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9" r:id="rId3"/>
    <p:sldId id="260" r:id="rId4"/>
    <p:sldId id="261" r:id="rId5"/>
    <p:sldId id="262" r:id="rId6"/>
    <p:sldId id="263" r:id="rId7"/>
    <p:sldId id="277" r:id="rId8"/>
    <p:sldId id="267" r:id="rId9"/>
    <p:sldId id="275" r:id="rId10"/>
    <p:sldId id="270" r:id="rId11"/>
    <p:sldId id="278" r:id="rId12"/>
    <p:sldId id="274" r:id="rId13"/>
    <p:sldId id="265" r:id="rId14"/>
  </p:sldIdLst>
  <p:sldSz cx="12192000" cy="6858000"/>
  <p:notesSz cx="6797675" cy="992822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  <a:srgbClr val="660033"/>
    <a:srgbClr val="990033"/>
    <a:srgbClr val="4F2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4392" autoAdjust="0"/>
  </p:normalViewPr>
  <p:slideViewPr>
    <p:cSldViewPr snapToGrid="0">
      <p:cViewPr varScale="1">
        <p:scale>
          <a:sx n="87" d="100"/>
          <a:sy n="87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E6EC-3096-4BFE-8A49-964A055E4F2A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26A8D-08BB-4759-9369-63A143A72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53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6A8D-08BB-4759-9369-63A143A72B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33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6A8D-08BB-4759-9369-63A143A72B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11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6A8D-08BB-4759-9369-63A143A72B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27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6A8D-08BB-4759-9369-63A143A72B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6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6A8D-08BB-4759-9369-63A143A72B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58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6A8D-08BB-4759-9369-63A143A72B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6A8D-08BB-4759-9369-63A143A72B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56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6A8D-08BB-4759-9369-63A143A72B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6A8D-08BB-4759-9369-63A143A72B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126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6A8D-08BB-4759-9369-63A143A72B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07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6A8D-08BB-4759-9369-63A143A72B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598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26A8D-08BB-4759-9369-63A143A72B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2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185-BED1-41B7-9278-8FA02AA2A586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8093-0D88-44E3-8D77-4ECC653F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10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185-BED1-41B7-9278-8FA02AA2A586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8093-0D88-44E3-8D77-4ECC653F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9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185-BED1-41B7-9278-8FA02AA2A586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8093-0D88-44E3-8D77-4ECC653F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16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1648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527382" y="1996211"/>
            <a:ext cx="10971708" cy="59054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35360" y="1557339"/>
            <a:ext cx="11136973" cy="5032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/>
            </a:lvl1pPr>
          </a:lstStyle>
          <a:p>
            <a:r>
              <a:rPr lang="en-GB" dirty="0" smtClean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334434" y="2205038"/>
            <a:ext cx="11137900" cy="57626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Sub-Heading: Arial </a:t>
            </a:r>
            <a:r>
              <a:rPr lang="en-GB" dirty="0" err="1" smtClean="0"/>
              <a:t>Reg</a:t>
            </a:r>
            <a:r>
              <a:rPr lang="en-GB" dirty="0" smtClean="0"/>
              <a:t>, Purple (Accent 1), </a:t>
            </a:r>
            <a:br>
              <a:rPr lang="en-GB" dirty="0" smtClean="0"/>
            </a:br>
            <a:r>
              <a:rPr lang="en-GB" dirty="0" smtClean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335360" y="3140969"/>
            <a:ext cx="11040533" cy="115093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Body Copy: Arial </a:t>
            </a:r>
            <a:r>
              <a:rPr lang="en-GB" dirty="0" err="1" smtClean="0"/>
              <a:t>Reg</a:t>
            </a:r>
            <a:r>
              <a:rPr lang="en-GB" dirty="0" smtClean="0"/>
              <a:t> (body), Grey (Text 1&gt;Lighter 25%), </a:t>
            </a:r>
            <a:br>
              <a:rPr lang="en-GB" dirty="0" smtClean="0"/>
            </a:br>
            <a:r>
              <a:rPr lang="en-GB" dirty="0" smtClean="0"/>
              <a:t>Size 20-24 (to be legible across a room)</a:t>
            </a:r>
          </a:p>
        </p:txBody>
      </p:sp>
    </p:spTree>
    <p:extLst>
      <p:ext uri="{BB962C8B-B14F-4D97-AF65-F5344CB8AC3E}">
        <p14:creationId xmlns:p14="http://schemas.microsoft.com/office/powerpoint/2010/main" val="82411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164821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371" y="1600201"/>
            <a:ext cx="556302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486400" cy="38450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5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185-BED1-41B7-9278-8FA02AA2A586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8093-0D88-44E3-8D77-4ECC653F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3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185-BED1-41B7-9278-8FA02AA2A586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8093-0D88-44E3-8D77-4ECC653F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1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185-BED1-41B7-9278-8FA02AA2A586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8093-0D88-44E3-8D77-4ECC653F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0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185-BED1-41B7-9278-8FA02AA2A586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8093-0D88-44E3-8D77-4ECC653F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0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185-BED1-41B7-9278-8FA02AA2A586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8093-0D88-44E3-8D77-4ECC653F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4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185-BED1-41B7-9278-8FA02AA2A586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8093-0D88-44E3-8D77-4ECC653F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33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185-BED1-41B7-9278-8FA02AA2A586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8093-0D88-44E3-8D77-4ECC653F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2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3185-BED1-41B7-9278-8FA02AA2A586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B8093-0D88-44E3-8D77-4ECC653F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1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3185-BED1-41B7-9278-8FA02AA2A586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B8093-0D88-44E3-8D77-4ECC653F0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3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020_MSO_LBU_Stationery_Temps_PPT3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-7380"/>
            <a:ext cx="12240000" cy="687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ixabay.com/en/thumbs-up-hand-approve-like-119730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finda.photo/image/1658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.e.morgan@leedsbeckett.ac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cksnap.io/photo/93UWL59LZ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headphones-instagram-video-games-137719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light-bulbs-light-bulb-light-energy-112501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0640" y="1179344"/>
            <a:ext cx="103593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UX – small project / high value?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3048000" y="2986315"/>
            <a:ext cx="6096000" cy="14393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4400" b="1" dirty="0">
                <a:solidFill>
                  <a:prstClr val="black"/>
                </a:solidFill>
                <a:latin typeface="+mj-lt"/>
              </a:rPr>
              <a:t>Jenny Morgan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4400" b="1" dirty="0">
                <a:solidFill>
                  <a:prstClr val="black"/>
                </a:solidFill>
                <a:latin typeface="+mj-lt"/>
              </a:rPr>
              <a:t>Leeds Beckett University</a:t>
            </a:r>
          </a:p>
        </p:txBody>
      </p:sp>
    </p:spTree>
    <p:extLst>
      <p:ext uri="{BB962C8B-B14F-4D97-AF65-F5344CB8AC3E}">
        <p14:creationId xmlns:p14="http://schemas.microsoft.com/office/powerpoint/2010/main" val="24899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332" y="0"/>
            <a:ext cx="3932237" cy="1094509"/>
          </a:xfrm>
        </p:spPr>
        <p:txBody>
          <a:bodyPr>
            <a:normAutofit/>
          </a:bodyPr>
          <a:lstStyle/>
          <a:p>
            <a:r>
              <a:rPr lang="en-GB" sz="4000" b="1" dirty="0"/>
              <a:t>How did we do?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6332" y="1329998"/>
            <a:ext cx="8317231" cy="495996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Found out lots!</a:t>
            </a:r>
          </a:p>
          <a:p>
            <a:r>
              <a:rPr lang="en-GB" sz="3200" dirty="0" smtClean="0"/>
              <a:t>Further developed links with the International Office and </a:t>
            </a:r>
            <a:r>
              <a:rPr lang="en-GB" sz="3200" smtClean="0"/>
              <a:t>the Students’ </a:t>
            </a:r>
            <a:r>
              <a:rPr lang="en-GB" sz="3200" dirty="0" smtClean="0"/>
              <a:t>Union</a:t>
            </a:r>
          </a:p>
          <a:p>
            <a:r>
              <a:rPr lang="en-GB" sz="3200" dirty="0" smtClean="0"/>
              <a:t>Further areas for study</a:t>
            </a:r>
          </a:p>
          <a:p>
            <a:endParaRPr lang="en-GB" sz="3200" dirty="0" smtClean="0"/>
          </a:p>
          <a:p>
            <a:r>
              <a:rPr lang="en-GB" sz="3200" dirty="0" smtClean="0"/>
              <a:t>Only Postgraduates and only one campus</a:t>
            </a:r>
          </a:p>
          <a:p>
            <a:r>
              <a:rPr lang="en-GB" sz="3200" dirty="0" smtClean="0"/>
              <a:t>Time at Café Lingo</a:t>
            </a:r>
          </a:p>
          <a:p>
            <a:r>
              <a:rPr lang="en-GB" sz="3200" dirty="0" smtClean="0"/>
              <a:t>Planning</a:t>
            </a:r>
          </a:p>
          <a:p>
            <a:endParaRPr lang="en-GB" sz="3200" dirty="0" smtClean="0"/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50967" y="3477491"/>
            <a:ext cx="3102451" cy="3249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962" y="82275"/>
            <a:ext cx="3154220" cy="33039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33203" y="6556872"/>
            <a:ext cx="3440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 smtClean="0">
                <a:hlinkClick r:id="rId4"/>
              </a:rPr>
              <a:t>Pixabay</a:t>
            </a:r>
            <a:r>
              <a:rPr lang="en-GB" sz="1100" dirty="0" smtClean="0">
                <a:hlinkClick r:id="rId4"/>
              </a:rPr>
              <a:t> </a:t>
            </a:r>
            <a:r>
              <a:rPr lang="en-GB" sz="1100" dirty="0" smtClean="0"/>
              <a:t>Creative Commons  (CC0)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0814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96" y="0"/>
            <a:ext cx="5741504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6366692" cy="6858000"/>
          </a:xfrm>
        </p:spPr>
        <p:txBody>
          <a:bodyPr>
            <a:normAutofit lnSpcReduction="10000"/>
          </a:bodyPr>
          <a:lstStyle/>
          <a:p>
            <a:endParaRPr lang="en-GB" sz="1000" b="1" i="1" dirty="0" smtClean="0"/>
          </a:p>
          <a:p>
            <a:r>
              <a:rPr lang="en-GB" sz="2000" b="1" i="1" dirty="0" smtClean="0"/>
              <a:t>“</a:t>
            </a:r>
            <a:r>
              <a:rPr lang="en-GB" sz="2000" b="1" i="1" dirty="0"/>
              <a:t>Using the maps to encourage sharing information with us worked so much better than I imagine a list of set questions could ever offer. ”</a:t>
            </a:r>
          </a:p>
          <a:p>
            <a:endParaRPr lang="en-GB" sz="2000" b="1" i="1" dirty="0"/>
          </a:p>
          <a:p>
            <a:r>
              <a:rPr lang="en-GB" sz="2000" b="1" i="1" dirty="0"/>
              <a:t>“ I liked how we weren't given the chance to lead the students in their responses and what they drew was important to them.”</a:t>
            </a:r>
          </a:p>
          <a:p>
            <a:endParaRPr lang="en-GB" sz="2000" b="1" i="1" dirty="0"/>
          </a:p>
          <a:p>
            <a:r>
              <a:rPr lang="en-GB" sz="2000" b="1" i="1" dirty="0"/>
              <a:t>“The coding was good practice in analysing and teasing out information from questions that students had verbally answered. Overall, it was a definitely a good thing to be involved in.”</a:t>
            </a:r>
            <a:endParaRPr lang="en-GB" sz="2000" b="1" dirty="0"/>
          </a:p>
          <a:p>
            <a:endParaRPr lang="en-GB" sz="2000" b="1" dirty="0"/>
          </a:p>
          <a:p>
            <a:r>
              <a:rPr lang="en-GB" sz="2000" b="1" i="1" dirty="0"/>
              <a:t>“It was nice to find out what they value about study spaces; I wouldn’t have predicted some of their answers!”</a:t>
            </a:r>
          </a:p>
          <a:p>
            <a:endParaRPr lang="en-GB" sz="2000" b="1" i="1" dirty="0"/>
          </a:p>
          <a:p>
            <a:r>
              <a:rPr lang="en-GB" sz="2000" b="1" i="1" dirty="0"/>
              <a:t>“It felt like they really valued having their experiences and opinions sought.”</a:t>
            </a:r>
          </a:p>
          <a:p>
            <a:endParaRPr lang="en-GB" sz="2000" b="1" i="1" dirty="0"/>
          </a:p>
          <a:p>
            <a:r>
              <a:rPr lang="en-GB" sz="2000" b="1" i="1" dirty="0"/>
              <a:t>“I would happily do something similar in the future”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67055" y="6499408"/>
            <a:ext cx="4202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 smtClean="0">
                <a:solidFill>
                  <a:schemeClr val="bg1"/>
                </a:solidFill>
                <a:hlinkClick r:id="rId4"/>
              </a:rPr>
              <a:t>Findaphoto</a:t>
            </a:r>
            <a:r>
              <a:rPr lang="en-GB" sz="1100" dirty="0" smtClean="0">
                <a:solidFill>
                  <a:schemeClr val="bg1"/>
                </a:solidFill>
              </a:rPr>
              <a:t> Creative Commons (CC0)</a:t>
            </a:r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62940" y="1268761"/>
            <a:ext cx="1096137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en-GB" sz="4800" b="0" kern="0" dirty="0" smtClean="0">
                <a:solidFill>
                  <a:sysClr val="windowText" lastClr="000000"/>
                </a:solidFill>
              </a:rPr>
              <a:t>Jenny Morgan</a:t>
            </a:r>
          </a:p>
          <a:p>
            <a:pPr defTabSz="914400">
              <a:spcBef>
                <a:spcPts val="0"/>
              </a:spcBef>
              <a:defRPr/>
            </a:pPr>
            <a:endParaRPr lang="en-GB" sz="1400" b="0" kern="0" dirty="0" smtClean="0">
              <a:solidFill>
                <a:sysClr val="windowText" lastClr="000000"/>
              </a:solidFill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en-GB" sz="4000" b="0" kern="0" dirty="0" smtClean="0">
                <a:solidFill>
                  <a:sysClr val="windowText" lastClr="000000"/>
                </a:solidFill>
              </a:rPr>
              <a:t>Leeds Beckett University Library</a:t>
            </a:r>
          </a:p>
          <a:p>
            <a:pPr defTabSz="914400">
              <a:spcBef>
                <a:spcPts val="0"/>
              </a:spcBef>
              <a:defRPr/>
            </a:pPr>
            <a:r>
              <a:rPr lang="en-GB" sz="4000" b="0" kern="0" dirty="0">
                <a:solidFill>
                  <a:sysClr val="windowText" lastClr="000000"/>
                </a:solidFill>
              </a:rPr>
              <a:t>Twitter: @jennylm54</a:t>
            </a:r>
          </a:p>
          <a:p>
            <a:pPr defTabSz="914400">
              <a:spcBef>
                <a:spcPts val="0"/>
              </a:spcBef>
              <a:defRPr/>
            </a:pPr>
            <a:r>
              <a:rPr lang="en-GB" sz="4000" b="0" kern="0" dirty="0" smtClean="0">
                <a:solidFill>
                  <a:sysClr val="windowText" lastClr="000000"/>
                </a:solidFill>
              </a:rPr>
              <a:t>Email: </a:t>
            </a:r>
            <a:r>
              <a:rPr lang="en-GB" sz="4000" b="0" kern="0" dirty="0" smtClean="0">
                <a:solidFill>
                  <a:sysClr val="windowText" lastClr="000000"/>
                </a:solidFill>
                <a:hlinkClick r:id="rId3"/>
              </a:rPr>
              <a:t>j.e.morgan@leedsbeckett.ac.uk</a:t>
            </a:r>
            <a:endParaRPr lang="en-GB" sz="4000" b="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380" y="873530"/>
            <a:ext cx="120745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Leeds Beckett University – formally Leeds Metropolitan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Post 1992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Two campuses – one in Headingley and one in Leeds City Centre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21,600 FTE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Approximately 1,400 international students from over 100 countries</a:t>
            </a:r>
          </a:p>
          <a:p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501745" y="6596390"/>
            <a:ext cx="4423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© Leeds Beckett University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058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4218"/>
            <a:ext cx="12192000" cy="4381129"/>
          </a:xfrm>
        </p:spPr>
        <p:txBody>
          <a:bodyPr/>
          <a:lstStyle/>
          <a:p>
            <a:r>
              <a:rPr lang="en-GB" sz="3600" b="1" dirty="0" smtClean="0"/>
              <a:t>Library Operational Plan objective </a:t>
            </a:r>
          </a:p>
          <a:p>
            <a:r>
              <a:rPr lang="en-GB" sz="3600" b="1" dirty="0" smtClean="0"/>
              <a:t>Find out more about our international students - how, why and in what ways we could be supporting them</a:t>
            </a:r>
          </a:p>
          <a:p>
            <a:r>
              <a:rPr lang="en-GB" sz="3600" b="1" dirty="0" smtClean="0"/>
              <a:t>Inspired by the original </a:t>
            </a:r>
            <a:r>
              <a:rPr lang="en-GB" sz="3600" b="1" dirty="0" err="1" smtClean="0"/>
              <a:t>UXLib</a:t>
            </a:r>
            <a:r>
              <a:rPr lang="en-GB" sz="3600" b="1" dirty="0" smtClean="0"/>
              <a:t> conference wanted to have a go!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42008"/>
            <a:ext cx="4423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hlinkClick r:id="rId4"/>
              </a:rPr>
              <a:t>https://stocksnap.io/photo/93UWL59LZQ</a:t>
            </a:r>
            <a:r>
              <a:rPr lang="en-GB" sz="1100" dirty="0" smtClean="0"/>
              <a:t> Creative Commons  (CC0)</a:t>
            </a:r>
            <a:endParaRPr lang="en-GB" sz="11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" y="335334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Why?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739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21139" y="5251913"/>
            <a:ext cx="4323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Email feedback</a:t>
            </a:r>
          </a:p>
          <a:p>
            <a:r>
              <a:rPr lang="en-GB" sz="4000" b="1" dirty="0"/>
              <a:t>Café Lingo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956" y="289009"/>
            <a:ext cx="10069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Touchstone tours</a:t>
            </a:r>
          </a:p>
          <a:p>
            <a:r>
              <a:rPr lang="en-GB" sz="4000" b="1" dirty="0"/>
              <a:t>Structured and unstructured interviews</a:t>
            </a:r>
          </a:p>
          <a:p>
            <a:r>
              <a:rPr lang="en-GB" sz="4000" b="1" dirty="0"/>
              <a:t>Cognitive mapping</a:t>
            </a:r>
          </a:p>
        </p:txBody>
      </p:sp>
    </p:spTree>
    <p:extLst>
      <p:ext uri="{BB962C8B-B14F-4D97-AF65-F5344CB8AC3E}">
        <p14:creationId xmlns:p14="http://schemas.microsoft.com/office/powerpoint/2010/main" val="11888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92951"/>
            <a:ext cx="10806545" cy="6346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/>
              <a:t>Analysis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Identified themes that had already been noted by previous research and feedback. </a:t>
            </a:r>
          </a:p>
          <a:p>
            <a:pPr marL="0" indent="0">
              <a:buNone/>
            </a:pPr>
            <a:r>
              <a:rPr lang="en-GB" b="1" dirty="0"/>
              <a:t>These included:</a:t>
            </a:r>
          </a:p>
          <a:p>
            <a:pPr lvl="1"/>
            <a:r>
              <a:rPr lang="en-GB" b="1" dirty="0"/>
              <a:t>Use of resources</a:t>
            </a:r>
          </a:p>
          <a:p>
            <a:pPr lvl="1"/>
            <a:r>
              <a:rPr lang="en-GB" b="1" dirty="0"/>
              <a:t>Finding resources in the Library</a:t>
            </a:r>
          </a:p>
          <a:p>
            <a:pPr lvl="1"/>
            <a:r>
              <a:rPr lang="en-GB" b="1" dirty="0"/>
              <a:t>Facilities used in the Library</a:t>
            </a:r>
          </a:p>
          <a:p>
            <a:pPr lvl="1"/>
            <a:r>
              <a:rPr lang="en-GB" b="1" dirty="0"/>
              <a:t>Alternative study spaces</a:t>
            </a:r>
          </a:p>
          <a:p>
            <a:pPr lvl="1"/>
            <a:r>
              <a:rPr lang="en-GB" b="1" dirty="0" smtClean="0"/>
              <a:t>Access to IT</a:t>
            </a:r>
            <a:endParaRPr lang="en-GB" b="1" dirty="0"/>
          </a:p>
          <a:p>
            <a:pPr lvl="1"/>
            <a:r>
              <a:rPr lang="en-GB" b="1" dirty="0"/>
              <a:t>What’s in their bag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8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/>
              <a:t>Noise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/>
              <a:t>“Everyone </a:t>
            </a:r>
            <a:r>
              <a:rPr lang="en-GB" b="1" i="1" dirty="0"/>
              <a:t>is loud”</a:t>
            </a:r>
            <a:endParaRPr lang="en-GB" b="1" dirty="0"/>
          </a:p>
          <a:p>
            <a:pPr marL="0" indent="0">
              <a:buNone/>
            </a:pPr>
            <a:r>
              <a:rPr lang="en-GB" b="1" i="1" dirty="0"/>
              <a:t>“Word that comes to mind when I think of the Library is crowded”</a:t>
            </a:r>
          </a:p>
          <a:p>
            <a:pPr marL="0" indent="0">
              <a:buNone/>
            </a:pPr>
            <a:r>
              <a:rPr lang="en-GB" b="1" i="1" dirty="0"/>
              <a:t>“If I was studying in the Library and it would get busy I would leave due to too much noise”</a:t>
            </a:r>
            <a:endParaRPr lang="en-GB" b="1" dirty="0"/>
          </a:p>
          <a:p>
            <a:pPr marL="0" indent="0">
              <a:buNone/>
            </a:pPr>
            <a:r>
              <a:rPr lang="en-GB" b="1" i="1" dirty="0"/>
              <a:t>“I couldn’t concentrate that is why I used to come at night”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42008"/>
            <a:ext cx="4423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 smtClean="0">
                <a:hlinkClick r:id="rId4"/>
              </a:rPr>
              <a:t>Pixabay</a:t>
            </a:r>
            <a:r>
              <a:rPr lang="en-GB" sz="1100" dirty="0" smtClean="0"/>
              <a:t> Creative Commons  (CC0)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20965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1" y="122227"/>
            <a:ext cx="11918279" cy="1325563"/>
          </a:xfrm>
        </p:spPr>
        <p:txBody>
          <a:bodyPr>
            <a:normAutofit/>
          </a:bodyPr>
          <a:lstStyle/>
          <a:p>
            <a:r>
              <a:rPr lang="en-GB" dirty="0"/>
              <a:t>“</a:t>
            </a:r>
            <a:r>
              <a:rPr lang="en-GB" i="1" dirty="0"/>
              <a:t>Second floor with the view </a:t>
            </a:r>
            <a:r>
              <a:rPr lang="en-GB" i="1" dirty="0" smtClean="0"/>
              <a:t>……… </a:t>
            </a:r>
            <a:r>
              <a:rPr lang="en-GB" i="1" dirty="0"/>
              <a:t>and occasional sun, rainbow whatever”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876" y="1221021"/>
            <a:ext cx="4497512" cy="42375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00800" y="4198889"/>
            <a:ext cx="6096000" cy="23584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view”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“Mainly in this area…..next to the windows”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really like the view”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used to study in this space here, next to the window”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2" y="1787508"/>
            <a:ext cx="6002388" cy="45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19352" y="1032677"/>
            <a:ext cx="4577339" cy="5604163"/>
          </a:xfrm>
        </p:spPr>
        <p:txBody>
          <a:bodyPr>
            <a:noAutofit/>
          </a:bodyPr>
          <a:lstStyle/>
          <a:p>
            <a:r>
              <a:rPr lang="en-GB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was </a:t>
            </a:r>
            <a:r>
              <a: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here with friends and they would show me how to do things”</a:t>
            </a:r>
          </a:p>
          <a:p>
            <a:endParaRPr lang="en-GB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“At Christmas the home students go home, but all the international students are left here……I used to come here”</a:t>
            </a:r>
          </a:p>
          <a:p>
            <a:endParaRPr lang="en-GB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was a support element. It’s more than a library to me”</a:t>
            </a:r>
          </a:p>
          <a:p>
            <a:endParaRPr lang="en-GB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I was alone in the flat. I used to come here to see somebody and say </a:t>
            </a:r>
            <a:r>
              <a:rPr lang="en-GB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hi”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6966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/ community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0485870" y="6596390"/>
            <a:ext cx="4423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© Leeds Beckett University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r="2508"/>
          <a:stretch/>
        </p:blipFill>
        <p:spPr>
          <a:xfrm>
            <a:off x="4973781" y="-767156"/>
            <a:ext cx="7218219" cy="85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6855" y="257176"/>
            <a:ext cx="2567420" cy="1405804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Ideas!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5" y="4319443"/>
            <a:ext cx="10515600" cy="2095211"/>
          </a:xfrm>
        </p:spPr>
        <p:txBody>
          <a:bodyPr/>
          <a:lstStyle/>
          <a:p>
            <a:r>
              <a:rPr lang="en-GB" sz="3600" b="1" dirty="0" smtClean="0"/>
              <a:t>Used “How? Now, Wow!” and “How might we?”</a:t>
            </a:r>
          </a:p>
          <a:p>
            <a:r>
              <a:rPr lang="en-GB" sz="3600" b="1" dirty="0" smtClean="0"/>
              <a:t>How might we? Is hard!</a:t>
            </a:r>
          </a:p>
          <a:p>
            <a:r>
              <a:rPr lang="en-GB" sz="3600" b="1" dirty="0" smtClean="0"/>
              <a:t>Ideas put forward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6334" y="6596390"/>
            <a:ext cx="3440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 smtClean="0">
                <a:hlinkClick r:id="rId4"/>
              </a:rPr>
              <a:t>Pixabay</a:t>
            </a:r>
            <a:r>
              <a:rPr lang="en-GB" sz="1100" dirty="0" smtClean="0"/>
              <a:t> Creative Commons  (CC0)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652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478</Words>
  <Application>Microsoft Office PowerPoint</Application>
  <PresentationFormat>Widescreen</PresentationFormat>
  <Paragraphs>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Why?</vt:lpstr>
      <vt:lpstr>PowerPoint Presentation</vt:lpstr>
      <vt:lpstr>PowerPoint Presentation</vt:lpstr>
      <vt:lpstr>Noise</vt:lpstr>
      <vt:lpstr>“Second floor with the view ……… and occasional sun, rainbow whatever”</vt:lpstr>
      <vt:lpstr>PowerPoint Presentation</vt:lpstr>
      <vt:lpstr>Ideas!</vt:lpstr>
      <vt:lpstr>How did we do?</vt:lpstr>
      <vt:lpstr>PowerPoint Presentation</vt:lpstr>
      <vt:lpstr>PowerPoint Presentation</vt:lpstr>
    </vt:vector>
  </TitlesOfParts>
  <Company>Leeds Beckett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Morgan, Jennifer</dc:creator>
  <cp:lastModifiedBy>Sheppard, Nick</cp:lastModifiedBy>
  <cp:revision>102</cp:revision>
  <cp:lastPrinted>2016-06-15T12:27:53Z</cp:lastPrinted>
  <dcterms:created xsi:type="dcterms:W3CDTF">2016-05-05T08:12:02Z</dcterms:created>
  <dcterms:modified xsi:type="dcterms:W3CDTF">2016-06-28T08:24:13Z</dcterms:modified>
</cp:coreProperties>
</file>