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5"/>
  </p:sldMasterIdLst>
  <p:notesMasterIdLst>
    <p:notesMasterId r:id="rId21"/>
  </p:notesMasterIdLst>
  <p:sldIdLst>
    <p:sldId id="300" r:id="rId6"/>
    <p:sldId id="264" r:id="rId7"/>
    <p:sldId id="285" r:id="rId8"/>
    <p:sldId id="286" r:id="rId9"/>
    <p:sldId id="265" r:id="rId10"/>
    <p:sldId id="291" r:id="rId11"/>
    <p:sldId id="282" r:id="rId12"/>
    <p:sldId id="292" r:id="rId13"/>
    <p:sldId id="293" r:id="rId14"/>
    <p:sldId id="294" r:id="rId15"/>
    <p:sldId id="298" r:id="rId16"/>
    <p:sldId id="290" r:id="rId17"/>
    <p:sldId id="297" r:id="rId18"/>
    <p:sldId id="296" r:id="rId19"/>
    <p:sldId id="299" r:id="rId2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88ECB"/>
    <a:srgbClr val="DE65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76" autoAdjust="0"/>
    <p:restoredTop sz="89733" autoAdjust="0"/>
  </p:normalViewPr>
  <p:slideViewPr>
    <p:cSldViewPr snapToGrid="0">
      <p:cViewPr varScale="1">
        <p:scale>
          <a:sx n="95" d="100"/>
          <a:sy n="95" d="100"/>
        </p:scale>
        <p:origin x="100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ILL, Jenny (Prof)" userId="2320c0ab-b490-4907-9272-ccd67ec329bd" providerId="ADAL" clId="{B7A0FBB8-ABD1-4E6A-8110-794500FC85FF}"/>
    <pc:docChg chg="modSld">
      <pc:chgData name="HILL, Jenny (Prof)" userId="2320c0ab-b490-4907-9272-ccd67ec329bd" providerId="ADAL" clId="{B7A0FBB8-ABD1-4E6A-8110-794500FC85FF}" dt="2023-10-29T12:45:24.992" v="18" actId="113"/>
      <pc:docMkLst>
        <pc:docMk/>
      </pc:docMkLst>
      <pc:sldChg chg="modNotesTx">
        <pc:chgData name="HILL, Jenny (Prof)" userId="2320c0ab-b490-4907-9272-ccd67ec329bd" providerId="ADAL" clId="{B7A0FBB8-ABD1-4E6A-8110-794500FC85FF}" dt="2023-10-29T12:45:24.992" v="18" actId="113"/>
        <pc:sldMkLst>
          <pc:docMk/>
          <pc:sldMk cId="45455504" sldId="30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522FA00-914B-D048-9851-104E7310B307}" type="datetimeFigureOut">
              <a:rPr lang="en-US" smtClean="0"/>
              <a:t>10/29/2023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032700E-F836-F843-9466-8C65D46A26AD}" type="slidenum">
              <a:rPr lang="en-US" smtClean="0"/>
              <a:t>‹#›</a:t>
            </a:fld>
            <a:endParaRPr lang="en-US"/>
          </a:p>
        </p:txBody>
      </p:sp>
    </p:spTree>
    <p:extLst>
      <p:ext uri="{BB962C8B-B14F-4D97-AF65-F5344CB8AC3E}">
        <p14:creationId xmlns:p14="http://schemas.microsoft.com/office/powerpoint/2010/main" val="1129085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15 minutes total</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ISSOTL ICWG Atlanta, October 2019. </a:t>
            </a:r>
            <a:endParaRPr lang="en-GB" b="1" dirty="0"/>
          </a:p>
        </p:txBody>
      </p:sp>
      <p:sp>
        <p:nvSpPr>
          <p:cNvPr id="4" name="Slide Number Placeholder 3"/>
          <p:cNvSpPr>
            <a:spLocks noGrp="1"/>
          </p:cNvSpPr>
          <p:nvPr>
            <p:ph type="sldNum" sz="quarter" idx="5"/>
          </p:nvPr>
        </p:nvSpPr>
        <p:spPr/>
        <p:txBody>
          <a:bodyPr/>
          <a:lstStyle/>
          <a:p>
            <a:fld id="{2032700E-F836-F843-9466-8C65D46A26AD}" type="slidenum">
              <a:rPr lang="en-US" smtClean="0"/>
              <a:t>1</a:t>
            </a:fld>
            <a:endParaRPr lang="en-US"/>
          </a:p>
        </p:txBody>
      </p:sp>
    </p:spTree>
    <p:extLst>
      <p:ext uri="{BB962C8B-B14F-4D97-AF65-F5344CB8AC3E}">
        <p14:creationId xmlns:p14="http://schemas.microsoft.com/office/powerpoint/2010/main" val="4011265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032700E-F836-F843-9466-8C65D46A26AD}" type="slidenum">
              <a:rPr lang="en-US" smtClean="0"/>
              <a:t>10</a:t>
            </a:fld>
            <a:endParaRPr lang="en-US"/>
          </a:p>
        </p:txBody>
      </p:sp>
    </p:spTree>
    <p:extLst>
      <p:ext uri="{BB962C8B-B14F-4D97-AF65-F5344CB8AC3E}">
        <p14:creationId xmlns:p14="http://schemas.microsoft.com/office/powerpoint/2010/main" val="23022529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students offered ideas about what instructors could do to help them with the emotions they experience related to feedback:</a:t>
            </a:r>
          </a:p>
          <a:p>
            <a:r>
              <a:rPr lang="en-US" dirty="0"/>
              <a:t>- instructors giving balanced critique and offering more personal feedback encounters</a:t>
            </a:r>
          </a:p>
          <a:p>
            <a:r>
              <a:rPr lang="en-US" dirty="0"/>
              <a:t>- more relational feed-forward on work in progress </a:t>
            </a:r>
          </a:p>
          <a:p>
            <a:r>
              <a:rPr lang="en-US" dirty="0"/>
              <a:t>- informal chats before or after lectures</a:t>
            </a:r>
          </a:p>
          <a:p>
            <a:endParaRPr lang="en-US" dirty="0"/>
          </a:p>
          <a:p>
            <a:r>
              <a:rPr lang="en-US" dirty="0"/>
              <a:t>For larger groups, students discussed screen-casting of personalized feedback for students who might record and send a response back to their instructor. </a:t>
            </a:r>
          </a:p>
          <a:p>
            <a:endParaRPr lang="en-US" dirty="0"/>
          </a:p>
          <a:p>
            <a:pPr defTabSz="931774">
              <a:defRPr/>
            </a:pPr>
            <a:r>
              <a:rPr lang="en-GB" dirty="0"/>
              <a:t>Talking with the instructor appeared to remove the isolation and confusion often experienced by students with respect to assessment feedback. It reduced or resolved problems before they festered and impacted upon their mental health.</a:t>
            </a:r>
          </a:p>
        </p:txBody>
      </p:sp>
      <p:sp>
        <p:nvSpPr>
          <p:cNvPr id="4" name="Slide Number Placeholder 3"/>
          <p:cNvSpPr>
            <a:spLocks noGrp="1"/>
          </p:cNvSpPr>
          <p:nvPr>
            <p:ph type="sldNum" sz="quarter" idx="5"/>
          </p:nvPr>
        </p:nvSpPr>
        <p:spPr/>
        <p:txBody>
          <a:bodyPr/>
          <a:lstStyle/>
          <a:p>
            <a:fld id="{2032700E-F836-F843-9466-8C65D46A26AD}" type="slidenum">
              <a:rPr lang="en-US" smtClean="0"/>
              <a:t>11</a:t>
            </a:fld>
            <a:endParaRPr lang="en-US"/>
          </a:p>
        </p:txBody>
      </p:sp>
    </p:spTree>
    <p:extLst>
      <p:ext uri="{BB962C8B-B14F-4D97-AF65-F5344CB8AC3E}">
        <p14:creationId xmlns:p14="http://schemas.microsoft.com/office/powerpoint/2010/main" val="34318992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032700E-F836-F843-9466-8C65D46A26AD}" type="slidenum">
              <a:rPr lang="en-US" smtClean="0"/>
              <a:t>12</a:t>
            </a:fld>
            <a:endParaRPr lang="en-US"/>
          </a:p>
        </p:txBody>
      </p:sp>
    </p:spTree>
    <p:extLst>
      <p:ext uri="{BB962C8B-B14F-4D97-AF65-F5344CB8AC3E}">
        <p14:creationId xmlns:p14="http://schemas.microsoft.com/office/powerpoint/2010/main" val="13751667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First year </a:t>
            </a:r>
            <a:r>
              <a:rPr lang="en-GB" sz="1800" b="0" i="0" u="none" strike="noStrike" baseline="0" dirty="0">
                <a:solidFill>
                  <a:srgbClr val="000000"/>
                </a:solidFill>
                <a:latin typeface="Arno Pro"/>
              </a:rPr>
              <a:t>is the time to shape students’ conceptions and to prepare them for the receipt of instructor commentary, the emotional responses that are likely to accompany it, and how they might act effectively to improve their work.</a:t>
            </a:r>
            <a:endParaRPr lang="en-GB" dirty="0"/>
          </a:p>
          <a:p>
            <a:endParaRPr lang="en-GB" dirty="0"/>
          </a:p>
          <a:p>
            <a:r>
              <a:rPr lang="en-GB" dirty="0"/>
              <a:t>Instructors need to give students permission to fail and a feedback-rich, low-stakes assessment approach can help. This may increase the confidence of students to use their feedback by turning what can be strong emotional responses into productive learning behaviours.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baseline="0" dirty="0">
                <a:latin typeface="ArnoPro-Regular"/>
              </a:rPr>
              <a:t>Having metacognitive conversations about feedback literacy early in the learning journey will help students to manage their emotional experiences of feedback intelligently.</a:t>
            </a:r>
            <a:endParaRPr lang="en-GB" dirty="0"/>
          </a:p>
          <a:p>
            <a:endParaRPr lang="en-GB" dirty="0"/>
          </a:p>
          <a:p>
            <a:r>
              <a:rPr lang="en-GB" dirty="0"/>
              <a:t>Might scale up by dividing larger numbers of students amongst a greater number of instructors (e.g. a ratio of 20:1) to undertake assessment, with a clear aim of building assessment skills and feedback recipience. For a core module, a single staged assignment with a feed-forward meeting might replace multiple smaller summative assignments, essentially requiring comparable instructor resource.  Personal tutoring might be absorbed into this module to offer a larger resource envelope and this also ensures that conversations between academic staff and students are meaningful as they are directly relevant to ongoing assessment.</a:t>
            </a:r>
          </a:p>
        </p:txBody>
      </p:sp>
      <p:sp>
        <p:nvSpPr>
          <p:cNvPr id="4" name="Slide Number Placeholder 3"/>
          <p:cNvSpPr>
            <a:spLocks noGrp="1"/>
          </p:cNvSpPr>
          <p:nvPr>
            <p:ph type="sldNum" sz="quarter" idx="5"/>
          </p:nvPr>
        </p:nvSpPr>
        <p:spPr/>
        <p:txBody>
          <a:bodyPr/>
          <a:lstStyle/>
          <a:p>
            <a:fld id="{2032700E-F836-F843-9466-8C65D46A26AD}" type="slidenum">
              <a:rPr lang="en-US" smtClean="0"/>
              <a:t>13</a:t>
            </a:fld>
            <a:endParaRPr lang="en-US"/>
          </a:p>
        </p:txBody>
      </p:sp>
    </p:spTree>
    <p:extLst>
      <p:ext uri="{BB962C8B-B14F-4D97-AF65-F5344CB8AC3E}">
        <p14:creationId xmlns:p14="http://schemas.microsoft.com/office/powerpoint/2010/main" val="27625857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Based on work of Carl Rogers in the field of humanistic psychology. </a:t>
            </a:r>
          </a:p>
          <a:p>
            <a:r>
              <a:rPr lang="en-GB" dirty="0"/>
              <a:t>Rogers (1959) postulated that, for a person to develop, they require an environment that is genuine (open and self-disclosing), accepting (offers unconditional positive regard), and empathetic (receptive). </a:t>
            </a:r>
          </a:p>
          <a:p>
            <a:endParaRPr lang="en-GB" sz="800" dirty="0"/>
          </a:p>
          <a:p>
            <a:r>
              <a:rPr lang="en-GB" dirty="0"/>
              <a:t>Transferred to higher education, this means it is crucial for instructors to demonstrate patience and understanding with respect to students’ draft work, not withdrawing positive regard if a student has made mistakes. </a:t>
            </a:r>
          </a:p>
          <a:p>
            <a:endParaRPr lang="en-GB" dirty="0"/>
          </a:p>
          <a:p>
            <a:r>
              <a:rPr lang="en-GB" sz="1800" b="0" i="0" u="none" strike="noStrike" baseline="0" dirty="0">
                <a:solidFill>
                  <a:srgbClr val="121212"/>
                </a:solidFill>
                <a:latin typeface="Arno Pro"/>
              </a:rPr>
              <a:t>Offering unconditional positive regard in a low-stakes environment enables students to experiment and learn from their mistakes. As such, </a:t>
            </a:r>
            <a:r>
              <a:rPr lang="en-GB" sz="1800" b="0" i="0" u="none" strike="noStrike" baseline="0" dirty="0">
                <a:solidFill>
                  <a:srgbClr val="000000"/>
                </a:solidFill>
                <a:latin typeface="Arno Pro"/>
              </a:rPr>
              <a:t>we see the early stages of self-actualization in our students (</a:t>
            </a:r>
            <a:r>
              <a:rPr lang="en-GB" sz="1800" b="0" i="0" u="none" strike="noStrike" baseline="0" dirty="0">
                <a:solidFill>
                  <a:srgbClr val="121212"/>
                </a:solidFill>
                <a:latin typeface="Arno Pro"/>
              </a:rPr>
              <a:t>Maslow 1962) </a:t>
            </a:r>
            <a:r>
              <a:rPr lang="en-GB" sz="1800" b="0" i="0" u="none" strike="noStrike" baseline="0" dirty="0">
                <a:solidFill>
                  <a:srgbClr val="000000"/>
                </a:solidFill>
                <a:latin typeface="Arno Pro"/>
              </a:rPr>
              <a:t>as they both recognize and believe they can </a:t>
            </a:r>
            <a:r>
              <a:rPr lang="en-GB" sz="1800" b="0" i="0" u="none" strike="noStrike" baseline="0" dirty="0">
                <a:solidFill>
                  <a:srgbClr val="121212"/>
                </a:solidFill>
                <a:latin typeface="Arno Pro"/>
              </a:rPr>
              <a:t>achieve their potential through the assessment task. This leads to them experiencing positive emotions and a sense of wellbeing. </a:t>
            </a:r>
            <a:endParaRPr lang="en-GB" dirty="0"/>
          </a:p>
        </p:txBody>
      </p:sp>
      <p:sp>
        <p:nvSpPr>
          <p:cNvPr id="4" name="Slide Number Placeholder 3"/>
          <p:cNvSpPr>
            <a:spLocks noGrp="1"/>
          </p:cNvSpPr>
          <p:nvPr>
            <p:ph type="sldNum" sz="quarter" idx="5"/>
          </p:nvPr>
        </p:nvSpPr>
        <p:spPr/>
        <p:txBody>
          <a:bodyPr/>
          <a:lstStyle/>
          <a:p>
            <a:fld id="{2032700E-F836-F843-9466-8C65D46A26AD}" type="slidenum">
              <a:rPr lang="en-US" smtClean="0"/>
              <a:t>14</a:t>
            </a:fld>
            <a:endParaRPr lang="en-US"/>
          </a:p>
        </p:txBody>
      </p:sp>
    </p:spTree>
    <p:extLst>
      <p:ext uri="{BB962C8B-B14F-4D97-AF65-F5344CB8AC3E}">
        <p14:creationId xmlns:p14="http://schemas.microsoft.com/office/powerpoint/2010/main" val="8013062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fontAlgn="base">
              <a:defRPr/>
            </a:pPr>
            <a:endParaRPr lang="en-US" b="0" i="0" dirty="0">
              <a:effectLst/>
            </a:endParaRPr>
          </a:p>
        </p:txBody>
      </p:sp>
      <p:sp>
        <p:nvSpPr>
          <p:cNvPr id="4" name="Slide Number Placeholder 3"/>
          <p:cNvSpPr>
            <a:spLocks noGrp="1"/>
          </p:cNvSpPr>
          <p:nvPr>
            <p:ph type="sldNum" sz="quarter" idx="5"/>
          </p:nvPr>
        </p:nvSpPr>
        <p:spPr/>
        <p:txBody>
          <a:bodyPr/>
          <a:lstStyle/>
          <a:p>
            <a:fld id="{2032700E-F836-F843-9466-8C65D46A26AD}" type="slidenum">
              <a:rPr lang="en-US" smtClean="0"/>
              <a:t>15</a:t>
            </a:fld>
            <a:endParaRPr lang="en-US"/>
          </a:p>
        </p:txBody>
      </p:sp>
    </p:spTree>
    <p:extLst>
      <p:ext uri="{BB962C8B-B14F-4D97-AF65-F5344CB8AC3E}">
        <p14:creationId xmlns:p14="http://schemas.microsoft.com/office/powerpoint/2010/main" val="1545792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Assessment feedback should be an integral part of learning in HE, but students can find this process cognitively and emotionally challenging. </a:t>
            </a:r>
          </a:p>
          <a:p>
            <a:endParaRPr lang="en-US" sz="1000" dirty="0"/>
          </a:p>
          <a:p>
            <a:r>
              <a:rPr lang="en-US" dirty="0"/>
              <a:t>We investigated the emotions experienced by undergraduate students in relation to assessment feedback, exploring if these emotions informed their learning attitudes and </a:t>
            </a:r>
            <a:r>
              <a:rPr lang="en-GB" dirty="0"/>
              <a:t>behaviours.</a:t>
            </a:r>
          </a:p>
          <a:p>
            <a:endParaRPr lang="en-GB" sz="1000" dirty="0"/>
          </a:p>
          <a:p>
            <a:r>
              <a:rPr lang="en-GB" dirty="0"/>
              <a:t>Variety of strong emotions evoked: </a:t>
            </a:r>
          </a:p>
          <a:p>
            <a:r>
              <a:rPr lang="en-GB" dirty="0"/>
              <a:t>Negative – stress, frustration, disappointment, sadness, anger, embarrassment, shock</a:t>
            </a:r>
          </a:p>
          <a:p>
            <a:r>
              <a:rPr lang="en-GB" dirty="0"/>
              <a:t>Positive – happiness, relief, excitement, pride </a:t>
            </a:r>
          </a:p>
          <a:p>
            <a:endParaRPr lang="en-GB" dirty="0"/>
          </a:p>
          <a:p>
            <a:r>
              <a:rPr lang="en-GB" dirty="0"/>
              <a:t>Quotes (if wanting to cite an example)</a:t>
            </a:r>
          </a:p>
          <a:p>
            <a:pPr algn="l"/>
            <a:r>
              <a:rPr lang="en-GB" i="1" dirty="0"/>
              <a:t>If I get negative feedback, I just keep beating myself up about it </a:t>
            </a:r>
            <a:r>
              <a:rPr lang="en-GB" dirty="0"/>
              <a:t>(Interview year 1) … </a:t>
            </a:r>
            <a:r>
              <a:rPr lang="en-GB" sz="1800" b="0" i="1" u="none" strike="noStrike" baseline="0" dirty="0">
                <a:latin typeface="ArnoPro-Regular"/>
              </a:rPr>
              <a:t>negative feedback is always there in the back of your mind eating away at you </a:t>
            </a:r>
            <a:r>
              <a:rPr lang="en-GB" sz="1800" b="0" i="0" u="none" strike="noStrike" baseline="0" dirty="0">
                <a:latin typeface="ArnoPro-Regular"/>
              </a:rPr>
              <a:t>(Interview year 3). </a:t>
            </a:r>
            <a:r>
              <a:rPr lang="en-GB" sz="1800" b="0" i="1" u="none" strike="noStrike" baseline="0" dirty="0">
                <a:latin typeface="ArnoPro-Regular"/>
              </a:rPr>
              <a:t>Negative feedback does take a toll on self-confidence. I tend to overthink. Is this the right field that I want to go into? Is this the right major? </a:t>
            </a:r>
            <a:r>
              <a:rPr lang="en-GB" sz="1800" b="0" i="0" u="none" strike="noStrike" baseline="0" dirty="0">
                <a:latin typeface="ArnoPro-Regular"/>
              </a:rPr>
              <a:t>(Interview year 1). </a:t>
            </a:r>
            <a:r>
              <a:rPr lang="en-GB" sz="1800" b="0" i="1" u="none" strike="noStrike" baseline="0" dirty="0">
                <a:latin typeface="ArnoPro-Regular"/>
              </a:rPr>
              <a:t>It’s hard to differentiate negative feedback as not being directed at you. Your work is an extension of you, it’s really hard to separate the work and the comment from you </a:t>
            </a:r>
            <a:r>
              <a:rPr lang="en-GB" sz="1800" b="0" i="0" u="none" strike="noStrike" baseline="0" dirty="0">
                <a:latin typeface="ArnoPro-Regular"/>
              </a:rPr>
              <a:t>(Interview year 2).</a:t>
            </a:r>
            <a:endParaRPr lang="en-GB" i="1" dirty="0"/>
          </a:p>
          <a:p>
            <a:endParaRPr lang="en-GB" sz="500" dirty="0"/>
          </a:p>
          <a:p>
            <a:pPr algn="l"/>
            <a:r>
              <a:rPr lang="en-GB" sz="1800" b="0" i="1" u="none" strike="noStrike" baseline="0" dirty="0">
                <a:latin typeface="ArnoPro-Regular"/>
              </a:rPr>
              <a:t>With positive feedback, you’re like great I can completely do this and it does help you continue to work</a:t>
            </a:r>
            <a:r>
              <a:rPr lang="en-GB" sz="1800" b="0" i="0" u="none" strike="noStrike" baseline="0" dirty="0">
                <a:latin typeface="ArnoPro-Regular"/>
              </a:rPr>
              <a:t> (Interview year 2). </a:t>
            </a:r>
            <a:r>
              <a:rPr lang="en-GB" sz="1800" b="0" i="1" u="none" strike="noStrike" baseline="0" dirty="0">
                <a:latin typeface="ArnoPro-Regular"/>
              </a:rPr>
              <a:t>When I get positive feedback, it makes me feel good, but I don't act on it as much as negative feedback </a:t>
            </a:r>
            <a:r>
              <a:rPr lang="en-GB" sz="1800" b="0" i="0" u="none" strike="noStrike" baseline="0" dirty="0">
                <a:latin typeface="ArnoPro-Regular"/>
              </a:rPr>
              <a:t>(Interview year 1). </a:t>
            </a:r>
            <a:r>
              <a:rPr lang="en-GB" sz="1800" b="0" i="1" u="none" strike="noStrike" baseline="0" dirty="0">
                <a:latin typeface="ArnoPro-Regular"/>
              </a:rPr>
              <a:t>If [instructors] put the effort in to read through your work and give you those nice comments, they actually care. To know that you’re doing well … can rebalance how you’re feeling </a:t>
            </a:r>
            <a:r>
              <a:rPr lang="en-GB" sz="1800" b="0" i="0" u="none" strike="noStrike" baseline="0" dirty="0">
                <a:latin typeface="ArnoPro-Regular"/>
              </a:rPr>
              <a:t>(Interview year 2)</a:t>
            </a:r>
            <a:endParaRPr lang="en-GB" dirty="0"/>
          </a:p>
        </p:txBody>
      </p:sp>
      <p:sp>
        <p:nvSpPr>
          <p:cNvPr id="4" name="Slide Number Placeholder 3"/>
          <p:cNvSpPr>
            <a:spLocks noGrp="1"/>
          </p:cNvSpPr>
          <p:nvPr>
            <p:ph type="sldNum" sz="quarter" idx="5"/>
          </p:nvPr>
        </p:nvSpPr>
        <p:spPr/>
        <p:txBody>
          <a:bodyPr/>
          <a:lstStyle/>
          <a:p>
            <a:fld id="{2032700E-F836-F843-9466-8C65D46A26AD}" type="slidenum">
              <a:rPr lang="en-US" smtClean="0"/>
              <a:t>2</a:t>
            </a:fld>
            <a:endParaRPr lang="en-US"/>
          </a:p>
        </p:txBody>
      </p:sp>
    </p:spTree>
    <p:extLst>
      <p:ext uri="{BB962C8B-B14F-4D97-AF65-F5344CB8AC3E}">
        <p14:creationId xmlns:p14="http://schemas.microsoft.com/office/powerpoint/2010/main" val="1202185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0" i="0" dirty="0">
                <a:effectLst/>
              </a:rPr>
              <a:t>This is one of the first studies to investigate the impacts of instructors and students working together to consciously regulate students’ emotions in order to support positive learning </a:t>
            </a:r>
            <a:r>
              <a:rPr lang="en-US" b="0" i="0" dirty="0" err="1">
                <a:effectLst/>
              </a:rPr>
              <a:t>behaviours</a:t>
            </a:r>
            <a:r>
              <a:rPr lang="en-US" b="0" i="0" dirty="0">
                <a:effectLst/>
              </a:rPr>
              <a:t> and wellbeing. </a:t>
            </a:r>
          </a:p>
          <a:p>
            <a:pPr defTabSz="931774">
              <a:defRPr/>
            </a:pPr>
            <a:endParaRPr lang="en-US" sz="1000" dirty="0"/>
          </a:p>
          <a:p>
            <a:pPr defTabSz="931774">
              <a:defRPr/>
            </a:pPr>
            <a:r>
              <a:rPr lang="en-GB" dirty="0"/>
              <a:t>We define relational feed-forward as a dialogic form of assessment communication through which meanings are negotiated, and confusions and expectations are clarified. It is future-oriented, referring to instructor commentary that either impacts upon an upcoming assignment, or is given post-assignment with specific direction on how it can be applied to future work. </a:t>
            </a:r>
          </a:p>
        </p:txBody>
      </p:sp>
      <p:sp>
        <p:nvSpPr>
          <p:cNvPr id="4" name="Slide Number Placeholder 3"/>
          <p:cNvSpPr>
            <a:spLocks noGrp="1"/>
          </p:cNvSpPr>
          <p:nvPr>
            <p:ph type="sldNum" sz="quarter" idx="5"/>
          </p:nvPr>
        </p:nvSpPr>
        <p:spPr/>
        <p:txBody>
          <a:bodyPr/>
          <a:lstStyle/>
          <a:p>
            <a:fld id="{2032700E-F836-F843-9466-8C65D46A26AD}" type="slidenum">
              <a:rPr lang="en-US" smtClean="0"/>
              <a:t>3</a:t>
            </a:fld>
            <a:endParaRPr lang="en-US"/>
          </a:p>
        </p:txBody>
      </p:sp>
    </p:spTree>
    <p:extLst>
      <p:ext uri="{BB962C8B-B14F-4D97-AF65-F5344CB8AC3E}">
        <p14:creationId xmlns:p14="http://schemas.microsoft.com/office/powerpoint/2010/main" val="460735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Universities of similar size and mission </a:t>
            </a:r>
            <a:r>
              <a:rPr lang="en-GB" dirty="0"/>
              <a:t>(one module, i.e. individual unit of study, per institution) - </a:t>
            </a:r>
            <a:r>
              <a:rPr lang="en-GB" sz="1800" b="0" i="0" u="none" strike="noStrike" baseline="0" dirty="0">
                <a:latin typeface="ArnoPro-Regular"/>
              </a:rPr>
              <a:t>sampling from across different years of study, subject/major, and country in order to ascertain similarities and differences</a:t>
            </a:r>
            <a:endParaRPr lang="en-US" dirty="0"/>
          </a:p>
          <a:p>
            <a:pPr defTabSz="931774" fontAlgn="base">
              <a:defRPr/>
            </a:pPr>
            <a:endParaRPr lang="en-GB" dirty="0"/>
          </a:p>
          <a:p>
            <a:pPr defTabSz="931774" fontAlgn="base">
              <a:defRPr/>
            </a:pPr>
            <a:r>
              <a:rPr lang="en-US" b="0" i="0" dirty="0">
                <a:effectLst/>
              </a:rPr>
              <a:t>Phase 1 of research, undertaken as modules began - aimed to investigate the emotions encountered by undergraduate students in relation to written assessment feedback.</a:t>
            </a:r>
          </a:p>
          <a:p>
            <a:pPr defTabSz="931774" fontAlgn="base">
              <a:defRPr/>
            </a:pPr>
            <a:endParaRPr lang="en-US" b="0" i="0" dirty="0">
              <a:effectLst/>
            </a:endParaRPr>
          </a:p>
          <a:p>
            <a:pPr defTabSz="931774" fontAlgn="base">
              <a:defRPr/>
            </a:pPr>
            <a:r>
              <a:rPr lang="en-US" b="0" i="0" dirty="0">
                <a:effectLst/>
              </a:rPr>
              <a:t>Phase 2, </a:t>
            </a:r>
            <a:r>
              <a:rPr lang="en-GB" dirty="0"/>
              <a:t>undertaken post-feed-forward intervention as modules concluded - examined the role of instructor-student relational feed-forward, enacted as a dialogue relating to ongoing assessment, in dissipating student anxiety, enabling productive learning behaviours, and supporting wellbeing. </a:t>
            </a:r>
          </a:p>
          <a:p>
            <a:pPr defTabSz="931774" fontAlgn="base">
              <a:defRPr/>
            </a:pPr>
            <a:endParaRPr lang="en-GB" dirty="0"/>
          </a:p>
          <a:p>
            <a:pPr defTabSz="931774" fontAlgn="base">
              <a:defRPr/>
            </a:pPr>
            <a:r>
              <a:rPr lang="en-US" dirty="0"/>
              <a:t>2019-20 - Covid-19 arrived on global stage. The data from the first-year module were gathered in semester 1 before Covid-19 affected students. The data from the second- and final-year modules were gathered in semester 2 and, whilst these modules were completed in terms of teaching and feedback delivery before the constraints of the pandemic came into force, our end of unit research interviews occurred as the pandemic took hold. As a consequence, respondent numbers at the end of the module were reduced below what we might have anticipated. </a:t>
            </a:r>
          </a:p>
          <a:p>
            <a:pPr defTabSz="931774" fontAlgn="base">
              <a:defRPr/>
            </a:pPr>
            <a:endParaRPr lang="en-GB" sz="1000" dirty="0"/>
          </a:p>
          <a:p>
            <a:pPr defTabSz="931774" fontAlgn="base">
              <a:defRPr/>
            </a:pPr>
            <a:r>
              <a:rPr lang="en-GB" dirty="0"/>
              <a:t>Ethical approval was obtained from all institutions prior to commencement of data collection.</a:t>
            </a:r>
          </a:p>
        </p:txBody>
      </p:sp>
      <p:sp>
        <p:nvSpPr>
          <p:cNvPr id="4" name="Slide Number Placeholder 3"/>
          <p:cNvSpPr>
            <a:spLocks noGrp="1"/>
          </p:cNvSpPr>
          <p:nvPr>
            <p:ph type="sldNum" sz="quarter" idx="5"/>
          </p:nvPr>
        </p:nvSpPr>
        <p:spPr/>
        <p:txBody>
          <a:bodyPr/>
          <a:lstStyle/>
          <a:p>
            <a:fld id="{2032700E-F836-F843-9466-8C65D46A26AD}" type="slidenum">
              <a:rPr lang="en-US" smtClean="0"/>
              <a:t>4</a:t>
            </a:fld>
            <a:endParaRPr lang="en-US"/>
          </a:p>
        </p:txBody>
      </p:sp>
    </p:spTree>
    <p:extLst>
      <p:ext uri="{BB962C8B-B14F-4D97-AF65-F5344CB8AC3E}">
        <p14:creationId xmlns:p14="http://schemas.microsoft.com/office/powerpoint/2010/main" val="15457920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defTabSz="931774">
              <a:buFontTx/>
              <a:buAutoNum type="arabicPeriod"/>
              <a:defRPr/>
            </a:pPr>
            <a:r>
              <a:rPr lang="en-GB" dirty="0"/>
              <a:t>Between stages one and two, students were invited to attend a face-to-face 15-minute appointment with the instructor. Of 39 students enrolled in the class, all but four attended the one-on-one session. Students had seen their grade prior to the meeting without any feedback. </a:t>
            </a:r>
          </a:p>
          <a:p>
            <a:pPr marL="232943" indent="-232943" defTabSz="931774">
              <a:buFontTx/>
              <a:buAutoNum type="arabicPeriod"/>
              <a:defRPr/>
            </a:pPr>
            <a:endParaRPr lang="en-GB" dirty="0"/>
          </a:p>
          <a:p>
            <a:pPr marL="232943" indent="-232943" defTabSz="931774">
              <a:buFontTx/>
              <a:buAutoNum type="arabicPeriod"/>
              <a:defRPr/>
            </a:pPr>
            <a:r>
              <a:rPr lang="en-US" dirty="0"/>
              <a:t>Students wrote a considered draft of their essay, which they were encouraged to discuss in an individual 30-minute face-to-face meeting with the instructor. Only two of the 30 students did not attend a session with the instructor. Students received no grade or feedback prior to the meeting. </a:t>
            </a:r>
          </a:p>
          <a:p>
            <a:pPr marL="232943" indent="-232943" defTabSz="931774">
              <a:buFontTx/>
              <a:buAutoNum type="arabicPeriod"/>
              <a:defRPr/>
            </a:pPr>
            <a:endParaRPr lang="en-US" dirty="0"/>
          </a:p>
          <a:p>
            <a:pPr defTabSz="931774">
              <a:defRPr/>
            </a:pPr>
            <a:r>
              <a:rPr lang="en-US" dirty="0"/>
              <a:t>For both modules, students selected when to meet with the instructor, and after this they revised their work before submission for summative grading. Each session ended with the co-creation of an action plan for improvement.</a:t>
            </a:r>
          </a:p>
        </p:txBody>
      </p:sp>
      <p:sp>
        <p:nvSpPr>
          <p:cNvPr id="4" name="Slide Number Placeholder 3"/>
          <p:cNvSpPr>
            <a:spLocks noGrp="1"/>
          </p:cNvSpPr>
          <p:nvPr>
            <p:ph type="sldNum" sz="quarter" idx="5"/>
          </p:nvPr>
        </p:nvSpPr>
        <p:spPr/>
        <p:txBody>
          <a:bodyPr/>
          <a:lstStyle/>
          <a:p>
            <a:fld id="{2032700E-F836-F843-9466-8C65D46A26AD}" type="slidenum">
              <a:rPr lang="en-US" smtClean="0"/>
              <a:t>5</a:t>
            </a:fld>
            <a:endParaRPr lang="en-US"/>
          </a:p>
        </p:txBody>
      </p:sp>
    </p:spTree>
    <p:extLst>
      <p:ext uri="{BB962C8B-B14F-4D97-AF65-F5344CB8AC3E}">
        <p14:creationId xmlns:p14="http://schemas.microsoft.com/office/powerpoint/2010/main" val="1445965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GB" dirty="0"/>
              <a:t>All researchers coded a single transcript and diary to confirm inter-rater reliability, followed by paired coding, and final group verification. </a:t>
            </a:r>
          </a:p>
          <a:p>
            <a:endParaRPr lang="en-GB" sz="1000" dirty="0"/>
          </a:p>
          <a:p>
            <a:r>
              <a:rPr lang="en-GB" dirty="0"/>
              <a:t>All interviews were conducted by research assistants who did not teach on the modules.</a:t>
            </a:r>
          </a:p>
          <a:p>
            <a:endParaRPr lang="en-GB" dirty="0"/>
          </a:p>
          <a:p>
            <a:r>
              <a:rPr lang="en-GB" dirty="0"/>
              <a:t>The small sample of students who took part were self-selecting, suggesting they were interested in exploring the implications of feedback. Their responses may not be representative of the full cohorts. Given our sample sizes, our results might best represent entry level students. </a:t>
            </a:r>
          </a:p>
          <a:p>
            <a:endParaRPr lang="en-GB" sz="1000" dirty="0"/>
          </a:p>
          <a:p>
            <a:r>
              <a:rPr lang="en-GB" dirty="0"/>
              <a:t>A sub-set of phase one students (following natural attrition) took part in phase two, allowing them to reflect on any evolution in their feedback emotions and behaviours.</a:t>
            </a:r>
          </a:p>
        </p:txBody>
      </p:sp>
      <p:sp>
        <p:nvSpPr>
          <p:cNvPr id="4" name="Slide Number Placeholder 3"/>
          <p:cNvSpPr>
            <a:spLocks noGrp="1"/>
          </p:cNvSpPr>
          <p:nvPr>
            <p:ph type="sldNum" sz="quarter" idx="5"/>
          </p:nvPr>
        </p:nvSpPr>
        <p:spPr/>
        <p:txBody>
          <a:bodyPr/>
          <a:lstStyle/>
          <a:p>
            <a:fld id="{2032700E-F836-F843-9466-8C65D46A26AD}" type="slidenum">
              <a:rPr lang="en-US" smtClean="0"/>
              <a:t>6</a:t>
            </a:fld>
            <a:endParaRPr lang="en-US"/>
          </a:p>
        </p:txBody>
      </p:sp>
    </p:spTree>
    <p:extLst>
      <p:ext uri="{BB962C8B-B14F-4D97-AF65-F5344CB8AC3E}">
        <p14:creationId xmlns:p14="http://schemas.microsoft.com/office/powerpoint/2010/main" val="16234303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Face-to-face dialogic feed-forward was a new form of assessment feedback for the students. Consequently, we examine students’ responses to relational feed-forward as an initial encounter in their learning journeys.</a:t>
            </a:r>
            <a:endParaRPr lang="en-GB" dirty="0"/>
          </a:p>
        </p:txBody>
      </p:sp>
      <p:sp>
        <p:nvSpPr>
          <p:cNvPr id="4" name="Slide Number Placeholder 3"/>
          <p:cNvSpPr>
            <a:spLocks noGrp="1"/>
          </p:cNvSpPr>
          <p:nvPr>
            <p:ph type="sldNum" sz="quarter" idx="5"/>
          </p:nvPr>
        </p:nvSpPr>
        <p:spPr/>
        <p:txBody>
          <a:bodyPr/>
          <a:lstStyle/>
          <a:p>
            <a:fld id="{2032700E-F836-F843-9466-8C65D46A26AD}" type="slidenum">
              <a:rPr lang="en-US" smtClean="0"/>
              <a:t>7</a:t>
            </a:fld>
            <a:endParaRPr lang="en-US"/>
          </a:p>
        </p:txBody>
      </p:sp>
    </p:spTree>
    <p:extLst>
      <p:ext uri="{BB962C8B-B14F-4D97-AF65-F5344CB8AC3E}">
        <p14:creationId xmlns:p14="http://schemas.microsoft.com/office/powerpoint/2010/main" val="36737376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Receiving commentary was a moment of reckoning for students, offering a judgement about their performance, and the uncertainty associated with this exposed their vulnerability.</a:t>
            </a:r>
            <a:endParaRPr lang="en-GB" dirty="0"/>
          </a:p>
        </p:txBody>
      </p:sp>
      <p:sp>
        <p:nvSpPr>
          <p:cNvPr id="4" name="Slide Number Placeholder 3"/>
          <p:cNvSpPr>
            <a:spLocks noGrp="1"/>
          </p:cNvSpPr>
          <p:nvPr>
            <p:ph type="sldNum" sz="quarter" idx="5"/>
          </p:nvPr>
        </p:nvSpPr>
        <p:spPr/>
        <p:txBody>
          <a:bodyPr/>
          <a:lstStyle/>
          <a:p>
            <a:fld id="{2032700E-F836-F843-9466-8C65D46A26AD}" type="slidenum">
              <a:rPr lang="en-US" smtClean="0"/>
              <a:t>8</a:t>
            </a:fld>
            <a:endParaRPr lang="en-US"/>
          </a:p>
        </p:txBody>
      </p:sp>
    </p:spTree>
    <p:extLst>
      <p:ext uri="{BB962C8B-B14F-4D97-AF65-F5344CB8AC3E}">
        <p14:creationId xmlns:p14="http://schemas.microsoft.com/office/powerpoint/2010/main" val="25864461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AutoNum type="arabicPeriod"/>
            </a:pPr>
            <a:r>
              <a:rPr lang="en-US" i="1" dirty="0"/>
              <a:t>‘I tend to avoid feedback because I am afraid of criticism. But I felt I could be open in this meeting and ask for help when I didn’t understand’ </a:t>
            </a:r>
            <a:r>
              <a:rPr lang="en-US" dirty="0"/>
              <a:t>Year 2</a:t>
            </a:r>
          </a:p>
          <a:p>
            <a:pPr marL="232943" indent="-232943">
              <a:buAutoNum type="arabicPeriod"/>
            </a:pPr>
            <a:endParaRPr lang="en-US" dirty="0"/>
          </a:p>
          <a:p>
            <a:pPr defTabSz="931774">
              <a:defRPr/>
            </a:pPr>
            <a:r>
              <a:rPr lang="en-GB" i="1" dirty="0"/>
              <a:t>4.   ‘Having the tutor comments before final grading, I recognize more that it is about the work and not about me. Because it’s in sort of a dynamic process that can still be changed’</a:t>
            </a:r>
            <a:r>
              <a:rPr lang="en-GB" dirty="0"/>
              <a:t> Year 2</a:t>
            </a:r>
          </a:p>
          <a:p>
            <a:endParaRPr lang="en-US" dirty="0"/>
          </a:p>
          <a:p>
            <a:pPr defTabSz="931774">
              <a:defRPr/>
            </a:pPr>
            <a:r>
              <a:rPr lang="en-GB" i="1" dirty="0"/>
              <a:t>5.   ‘Talking to the instructor made me feel emotionally better as I could accurately understand reasonings and next steps. It helped to build my emotional resilience’</a:t>
            </a:r>
            <a:r>
              <a:rPr lang="en-GB" dirty="0"/>
              <a:t> Year 1</a:t>
            </a:r>
          </a:p>
        </p:txBody>
      </p:sp>
      <p:sp>
        <p:nvSpPr>
          <p:cNvPr id="4" name="Slide Number Placeholder 3"/>
          <p:cNvSpPr>
            <a:spLocks noGrp="1"/>
          </p:cNvSpPr>
          <p:nvPr>
            <p:ph type="sldNum" sz="quarter" idx="5"/>
          </p:nvPr>
        </p:nvSpPr>
        <p:spPr/>
        <p:txBody>
          <a:bodyPr/>
          <a:lstStyle/>
          <a:p>
            <a:fld id="{2032700E-F836-F843-9466-8C65D46A26AD}" type="slidenum">
              <a:rPr lang="en-US" smtClean="0"/>
              <a:t>9</a:t>
            </a:fld>
            <a:endParaRPr lang="en-US"/>
          </a:p>
        </p:txBody>
      </p:sp>
    </p:spTree>
    <p:extLst>
      <p:ext uri="{BB962C8B-B14F-4D97-AF65-F5344CB8AC3E}">
        <p14:creationId xmlns:p14="http://schemas.microsoft.com/office/powerpoint/2010/main" val="24927427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0.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5.png"/><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7.png"/><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7.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7.png"/><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4.png"/><Relationship Id="rId4"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2.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5.png"/><Relationship Id="rId4"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emf"/><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2.png"/><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green whit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alphaModFix/>
          </a:blip>
          <a:stretch>
            <a:fillRect/>
          </a:stretch>
        </p:blipFill>
        <p:spPr>
          <a:xfrm>
            <a:off x="3060500" y="1168999"/>
            <a:ext cx="6065892" cy="4661159"/>
          </a:xfrm>
          <a:prstGeom prst="rect">
            <a:avLst/>
          </a:prstGeom>
        </p:spPr>
      </p:pic>
      <p:sp>
        <p:nvSpPr>
          <p:cNvPr id="2" name="Title 1">
            <a:extLst>
              <a:ext uri="{FF2B5EF4-FFF2-40B4-BE49-F238E27FC236}">
                <a16:creationId xmlns:a16="http://schemas.microsoft.com/office/drawing/2014/main" id="{1E61A368-DB83-47C7-AA38-434AB4A82A88}"/>
              </a:ext>
            </a:extLst>
          </p:cNvPr>
          <p:cNvSpPr>
            <a:spLocks noGrp="1"/>
          </p:cNvSpPr>
          <p:nvPr>
            <p:ph type="title"/>
          </p:nvPr>
        </p:nvSpPr>
        <p:spPr>
          <a:xfrm>
            <a:off x="514800" y="2602800"/>
            <a:ext cx="11228400" cy="1519200"/>
          </a:xfrm>
          <a:prstGeom prst="rect">
            <a:avLst/>
          </a:prstGeom>
        </p:spPr>
        <p:txBody>
          <a:bodyPr anchor="ctr" anchorCtr="0"/>
          <a:lstStyle>
            <a:lvl1pPr algn="ctr">
              <a:lnSpc>
                <a:spcPct val="100000"/>
              </a:lnSpc>
              <a:defRPr sz="14950"/>
            </a:lvl1pPr>
          </a:lstStyle>
          <a:p>
            <a:r>
              <a:rPr lang="en-US" dirty="0"/>
              <a:t>Click to edit Master title style</a:t>
            </a:r>
            <a:endParaRPr lang="en-GB" dirty="0"/>
          </a:p>
        </p:txBody>
      </p:sp>
      <p:sp>
        <p:nvSpPr>
          <p:cNvPr id="4" name="Date Placeholder 3">
            <a:extLst>
              <a:ext uri="{FF2B5EF4-FFF2-40B4-BE49-F238E27FC236}">
                <a16:creationId xmlns:a16="http://schemas.microsoft.com/office/drawing/2014/main" id="{1D0EAB7C-A067-4E14-9993-05B3F8CCEFC4}"/>
              </a:ext>
            </a:extLst>
          </p:cNvPr>
          <p:cNvSpPr>
            <a:spLocks noGrp="1"/>
          </p:cNvSpPr>
          <p:nvPr>
            <p:ph type="dt" sz="half" idx="10"/>
          </p:nvPr>
        </p:nvSpPr>
        <p:spPr>
          <a:xfrm>
            <a:off x="514800" y="806400"/>
            <a:ext cx="2743200" cy="365125"/>
          </a:xfrm>
          <a:prstGeom prst="rect">
            <a:avLst/>
          </a:prstGeom>
        </p:spPr>
        <p:txBody>
          <a:bodyPr lIns="0" tIns="0" rIns="0" bIns="0"/>
          <a:lstStyle>
            <a:lvl1pPr>
              <a:defRPr sz="2070"/>
            </a:lvl1pPr>
          </a:lstStyle>
          <a:p>
            <a:fld id="{AB946FCE-CD33-40F3-99C8-62083596779E}" type="datetime4">
              <a:rPr lang="en-GB" smtClean="0"/>
              <a:pPr/>
              <a:t>29 October 2023</a:t>
            </a:fld>
            <a:endParaRPr lang="en-GB" dirty="0"/>
          </a:p>
        </p:txBody>
      </p:sp>
      <p:pic>
        <p:nvPicPr>
          <p:cNvPr id="10" name="Picture 9">
            <a:extLst>
              <a:ext uri="{FF2B5EF4-FFF2-40B4-BE49-F238E27FC236}">
                <a16:creationId xmlns:a16="http://schemas.microsoft.com/office/drawing/2014/main" id="{A721C32D-85C3-4AF9-B8D5-F12789CCC84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866000" y="392400"/>
            <a:ext cx="3466800" cy="902130"/>
          </a:xfrm>
          <a:prstGeom prst="rect">
            <a:avLst/>
          </a:prstGeom>
        </p:spPr>
      </p:pic>
    </p:spTree>
    <p:extLst>
      <p:ext uri="{BB962C8B-B14F-4D97-AF65-F5344CB8AC3E}">
        <p14:creationId xmlns:p14="http://schemas.microsoft.com/office/powerpoint/2010/main" val="3865746080"/>
      </p:ext>
    </p:extLst>
  </p:cSld>
  <p:clrMapOvr>
    <a:masterClrMapping/>
  </p:clrMapOvr>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 column - coral chevron">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3048461" y="1170972"/>
            <a:ext cx="6078914" cy="4666641"/>
          </a:xfrm>
          <a:prstGeom prst="rect">
            <a:avLst/>
          </a:prstGeom>
        </p:spPr>
      </p:pic>
      <p:pic>
        <p:nvPicPr>
          <p:cNvPr id="12" name="Picture 11">
            <a:extLst>
              <a:ext uri="{FF2B5EF4-FFF2-40B4-BE49-F238E27FC236}">
                <a16:creationId xmlns:a16="http://schemas.microsoft.com/office/drawing/2014/main" id="{A1137DBE-3DCB-461E-8748-28DDBCC2B31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10033"/>
            <a:ext cx="12192000" cy="6336792"/>
          </a:xfrm>
          <a:prstGeom prst="rect">
            <a:avLst/>
          </a:prstGeom>
        </p:spPr>
      </p:pic>
      <p:sp>
        <p:nvSpPr>
          <p:cNvPr id="8" name="Rectangle 7">
            <a:extLst>
              <a:ext uri="{FF2B5EF4-FFF2-40B4-BE49-F238E27FC236}">
                <a16:creationId xmlns:a16="http://schemas.microsoft.com/office/drawing/2014/main" id="{C9371DAE-A209-4F99-8998-011EBCC6FC9F}"/>
              </a:ext>
            </a:extLst>
          </p:cNvPr>
          <p:cNvSpPr/>
          <p:nvPr userDrawn="1"/>
        </p:nvSpPr>
        <p:spPr>
          <a:xfrm>
            <a:off x="0" y="6348923"/>
            <a:ext cx="12192000" cy="522000"/>
          </a:xfrm>
          <a:prstGeom prst="rect">
            <a:avLst/>
          </a:prstGeom>
          <a:solidFill>
            <a:srgbClr val="363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pic>
        <p:nvPicPr>
          <p:cNvPr id="9" name="Picture 8">
            <a:extLst>
              <a:ext uri="{FF2B5EF4-FFF2-40B4-BE49-F238E27FC236}">
                <a16:creationId xmlns:a16="http://schemas.microsoft.com/office/drawing/2014/main" id="{D3559C2F-91B3-4E84-B4E9-A061D33D4EE1}"/>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522" y="6346825"/>
            <a:ext cx="12192000" cy="521208"/>
          </a:xfrm>
          <a:prstGeom prst="rect">
            <a:avLst/>
          </a:prstGeom>
        </p:spPr>
      </p:pic>
      <p:sp>
        <p:nvSpPr>
          <p:cNvPr id="11" name="Slide Number Placeholder 5">
            <a:extLst>
              <a:ext uri="{FF2B5EF4-FFF2-40B4-BE49-F238E27FC236}">
                <a16:creationId xmlns:a16="http://schemas.microsoft.com/office/drawing/2014/main" id="{8F84C52A-A232-44B0-91E1-6C35437E881A}"/>
              </a:ext>
            </a:extLst>
          </p:cNvPr>
          <p:cNvSpPr txBox="1">
            <a:spLocks/>
          </p:cNvSpPr>
          <p:nvPr userDrawn="1"/>
        </p:nvSpPr>
        <p:spPr>
          <a:xfrm>
            <a:off x="11174400" y="6348923"/>
            <a:ext cx="500400" cy="501650"/>
          </a:xfrm>
          <a:prstGeom prst="rect">
            <a:avLst/>
          </a:prstGeom>
        </p:spPr>
        <p:txBody>
          <a:bodyPr vert="horz" lIns="0" tIns="0" rIns="0" bIns="0" rtlCol="0" anchor="ctr">
            <a:normAutofit/>
          </a:bodyPr>
          <a:lstStyle>
            <a:defPPr>
              <a:defRPr lang="en-US"/>
            </a:defPPr>
            <a:lvl1pPr marL="0" algn="r" defTabSz="914400" rtl="0" eaLnBrk="1" latinLnBrk="0" hangingPunct="1">
              <a:lnSpc>
                <a:spcPts val="1900"/>
              </a:lnSpc>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865ED3-5985-4D19-8FFA-E2B1DCF4EC52}" type="slidenum">
              <a:rPr lang="en-GB" smtClean="0"/>
              <a:pPr/>
              <a:t>‹#›</a:t>
            </a:fld>
            <a:endParaRPr lang="en-GB"/>
          </a:p>
        </p:txBody>
      </p:sp>
      <p:pic>
        <p:nvPicPr>
          <p:cNvPr id="14" name="Picture 13">
            <a:extLst>
              <a:ext uri="{FF2B5EF4-FFF2-40B4-BE49-F238E27FC236}">
                <a16:creationId xmlns:a16="http://schemas.microsoft.com/office/drawing/2014/main" id="{1AA6D8F6-1179-4A3E-B426-3B2F125F163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17200" y="6423209"/>
            <a:ext cx="1472965" cy="383295"/>
          </a:xfrm>
          <a:prstGeom prst="rect">
            <a:avLst/>
          </a:prstGeom>
        </p:spPr>
      </p:pic>
      <p:sp>
        <p:nvSpPr>
          <p:cNvPr id="16" name="Title 1">
            <a:extLst>
              <a:ext uri="{FF2B5EF4-FFF2-40B4-BE49-F238E27FC236}">
                <a16:creationId xmlns:a16="http://schemas.microsoft.com/office/drawing/2014/main" id="{001849FF-D1BD-4B43-80E5-706DB49E99E8}"/>
              </a:ext>
            </a:extLst>
          </p:cNvPr>
          <p:cNvSpPr>
            <a:spLocks noGrp="1"/>
          </p:cNvSpPr>
          <p:nvPr>
            <p:ph type="title"/>
          </p:nvPr>
        </p:nvSpPr>
        <p:spPr>
          <a:xfrm>
            <a:off x="522000" y="842400"/>
            <a:ext cx="5479200" cy="720000"/>
          </a:xfrm>
          <a:prstGeom prst="rect">
            <a:avLst/>
          </a:prstGeom>
        </p:spPr>
        <p:txBody>
          <a:bodyPr vert="horz" lIns="0" tIns="0" rIns="0" bIns="0" rtlCol="0" anchor="t" anchorCtr="0">
            <a:normAutofit/>
          </a:bodyPr>
          <a:lstStyle>
            <a:lvl1pPr>
              <a:defRPr lang="en-GB">
                <a:solidFill>
                  <a:schemeClr val="accent2"/>
                </a:solidFill>
              </a:defRPr>
            </a:lvl1pPr>
          </a:lstStyle>
          <a:p>
            <a:pPr lvl="0">
              <a:lnSpc>
                <a:spcPts val="3250"/>
              </a:lnSpc>
            </a:pPr>
            <a:r>
              <a:rPr lang="en-US" dirty="0"/>
              <a:t>Click to edit Master title style</a:t>
            </a:r>
            <a:endParaRPr lang="en-GB" dirty="0"/>
          </a:p>
        </p:txBody>
      </p:sp>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174400" y="80398"/>
            <a:ext cx="762002" cy="762002"/>
          </a:xfrm>
          <a:prstGeom prst="rect">
            <a:avLst/>
          </a:prstGeom>
        </p:spPr>
      </p:pic>
      <p:sp>
        <p:nvSpPr>
          <p:cNvPr id="20" name="Text Placeholder 14">
            <a:extLst>
              <a:ext uri="{FF2B5EF4-FFF2-40B4-BE49-F238E27FC236}">
                <a16:creationId xmlns:a16="http://schemas.microsoft.com/office/drawing/2014/main" id="{F810EB91-327E-4BC3-93A7-D326DD9D2310}"/>
              </a:ext>
            </a:extLst>
          </p:cNvPr>
          <p:cNvSpPr>
            <a:spLocks noGrp="1"/>
          </p:cNvSpPr>
          <p:nvPr>
            <p:ph type="body" sz="quarter" idx="14"/>
          </p:nvPr>
        </p:nvSpPr>
        <p:spPr>
          <a:xfrm>
            <a:off x="522287" y="1562399"/>
            <a:ext cx="10652114" cy="4368843"/>
          </a:xfrm>
        </p:spPr>
        <p:txBody>
          <a:bodyPr vert="horz" lIns="0" tIns="331200" rIns="0" bIns="0" rtlCol="0">
            <a:normAutofit/>
          </a:bodyPr>
          <a:lstStyle>
            <a:lvl1pPr marL="0" indent="0">
              <a:lnSpc>
                <a:spcPct val="100000"/>
              </a:lnSpc>
              <a:buNone/>
              <a:defRPr lang="en-US" dirty="0" smtClean="0">
                <a:solidFill>
                  <a:schemeClr val="tx2"/>
                </a:solidFill>
                <a:latin typeface="+mn-lt"/>
              </a:defRPr>
            </a:lvl1pPr>
            <a:lvl2pPr marL="432000" indent="-288000">
              <a:lnSpc>
                <a:spcPct val="100000"/>
              </a:lnSpc>
              <a:buClr>
                <a:schemeClr val="accent2"/>
              </a:buClr>
              <a:buSzPct val="90000"/>
              <a:buFont typeface="Wingdings" panose="05000000000000000000" pitchFamily="2" charset="2"/>
              <a:buChar char="n"/>
              <a:defRPr lang="en-US" dirty="0" smtClean="0">
                <a:solidFill>
                  <a:schemeClr val="tx2"/>
                </a:solidFill>
                <a:latin typeface="+mn-lt"/>
              </a:defRPr>
            </a:lvl2pPr>
            <a:lvl3pPr marL="576000" indent="-216000">
              <a:lnSpc>
                <a:spcPct val="100000"/>
              </a:lnSpc>
              <a:buClr>
                <a:schemeClr val="accent2"/>
              </a:buClr>
              <a:buFont typeface="Wingdings" panose="05000000000000000000" pitchFamily="2" charset="2"/>
              <a:buChar char="§"/>
              <a:defRPr sz="2300">
                <a:solidFill>
                  <a:schemeClr val="tx2"/>
                </a:solidFill>
              </a:defRPr>
            </a:lvl3pPr>
            <a:lvl4pPr marL="720000" indent="-216000">
              <a:lnSpc>
                <a:spcPct val="100000"/>
              </a:lnSpc>
              <a:buFont typeface="Arial" panose="020B0604020202020204" pitchFamily="34" charset="0"/>
              <a:buChar char="▪"/>
              <a:defRPr sz="2200" u="none" baseline="0">
                <a:solidFill>
                  <a:schemeClr val="tx2"/>
                </a:solidFill>
              </a:defRPr>
            </a:lvl4pPr>
            <a:lvl5pPr marL="864000" indent="-216000">
              <a:lnSpc>
                <a:spcPct val="100000"/>
              </a:lnSpc>
              <a:buClrTx/>
              <a:buSzPct val="80000"/>
              <a:buFont typeface="Arial" panose="020B0604020202020204" pitchFamily="34" charset="0"/>
              <a:buChar char="▫"/>
              <a:defRPr lang="en-US" sz="2100" kern="1200" dirty="0">
                <a:solidFill>
                  <a:schemeClr val="tx2"/>
                </a:solidFill>
                <a:latin typeface="+mn-lt"/>
                <a:ea typeface="+mn-ea"/>
                <a:cs typeface="+mn-cs"/>
              </a:defRPr>
            </a:lvl5pPr>
            <a:lvl6pPr>
              <a:lnSpc>
                <a:spcPct val="100000"/>
              </a:lnSpc>
              <a:buClr>
                <a:schemeClr val="tx2"/>
              </a:buClr>
              <a:buSzPct val="90000"/>
              <a:defRPr lang="en-US" sz="2400" kern="1200" dirty="0">
                <a:solidFill>
                  <a:schemeClr val="tx2"/>
                </a:solidFill>
                <a:latin typeface="+mn-lt"/>
                <a:ea typeface="+mn-ea"/>
                <a:cs typeface="+mn-cs"/>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 column - blue chevron">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3029990" y="1165136"/>
            <a:ext cx="6105467" cy="4687025"/>
          </a:xfrm>
          <a:prstGeom prst="rect">
            <a:avLst/>
          </a:prstGeom>
        </p:spPr>
      </p:pic>
      <p:pic>
        <p:nvPicPr>
          <p:cNvPr id="12" name="Picture 11">
            <a:extLst>
              <a:ext uri="{FF2B5EF4-FFF2-40B4-BE49-F238E27FC236}">
                <a16:creationId xmlns:a16="http://schemas.microsoft.com/office/drawing/2014/main" id="{A1137DBE-3DCB-461E-8748-28DDBCC2B31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0"/>
            <a:ext cx="12192000" cy="6336792"/>
          </a:xfrm>
          <a:prstGeom prst="rect">
            <a:avLst/>
          </a:prstGeom>
        </p:spPr>
      </p:pic>
      <p:sp>
        <p:nvSpPr>
          <p:cNvPr id="8" name="Rectangle 7">
            <a:extLst>
              <a:ext uri="{FF2B5EF4-FFF2-40B4-BE49-F238E27FC236}">
                <a16:creationId xmlns:a16="http://schemas.microsoft.com/office/drawing/2014/main" id="{C9371DAE-A209-4F99-8998-011EBCC6FC9F}"/>
              </a:ext>
            </a:extLst>
          </p:cNvPr>
          <p:cNvSpPr/>
          <p:nvPr userDrawn="1"/>
        </p:nvSpPr>
        <p:spPr>
          <a:xfrm>
            <a:off x="0" y="6348923"/>
            <a:ext cx="12192000" cy="522000"/>
          </a:xfrm>
          <a:prstGeom prst="rect">
            <a:avLst/>
          </a:prstGeom>
          <a:solidFill>
            <a:srgbClr val="363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pic>
        <p:nvPicPr>
          <p:cNvPr id="9" name="Picture 8">
            <a:extLst>
              <a:ext uri="{FF2B5EF4-FFF2-40B4-BE49-F238E27FC236}">
                <a16:creationId xmlns:a16="http://schemas.microsoft.com/office/drawing/2014/main" id="{D3559C2F-91B3-4E84-B4E9-A061D33D4EE1}"/>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522" y="6346825"/>
            <a:ext cx="12192000" cy="521208"/>
          </a:xfrm>
          <a:prstGeom prst="rect">
            <a:avLst/>
          </a:prstGeom>
        </p:spPr>
      </p:pic>
      <p:sp>
        <p:nvSpPr>
          <p:cNvPr id="11" name="Slide Number Placeholder 5">
            <a:extLst>
              <a:ext uri="{FF2B5EF4-FFF2-40B4-BE49-F238E27FC236}">
                <a16:creationId xmlns:a16="http://schemas.microsoft.com/office/drawing/2014/main" id="{8F84C52A-A232-44B0-91E1-6C35437E881A}"/>
              </a:ext>
            </a:extLst>
          </p:cNvPr>
          <p:cNvSpPr txBox="1">
            <a:spLocks/>
          </p:cNvSpPr>
          <p:nvPr userDrawn="1"/>
        </p:nvSpPr>
        <p:spPr>
          <a:xfrm>
            <a:off x="11174400" y="6348923"/>
            <a:ext cx="500400" cy="501650"/>
          </a:xfrm>
          <a:prstGeom prst="rect">
            <a:avLst/>
          </a:prstGeom>
        </p:spPr>
        <p:txBody>
          <a:bodyPr vert="horz" lIns="0" tIns="0" rIns="0" bIns="0" rtlCol="0" anchor="ctr">
            <a:normAutofit/>
          </a:bodyPr>
          <a:lstStyle>
            <a:defPPr>
              <a:defRPr lang="en-US"/>
            </a:defPPr>
            <a:lvl1pPr marL="0" algn="r" defTabSz="914400" rtl="0" eaLnBrk="1" latinLnBrk="0" hangingPunct="1">
              <a:lnSpc>
                <a:spcPts val="1900"/>
              </a:lnSpc>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865ED3-5985-4D19-8FFA-E2B1DCF4EC52}" type="slidenum">
              <a:rPr lang="en-GB" smtClean="0"/>
              <a:pPr/>
              <a:t>‹#›</a:t>
            </a:fld>
            <a:endParaRPr lang="en-GB"/>
          </a:p>
        </p:txBody>
      </p:sp>
      <p:sp>
        <p:nvSpPr>
          <p:cNvPr id="2" name="Title 1">
            <a:extLst>
              <a:ext uri="{FF2B5EF4-FFF2-40B4-BE49-F238E27FC236}">
                <a16:creationId xmlns:a16="http://schemas.microsoft.com/office/drawing/2014/main" id="{001849FF-D1BD-4B43-80E5-706DB49E99E8}"/>
              </a:ext>
            </a:extLst>
          </p:cNvPr>
          <p:cNvSpPr>
            <a:spLocks noGrp="1"/>
          </p:cNvSpPr>
          <p:nvPr>
            <p:ph type="title"/>
          </p:nvPr>
        </p:nvSpPr>
        <p:spPr>
          <a:xfrm>
            <a:off x="522000" y="842400"/>
            <a:ext cx="5479200" cy="720000"/>
          </a:xfrm>
          <a:prstGeom prst="rect">
            <a:avLst/>
          </a:prstGeom>
        </p:spPr>
        <p:txBody>
          <a:bodyPr vert="horz" lIns="0" tIns="0" rIns="0" bIns="0" rtlCol="0" anchor="t" anchorCtr="0">
            <a:normAutofit/>
          </a:bodyPr>
          <a:lstStyle>
            <a:lvl1pPr>
              <a:defRPr lang="en-GB">
                <a:solidFill>
                  <a:schemeClr val="accent3"/>
                </a:solidFill>
              </a:defRPr>
            </a:lvl1pPr>
          </a:lstStyle>
          <a:p>
            <a:pPr lvl="0">
              <a:lnSpc>
                <a:spcPts val="3250"/>
              </a:lnSpc>
            </a:pPr>
            <a:r>
              <a:rPr lang="en-US" dirty="0"/>
              <a:t>Click to edit Master title style</a:t>
            </a:r>
            <a:endParaRPr lang="en-GB" dirty="0"/>
          </a:p>
        </p:txBody>
      </p:sp>
      <p:pic>
        <p:nvPicPr>
          <p:cNvPr id="14" name="Picture 13">
            <a:extLst>
              <a:ext uri="{FF2B5EF4-FFF2-40B4-BE49-F238E27FC236}">
                <a16:creationId xmlns:a16="http://schemas.microsoft.com/office/drawing/2014/main" id="{1AA6D8F6-1179-4A3E-B426-3B2F125F163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17200" y="6423209"/>
            <a:ext cx="1472965" cy="383295"/>
          </a:xfrm>
          <a:prstGeom prst="rect">
            <a:avLst/>
          </a:prstGeom>
        </p:spPr>
      </p:pic>
      <p:pic>
        <p:nvPicPr>
          <p:cNvPr id="16" name="Picture 1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174400" y="80398"/>
            <a:ext cx="762002" cy="762002"/>
          </a:xfrm>
          <a:prstGeom prst="rect">
            <a:avLst/>
          </a:prstGeom>
        </p:spPr>
      </p:pic>
      <p:sp>
        <p:nvSpPr>
          <p:cNvPr id="18" name="Text Placeholder 14">
            <a:extLst>
              <a:ext uri="{FF2B5EF4-FFF2-40B4-BE49-F238E27FC236}">
                <a16:creationId xmlns:a16="http://schemas.microsoft.com/office/drawing/2014/main" id="{F810EB91-327E-4BC3-93A7-D326DD9D2310}"/>
              </a:ext>
            </a:extLst>
          </p:cNvPr>
          <p:cNvSpPr>
            <a:spLocks noGrp="1"/>
          </p:cNvSpPr>
          <p:nvPr>
            <p:ph type="body" sz="quarter" idx="14"/>
          </p:nvPr>
        </p:nvSpPr>
        <p:spPr>
          <a:xfrm>
            <a:off x="522287" y="1562399"/>
            <a:ext cx="10652114" cy="4368843"/>
          </a:xfrm>
        </p:spPr>
        <p:txBody>
          <a:bodyPr vert="horz" lIns="0" tIns="331200" rIns="0" bIns="0" rtlCol="0">
            <a:normAutofit/>
          </a:bodyPr>
          <a:lstStyle>
            <a:lvl1pPr marL="0" indent="0">
              <a:lnSpc>
                <a:spcPct val="100000"/>
              </a:lnSpc>
              <a:buNone/>
              <a:defRPr lang="en-US" dirty="0" smtClean="0">
                <a:solidFill>
                  <a:schemeClr val="tx2"/>
                </a:solidFill>
                <a:latin typeface="+mn-lt"/>
              </a:defRPr>
            </a:lvl1pPr>
            <a:lvl2pPr marL="432000" indent="-288000">
              <a:lnSpc>
                <a:spcPct val="100000"/>
              </a:lnSpc>
              <a:buClr>
                <a:schemeClr val="accent3"/>
              </a:buClr>
              <a:buSzPct val="90000"/>
              <a:buFont typeface="Wingdings" panose="05000000000000000000" pitchFamily="2" charset="2"/>
              <a:buChar char="n"/>
              <a:defRPr lang="en-US" dirty="0" smtClean="0">
                <a:solidFill>
                  <a:schemeClr val="tx2"/>
                </a:solidFill>
                <a:latin typeface="+mn-lt"/>
              </a:defRPr>
            </a:lvl2pPr>
            <a:lvl3pPr marL="576000" indent="-216000">
              <a:lnSpc>
                <a:spcPct val="100000"/>
              </a:lnSpc>
              <a:buClr>
                <a:schemeClr val="accent3"/>
              </a:buClr>
              <a:buFont typeface="Wingdings" panose="05000000000000000000" pitchFamily="2" charset="2"/>
              <a:buChar char="§"/>
              <a:defRPr sz="2300">
                <a:solidFill>
                  <a:schemeClr val="tx2"/>
                </a:solidFill>
              </a:defRPr>
            </a:lvl3pPr>
            <a:lvl4pPr marL="720000" indent="-216000">
              <a:lnSpc>
                <a:spcPct val="100000"/>
              </a:lnSpc>
              <a:buFont typeface="Arial" panose="020B0604020202020204" pitchFamily="34" charset="0"/>
              <a:buChar char="▪"/>
              <a:defRPr sz="2200" u="none" baseline="0">
                <a:solidFill>
                  <a:schemeClr val="tx2"/>
                </a:solidFill>
              </a:defRPr>
            </a:lvl4pPr>
            <a:lvl5pPr marL="864000" indent="-216000">
              <a:lnSpc>
                <a:spcPct val="100000"/>
              </a:lnSpc>
              <a:buClrTx/>
              <a:buSzPct val="80000"/>
              <a:buFont typeface="Arial" panose="020B0604020202020204" pitchFamily="34" charset="0"/>
              <a:buChar char="▫"/>
              <a:defRPr lang="en-US" sz="2100" kern="1200" dirty="0">
                <a:solidFill>
                  <a:schemeClr val="tx2"/>
                </a:solidFill>
                <a:latin typeface="+mn-lt"/>
                <a:ea typeface="+mn-ea"/>
                <a:cs typeface="+mn-cs"/>
              </a:defRPr>
            </a:lvl5pPr>
            <a:lvl6pPr>
              <a:lnSpc>
                <a:spcPct val="100000"/>
              </a:lnSpc>
              <a:buClr>
                <a:schemeClr val="tx2"/>
              </a:buClr>
              <a:buSzPct val="90000"/>
              <a:defRPr lang="en-US" sz="2400" kern="1200" dirty="0">
                <a:solidFill>
                  <a:schemeClr val="tx2"/>
                </a:solidFill>
                <a:latin typeface="+mn-lt"/>
                <a:ea typeface="+mn-ea"/>
                <a:cs typeface="+mn-cs"/>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Tree>
    <p:extLst>
      <p:ext uri="{BB962C8B-B14F-4D97-AF65-F5344CB8AC3E}">
        <p14:creationId xmlns:p14="http://schemas.microsoft.com/office/powerpoint/2010/main" val="22375103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 column - yellow chevron">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2F77D4D-E681-40D2-88A8-3771083787E0}"/>
              </a:ext>
            </a:extLst>
          </p:cNvPr>
          <p:cNvPicPr>
            <a:picLocks noChangeAspect="1"/>
          </p:cNvPicPr>
          <p:nvPr userDrawn="1"/>
        </p:nvPicPr>
        <p:blipFill>
          <a:blip r:embed="rId2" cstate="print">
            <a:alphaModFix amt="20000"/>
            <a:extLst>
              <a:ext uri="{28A0092B-C50C-407E-A947-70E740481C1C}">
                <a14:useLocalDpi xmlns:a14="http://schemas.microsoft.com/office/drawing/2010/main"/>
              </a:ext>
            </a:extLst>
          </a:blip>
          <a:stretch>
            <a:fillRect/>
          </a:stretch>
        </p:blipFill>
        <p:spPr>
          <a:xfrm>
            <a:off x="3031200" y="1166400"/>
            <a:ext cx="6098400" cy="4658373"/>
          </a:xfrm>
          <a:prstGeom prst="rect">
            <a:avLst/>
          </a:prstGeom>
        </p:spPr>
      </p:pic>
      <p:sp>
        <p:nvSpPr>
          <p:cNvPr id="8" name="Rectangle 7">
            <a:extLst>
              <a:ext uri="{FF2B5EF4-FFF2-40B4-BE49-F238E27FC236}">
                <a16:creationId xmlns:a16="http://schemas.microsoft.com/office/drawing/2014/main" id="{C9371DAE-A209-4F99-8998-011EBCC6FC9F}"/>
              </a:ext>
            </a:extLst>
          </p:cNvPr>
          <p:cNvSpPr/>
          <p:nvPr userDrawn="1"/>
        </p:nvSpPr>
        <p:spPr>
          <a:xfrm>
            <a:off x="0" y="6348923"/>
            <a:ext cx="12192000" cy="522000"/>
          </a:xfrm>
          <a:prstGeom prst="rect">
            <a:avLst/>
          </a:prstGeom>
          <a:solidFill>
            <a:srgbClr val="363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pic>
        <p:nvPicPr>
          <p:cNvPr id="9" name="Picture 8">
            <a:extLst>
              <a:ext uri="{FF2B5EF4-FFF2-40B4-BE49-F238E27FC236}">
                <a16:creationId xmlns:a16="http://schemas.microsoft.com/office/drawing/2014/main" id="{D3559C2F-91B3-4E84-B4E9-A061D33D4EE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22" y="6346825"/>
            <a:ext cx="12192000" cy="521208"/>
          </a:xfrm>
          <a:prstGeom prst="rect">
            <a:avLst/>
          </a:prstGeom>
        </p:spPr>
      </p:pic>
      <p:sp>
        <p:nvSpPr>
          <p:cNvPr id="11" name="Slide Number Placeholder 5">
            <a:extLst>
              <a:ext uri="{FF2B5EF4-FFF2-40B4-BE49-F238E27FC236}">
                <a16:creationId xmlns:a16="http://schemas.microsoft.com/office/drawing/2014/main" id="{8F84C52A-A232-44B0-91E1-6C35437E881A}"/>
              </a:ext>
            </a:extLst>
          </p:cNvPr>
          <p:cNvSpPr txBox="1">
            <a:spLocks/>
          </p:cNvSpPr>
          <p:nvPr userDrawn="1"/>
        </p:nvSpPr>
        <p:spPr>
          <a:xfrm>
            <a:off x="11174400" y="6348923"/>
            <a:ext cx="500400" cy="501650"/>
          </a:xfrm>
          <a:prstGeom prst="rect">
            <a:avLst/>
          </a:prstGeom>
        </p:spPr>
        <p:txBody>
          <a:bodyPr vert="horz" lIns="0" tIns="0" rIns="0" bIns="0" rtlCol="0" anchor="ctr">
            <a:normAutofit/>
          </a:bodyPr>
          <a:lstStyle>
            <a:defPPr>
              <a:defRPr lang="en-US"/>
            </a:defPPr>
            <a:lvl1pPr marL="0" algn="r" defTabSz="914400" rtl="0" eaLnBrk="1" latinLnBrk="0" hangingPunct="1">
              <a:lnSpc>
                <a:spcPts val="1900"/>
              </a:lnSpc>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865ED3-5985-4D19-8FFA-E2B1DCF4EC52}" type="slidenum">
              <a:rPr lang="en-GB" smtClean="0"/>
              <a:pPr/>
              <a:t>‹#›</a:t>
            </a:fld>
            <a:endParaRPr lang="en-GB"/>
          </a:p>
        </p:txBody>
      </p:sp>
      <p:pic>
        <p:nvPicPr>
          <p:cNvPr id="12" name="Picture 11">
            <a:extLst>
              <a:ext uri="{FF2B5EF4-FFF2-40B4-BE49-F238E27FC236}">
                <a16:creationId xmlns:a16="http://schemas.microsoft.com/office/drawing/2014/main" id="{A1137DBE-3DCB-461E-8748-28DDBCC2B318}"/>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0" y="10033"/>
            <a:ext cx="12192000" cy="6336792"/>
          </a:xfrm>
          <a:prstGeom prst="rect">
            <a:avLst/>
          </a:prstGeom>
        </p:spPr>
      </p:pic>
      <p:sp>
        <p:nvSpPr>
          <p:cNvPr id="2" name="Title 1">
            <a:extLst>
              <a:ext uri="{FF2B5EF4-FFF2-40B4-BE49-F238E27FC236}">
                <a16:creationId xmlns:a16="http://schemas.microsoft.com/office/drawing/2014/main" id="{001849FF-D1BD-4B43-80E5-706DB49E99E8}"/>
              </a:ext>
            </a:extLst>
          </p:cNvPr>
          <p:cNvSpPr>
            <a:spLocks noGrp="1"/>
          </p:cNvSpPr>
          <p:nvPr>
            <p:ph type="title"/>
          </p:nvPr>
        </p:nvSpPr>
        <p:spPr>
          <a:xfrm>
            <a:off x="522000" y="842400"/>
            <a:ext cx="5468898" cy="720000"/>
          </a:xfrm>
          <a:prstGeom prst="rect">
            <a:avLst/>
          </a:prstGeom>
        </p:spPr>
        <p:txBody>
          <a:bodyPr vert="horz" lIns="0" tIns="0" rIns="0" bIns="0" rtlCol="0" anchor="t" anchorCtr="0">
            <a:normAutofit/>
          </a:bodyPr>
          <a:lstStyle>
            <a:lvl1pPr>
              <a:defRPr lang="en-GB">
                <a:solidFill>
                  <a:schemeClr val="tx2"/>
                </a:solidFill>
              </a:defRPr>
            </a:lvl1pPr>
          </a:lstStyle>
          <a:p>
            <a:pPr lvl="0">
              <a:lnSpc>
                <a:spcPts val="3250"/>
              </a:lnSpc>
            </a:pPr>
            <a:r>
              <a:rPr lang="en-US" dirty="0"/>
              <a:t>Click to edit Master title style</a:t>
            </a:r>
            <a:endParaRPr lang="en-GB" dirty="0"/>
          </a:p>
        </p:txBody>
      </p:sp>
      <p:pic>
        <p:nvPicPr>
          <p:cNvPr id="14" name="Picture 13">
            <a:extLst>
              <a:ext uri="{FF2B5EF4-FFF2-40B4-BE49-F238E27FC236}">
                <a16:creationId xmlns:a16="http://schemas.microsoft.com/office/drawing/2014/main" id="{1AA6D8F6-1179-4A3E-B426-3B2F125F163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17200" y="6423209"/>
            <a:ext cx="1472965" cy="383295"/>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174400" y="80398"/>
            <a:ext cx="762002" cy="762002"/>
          </a:xfrm>
          <a:prstGeom prst="rect">
            <a:avLst/>
          </a:prstGeom>
        </p:spPr>
      </p:pic>
      <p:sp>
        <p:nvSpPr>
          <p:cNvPr id="18" name="Text Placeholder 14">
            <a:extLst>
              <a:ext uri="{FF2B5EF4-FFF2-40B4-BE49-F238E27FC236}">
                <a16:creationId xmlns:a16="http://schemas.microsoft.com/office/drawing/2014/main" id="{F810EB91-327E-4BC3-93A7-D326DD9D2310}"/>
              </a:ext>
            </a:extLst>
          </p:cNvPr>
          <p:cNvSpPr>
            <a:spLocks noGrp="1"/>
          </p:cNvSpPr>
          <p:nvPr>
            <p:ph type="body" sz="quarter" idx="14"/>
          </p:nvPr>
        </p:nvSpPr>
        <p:spPr>
          <a:xfrm>
            <a:off x="522287" y="1562399"/>
            <a:ext cx="10652114" cy="4368843"/>
          </a:xfrm>
        </p:spPr>
        <p:txBody>
          <a:bodyPr vert="horz" lIns="0" tIns="331200" rIns="0" bIns="0" rtlCol="0">
            <a:normAutofit/>
          </a:bodyPr>
          <a:lstStyle>
            <a:lvl1pPr marL="0" indent="0">
              <a:lnSpc>
                <a:spcPct val="100000"/>
              </a:lnSpc>
              <a:buNone/>
              <a:defRPr lang="en-US" dirty="0" smtClean="0">
                <a:solidFill>
                  <a:schemeClr val="tx2"/>
                </a:solidFill>
                <a:latin typeface="+mn-lt"/>
              </a:defRPr>
            </a:lvl1pPr>
            <a:lvl2pPr marL="432000" indent="-288000">
              <a:lnSpc>
                <a:spcPct val="100000"/>
              </a:lnSpc>
              <a:buClr>
                <a:schemeClr val="accent5"/>
              </a:buClr>
              <a:buSzPct val="90000"/>
              <a:buFont typeface="Wingdings" panose="05000000000000000000" pitchFamily="2" charset="2"/>
              <a:buChar char="n"/>
              <a:defRPr lang="en-US" dirty="0" smtClean="0">
                <a:solidFill>
                  <a:schemeClr val="tx2"/>
                </a:solidFill>
                <a:latin typeface="+mn-lt"/>
              </a:defRPr>
            </a:lvl2pPr>
            <a:lvl3pPr marL="576000" indent="-216000">
              <a:lnSpc>
                <a:spcPct val="100000"/>
              </a:lnSpc>
              <a:buClr>
                <a:schemeClr val="accent5"/>
              </a:buClr>
              <a:buFont typeface="Wingdings" panose="05000000000000000000" pitchFamily="2" charset="2"/>
              <a:buChar char="§"/>
              <a:defRPr sz="2300">
                <a:solidFill>
                  <a:schemeClr val="tx2"/>
                </a:solidFill>
              </a:defRPr>
            </a:lvl3pPr>
            <a:lvl4pPr marL="720000" indent="-216000">
              <a:lnSpc>
                <a:spcPct val="100000"/>
              </a:lnSpc>
              <a:buFont typeface="Arial" panose="020B0604020202020204" pitchFamily="34" charset="0"/>
              <a:buChar char="▪"/>
              <a:defRPr sz="2200" u="none" baseline="0">
                <a:solidFill>
                  <a:schemeClr val="tx2"/>
                </a:solidFill>
              </a:defRPr>
            </a:lvl4pPr>
            <a:lvl5pPr marL="864000" indent="-216000">
              <a:lnSpc>
                <a:spcPct val="100000"/>
              </a:lnSpc>
              <a:buClrTx/>
              <a:buSzPct val="80000"/>
              <a:buFont typeface="Arial" panose="020B0604020202020204" pitchFamily="34" charset="0"/>
              <a:buChar char="▫"/>
              <a:defRPr lang="en-US" sz="2100" kern="1200" dirty="0">
                <a:solidFill>
                  <a:schemeClr val="tx2"/>
                </a:solidFill>
                <a:latin typeface="+mn-lt"/>
                <a:ea typeface="+mn-ea"/>
                <a:cs typeface="+mn-cs"/>
              </a:defRPr>
            </a:lvl5pPr>
            <a:lvl6pPr>
              <a:lnSpc>
                <a:spcPct val="100000"/>
              </a:lnSpc>
              <a:buClr>
                <a:schemeClr val="tx2"/>
              </a:buClr>
              <a:buSzPct val="90000"/>
              <a:defRPr lang="en-US" sz="2400" kern="1200" dirty="0">
                <a:solidFill>
                  <a:schemeClr val="tx2"/>
                </a:solidFill>
                <a:latin typeface="+mn-lt"/>
                <a:ea typeface="+mn-ea"/>
                <a:cs typeface="+mn-cs"/>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Tree>
    <p:extLst>
      <p:ext uri="{BB962C8B-B14F-4D97-AF65-F5344CB8AC3E}">
        <p14:creationId xmlns:p14="http://schemas.microsoft.com/office/powerpoint/2010/main" val="19402033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 column gree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9371DAE-A209-4F99-8998-011EBCC6FC9F}"/>
              </a:ext>
            </a:extLst>
          </p:cNvPr>
          <p:cNvSpPr/>
          <p:nvPr userDrawn="1"/>
        </p:nvSpPr>
        <p:spPr>
          <a:xfrm>
            <a:off x="0" y="6348923"/>
            <a:ext cx="12192000" cy="522000"/>
          </a:xfrm>
          <a:prstGeom prst="rect">
            <a:avLst/>
          </a:prstGeom>
          <a:solidFill>
            <a:srgbClr val="363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pic>
        <p:nvPicPr>
          <p:cNvPr id="9" name="Picture 8">
            <a:extLst>
              <a:ext uri="{FF2B5EF4-FFF2-40B4-BE49-F238E27FC236}">
                <a16:creationId xmlns:a16="http://schemas.microsoft.com/office/drawing/2014/main" id="{D3559C2F-91B3-4E84-B4E9-A061D33D4E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2" y="6346825"/>
            <a:ext cx="12192000" cy="521208"/>
          </a:xfrm>
          <a:prstGeom prst="rect">
            <a:avLst/>
          </a:prstGeom>
        </p:spPr>
      </p:pic>
      <p:pic>
        <p:nvPicPr>
          <p:cNvPr id="12" name="Picture 11">
            <a:extLst>
              <a:ext uri="{FF2B5EF4-FFF2-40B4-BE49-F238E27FC236}">
                <a16:creationId xmlns:a16="http://schemas.microsoft.com/office/drawing/2014/main" id="{A1137DBE-3DCB-461E-8748-28DDBCC2B31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0"/>
            <a:ext cx="12192000" cy="6336792"/>
          </a:xfrm>
          <a:prstGeom prst="rect">
            <a:avLst/>
          </a:prstGeom>
        </p:spPr>
      </p:pic>
      <p:sp>
        <p:nvSpPr>
          <p:cNvPr id="11" name="Slide Number Placeholder 5">
            <a:extLst>
              <a:ext uri="{FF2B5EF4-FFF2-40B4-BE49-F238E27FC236}">
                <a16:creationId xmlns:a16="http://schemas.microsoft.com/office/drawing/2014/main" id="{8F84C52A-A232-44B0-91E1-6C35437E881A}"/>
              </a:ext>
            </a:extLst>
          </p:cNvPr>
          <p:cNvSpPr txBox="1">
            <a:spLocks/>
          </p:cNvSpPr>
          <p:nvPr userDrawn="1"/>
        </p:nvSpPr>
        <p:spPr>
          <a:xfrm>
            <a:off x="11174400" y="6348923"/>
            <a:ext cx="500400" cy="501650"/>
          </a:xfrm>
          <a:prstGeom prst="rect">
            <a:avLst/>
          </a:prstGeom>
        </p:spPr>
        <p:txBody>
          <a:bodyPr vert="horz" lIns="0" tIns="0" rIns="0" bIns="0" rtlCol="0" anchor="ctr">
            <a:normAutofit/>
          </a:bodyPr>
          <a:lstStyle>
            <a:defPPr>
              <a:defRPr lang="en-US"/>
            </a:defPPr>
            <a:lvl1pPr marL="0" algn="r" defTabSz="914400" rtl="0" eaLnBrk="1" latinLnBrk="0" hangingPunct="1">
              <a:lnSpc>
                <a:spcPts val="1900"/>
              </a:lnSpc>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865ED3-5985-4D19-8FFA-E2B1DCF4EC52}" type="slidenum">
              <a:rPr lang="en-GB" smtClean="0"/>
              <a:pPr/>
              <a:t>‹#›</a:t>
            </a:fld>
            <a:endParaRPr lang="en-GB"/>
          </a:p>
        </p:txBody>
      </p:sp>
      <p:sp>
        <p:nvSpPr>
          <p:cNvPr id="2" name="Title 1">
            <a:extLst>
              <a:ext uri="{FF2B5EF4-FFF2-40B4-BE49-F238E27FC236}">
                <a16:creationId xmlns:a16="http://schemas.microsoft.com/office/drawing/2014/main" id="{001849FF-D1BD-4B43-80E5-706DB49E99E8}"/>
              </a:ext>
            </a:extLst>
          </p:cNvPr>
          <p:cNvSpPr>
            <a:spLocks noGrp="1"/>
          </p:cNvSpPr>
          <p:nvPr>
            <p:ph type="title"/>
          </p:nvPr>
        </p:nvSpPr>
        <p:spPr>
          <a:xfrm>
            <a:off x="522000" y="842400"/>
            <a:ext cx="5479200" cy="720000"/>
          </a:xfrm>
          <a:prstGeom prst="rect">
            <a:avLst/>
          </a:prstGeom>
        </p:spPr>
        <p:txBody>
          <a:bodyPr vert="horz" lIns="0" tIns="0" rIns="0" bIns="0" rtlCol="0" anchor="t" anchorCtr="0">
            <a:normAutofit/>
          </a:bodyPr>
          <a:lstStyle>
            <a:lvl1pPr>
              <a:defRPr lang="en-GB">
                <a:solidFill>
                  <a:schemeClr val="accent1"/>
                </a:solidFill>
              </a:defRPr>
            </a:lvl1pPr>
          </a:lstStyle>
          <a:p>
            <a:pPr lvl="0">
              <a:lnSpc>
                <a:spcPts val="3250"/>
              </a:lnSpc>
            </a:pPr>
            <a:r>
              <a:rPr lang="en-US" dirty="0"/>
              <a:t>Click to edit Master title style</a:t>
            </a:r>
            <a:endParaRPr lang="en-GB" dirty="0"/>
          </a:p>
        </p:txBody>
      </p:sp>
      <p:pic>
        <p:nvPicPr>
          <p:cNvPr id="14" name="Picture 13">
            <a:extLst>
              <a:ext uri="{FF2B5EF4-FFF2-40B4-BE49-F238E27FC236}">
                <a16:creationId xmlns:a16="http://schemas.microsoft.com/office/drawing/2014/main" id="{1AA6D8F6-1179-4A3E-B426-3B2F125F163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7200" y="6423209"/>
            <a:ext cx="1472965" cy="383295"/>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174400" y="80398"/>
            <a:ext cx="762002" cy="762002"/>
          </a:xfrm>
          <a:prstGeom prst="rect">
            <a:avLst/>
          </a:prstGeom>
        </p:spPr>
      </p:pic>
      <p:sp>
        <p:nvSpPr>
          <p:cNvPr id="16" name="Text Placeholder 14">
            <a:extLst>
              <a:ext uri="{FF2B5EF4-FFF2-40B4-BE49-F238E27FC236}">
                <a16:creationId xmlns:a16="http://schemas.microsoft.com/office/drawing/2014/main" id="{F810EB91-327E-4BC3-93A7-D326DD9D2310}"/>
              </a:ext>
            </a:extLst>
          </p:cNvPr>
          <p:cNvSpPr>
            <a:spLocks noGrp="1"/>
          </p:cNvSpPr>
          <p:nvPr>
            <p:ph type="body" sz="quarter" idx="14"/>
          </p:nvPr>
        </p:nvSpPr>
        <p:spPr>
          <a:xfrm>
            <a:off x="522287" y="1562399"/>
            <a:ext cx="10652114" cy="4368843"/>
          </a:xfrm>
        </p:spPr>
        <p:txBody>
          <a:bodyPr vert="horz" lIns="0" tIns="331200" rIns="0" bIns="0" rtlCol="0">
            <a:normAutofit/>
          </a:bodyPr>
          <a:lstStyle>
            <a:lvl1pPr marL="0" indent="0">
              <a:lnSpc>
                <a:spcPct val="100000"/>
              </a:lnSpc>
              <a:buNone/>
              <a:defRPr lang="en-US" dirty="0" smtClean="0">
                <a:solidFill>
                  <a:schemeClr val="tx2"/>
                </a:solidFill>
                <a:latin typeface="+mn-lt"/>
              </a:defRPr>
            </a:lvl1pPr>
            <a:lvl2pPr marL="432000" indent="-288000">
              <a:lnSpc>
                <a:spcPct val="100000"/>
              </a:lnSpc>
              <a:buClr>
                <a:schemeClr val="accent1"/>
              </a:buClr>
              <a:buSzPct val="90000"/>
              <a:buFont typeface="Wingdings" panose="05000000000000000000" pitchFamily="2" charset="2"/>
              <a:buChar char="n"/>
              <a:defRPr lang="en-US" dirty="0" smtClean="0">
                <a:solidFill>
                  <a:schemeClr val="tx2"/>
                </a:solidFill>
                <a:latin typeface="+mn-lt"/>
              </a:defRPr>
            </a:lvl2pPr>
            <a:lvl3pPr marL="576000" indent="-216000">
              <a:lnSpc>
                <a:spcPct val="100000"/>
              </a:lnSpc>
              <a:buClr>
                <a:schemeClr val="accent1"/>
              </a:buClr>
              <a:buFont typeface="Wingdings" panose="05000000000000000000" pitchFamily="2" charset="2"/>
              <a:buChar char="§"/>
              <a:defRPr sz="2300">
                <a:solidFill>
                  <a:schemeClr val="tx2"/>
                </a:solidFill>
              </a:defRPr>
            </a:lvl3pPr>
            <a:lvl4pPr marL="720000" indent="-216000">
              <a:lnSpc>
                <a:spcPct val="100000"/>
              </a:lnSpc>
              <a:buFont typeface="Arial" panose="020B0604020202020204" pitchFamily="34" charset="0"/>
              <a:buChar char="▪"/>
              <a:defRPr sz="2200" u="none" baseline="0">
                <a:solidFill>
                  <a:schemeClr val="tx2"/>
                </a:solidFill>
              </a:defRPr>
            </a:lvl4pPr>
            <a:lvl5pPr marL="864000" indent="-216000">
              <a:lnSpc>
                <a:spcPct val="100000"/>
              </a:lnSpc>
              <a:buClrTx/>
              <a:buSzPct val="80000"/>
              <a:buFont typeface="Arial" panose="020B0604020202020204" pitchFamily="34" charset="0"/>
              <a:buChar char="▫"/>
              <a:defRPr lang="en-US" sz="2100" kern="1200" dirty="0">
                <a:solidFill>
                  <a:schemeClr val="tx2"/>
                </a:solidFill>
                <a:latin typeface="+mn-lt"/>
                <a:ea typeface="+mn-ea"/>
                <a:cs typeface="+mn-cs"/>
              </a:defRPr>
            </a:lvl5pPr>
            <a:lvl6pPr>
              <a:lnSpc>
                <a:spcPct val="100000"/>
              </a:lnSpc>
              <a:buClr>
                <a:schemeClr val="tx2"/>
              </a:buClr>
              <a:buSzPct val="90000"/>
              <a:defRPr lang="en-US" sz="2400" kern="1200" dirty="0">
                <a:solidFill>
                  <a:schemeClr val="tx2"/>
                </a:solidFill>
                <a:latin typeface="+mn-lt"/>
                <a:ea typeface="+mn-ea"/>
                <a:cs typeface="+mn-cs"/>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Tree>
    <p:extLst>
      <p:ext uri="{BB962C8B-B14F-4D97-AF65-F5344CB8AC3E}">
        <p14:creationId xmlns:p14="http://schemas.microsoft.com/office/powerpoint/2010/main" val="1118277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 column coral">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9371DAE-A209-4F99-8998-011EBCC6FC9F}"/>
              </a:ext>
            </a:extLst>
          </p:cNvPr>
          <p:cNvSpPr/>
          <p:nvPr userDrawn="1"/>
        </p:nvSpPr>
        <p:spPr>
          <a:xfrm>
            <a:off x="0" y="6348923"/>
            <a:ext cx="12192000" cy="522000"/>
          </a:xfrm>
          <a:prstGeom prst="rect">
            <a:avLst/>
          </a:prstGeom>
          <a:solidFill>
            <a:srgbClr val="363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pic>
        <p:nvPicPr>
          <p:cNvPr id="9" name="Picture 8">
            <a:extLst>
              <a:ext uri="{FF2B5EF4-FFF2-40B4-BE49-F238E27FC236}">
                <a16:creationId xmlns:a16="http://schemas.microsoft.com/office/drawing/2014/main" id="{D3559C2F-91B3-4E84-B4E9-A061D33D4E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2" y="6346825"/>
            <a:ext cx="12192000" cy="521208"/>
          </a:xfrm>
          <a:prstGeom prst="rect">
            <a:avLst/>
          </a:prstGeom>
        </p:spPr>
      </p:pic>
      <p:sp>
        <p:nvSpPr>
          <p:cNvPr id="11" name="Slide Number Placeholder 5">
            <a:extLst>
              <a:ext uri="{FF2B5EF4-FFF2-40B4-BE49-F238E27FC236}">
                <a16:creationId xmlns:a16="http://schemas.microsoft.com/office/drawing/2014/main" id="{8F84C52A-A232-44B0-91E1-6C35437E881A}"/>
              </a:ext>
            </a:extLst>
          </p:cNvPr>
          <p:cNvSpPr txBox="1">
            <a:spLocks/>
          </p:cNvSpPr>
          <p:nvPr userDrawn="1"/>
        </p:nvSpPr>
        <p:spPr>
          <a:xfrm>
            <a:off x="11174400" y="6348923"/>
            <a:ext cx="500400" cy="501650"/>
          </a:xfrm>
          <a:prstGeom prst="rect">
            <a:avLst/>
          </a:prstGeom>
        </p:spPr>
        <p:txBody>
          <a:bodyPr vert="horz" lIns="0" tIns="0" rIns="0" bIns="0" rtlCol="0" anchor="ctr">
            <a:normAutofit/>
          </a:bodyPr>
          <a:lstStyle>
            <a:defPPr>
              <a:defRPr lang="en-US"/>
            </a:defPPr>
            <a:lvl1pPr marL="0" algn="r" defTabSz="914400" rtl="0" eaLnBrk="1" latinLnBrk="0" hangingPunct="1">
              <a:lnSpc>
                <a:spcPts val="1900"/>
              </a:lnSpc>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865ED3-5985-4D19-8FFA-E2B1DCF4EC52}" type="slidenum">
              <a:rPr lang="en-GB" smtClean="0"/>
              <a:pPr/>
              <a:t>‹#›</a:t>
            </a:fld>
            <a:endParaRPr lang="en-GB"/>
          </a:p>
        </p:txBody>
      </p:sp>
      <p:pic>
        <p:nvPicPr>
          <p:cNvPr id="12" name="Picture 11">
            <a:extLst>
              <a:ext uri="{FF2B5EF4-FFF2-40B4-BE49-F238E27FC236}">
                <a16:creationId xmlns:a16="http://schemas.microsoft.com/office/drawing/2014/main" id="{A1137DBE-3DCB-461E-8748-28DDBCC2B31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10033"/>
            <a:ext cx="12192000" cy="6336792"/>
          </a:xfrm>
          <a:prstGeom prst="rect">
            <a:avLst/>
          </a:prstGeom>
        </p:spPr>
      </p:pic>
      <p:sp>
        <p:nvSpPr>
          <p:cNvPr id="2" name="Title 1">
            <a:extLst>
              <a:ext uri="{FF2B5EF4-FFF2-40B4-BE49-F238E27FC236}">
                <a16:creationId xmlns:a16="http://schemas.microsoft.com/office/drawing/2014/main" id="{001849FF-D1BD-4B43-80E5-706DB49E99E8}"/>
              </a:ext>
            </a:extLst>
          </p:cNvPr>
          <p:cNvSpPr>
            <a:spLocks noGrp="1"/>
          </p:cNvSpPr>
          <p:nvPr>
            <p:ph type="title"/>
          </p:nvPr>
        </p:nvSpPr>
        <p:spPr>
          <a:xfrm>
            <a:off x="522000" y="842400"/>
            <a:ext cx="5479200" cy="720000"/>
          </a:xfrm>
          <a:prstGeom prst="rect">
            <a:avLst/>
          </a:prstGeom>
        </p:spPr>
        <p:txBody>
          <a:bodyPr vert="horz" lIns="0" tIns="0" rIns="0" bIns="0" rtlCol="0" anchor="t" anchorCtr="0">
            <a:normAutofit/>
          </a:bodyPr>
          <a:lstStyle>
            <a:lvl1pPr>
              <a:defRPr lang="en-GB">
                <a:solidFill>
                  <a:schemeClr val="accent2"/>
                </a:solidFill>
              </a:defRPr>
            </a:lvl1pPr>
          </a:lstStyle>
          <a:p>
            <a:pPr lvl="0">
              <a:lnSpc>
                <a:spcPts val="3250"/>
              </a:lnSpc>
            </a:pPr>
            <a:r>
              <a:rPr lang="en-US"/>
              <a:t>Click to edit Master title style</a:t>
            </a:r>
            <a:endParaRPr lang="en-GB" dirty="0"/>
          </a:p>
        </p:txBody>
      </p:sp>
      <p:pic>
        <p:nvPicPr>
          <p:cNvPr id="14" name="Picture 13">
            <a:extLst>
              <a:ext uri="{FF2B5EF4-FFF2-40B4-BE49-F238E27FC236}">
                <a16:creationId xmlns:a16="http://schemas.microsoft.com/office/drawing/2014/main" id="{FE49440F-96B3-4E68-A1BC-306E429322D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7200" y="6423209"/>
            <a:ext cx="1472965" cy="383295"/>
          </a:xfrm>
          <a:prstGeom prst="rect">
            <a:avLst/>
          </a:prstGeom>
        </p:spPr>
      </p:pic>
      <p:pic>
        <p:nvPicPr>
          <p:cNvPr id="15" name="Picture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174400" y="80398"/>
            <a:ext cx="762002" cy="762002"/>
          </a:xfrm>
          <a:prstGeom prst="rect">
            <a:avLst/>
          </a:prstGeom>
        </p:spPr>
      </p:pic>
      <p:sp>
        <p:nvSpPr>
          <p:cNvPr id="16" name="Text Placeholder 14">
            <a:extLst>
              <a:ext uri="{FF2B5EF4-FFF2-40B4-BE49-F238E27FC236}">
                <a16:creationId xmlns:a16="http://schemas.microsoft.com/office/drawing/2014/main" id="{F810EB91-327E-4BC3-93A7-D326DD9D2310}"/>
              </a:ext>
            </a:extLst>
          </p:cNvPr>
          <p:cNvSpPr>
            <a:spLocks noGrp="1"/>
          </p:cNvSpPr>
          <p:nvPr>
            <p:ph type="body" sz="quarter" idx="14"/>
          </p:nvPr>
        </p:nvSpPr>
        <p:spPr>
          <a:xfrm>
            <a:off x="522287" y="1562399"/>
            <a:ext cx="10652114" cy="4368843"/>
          </a:xfrm>
        </p:spPr>
        <p:txBody>
          <a:bodyPr vert="horz" lIns="0" tIns="331200" rIns="0" bIns="0" rtlCol="0">
            <a:normAutofit/>
          </a:bodyPr>
          <a:lstStyle>
            <a:lvl1pPr marL="0" indent="0">
              <a:lnSpc>
                <a:spcPct val="100000"/>
              </a:lnSpc>
              <a:buNone/>
              <a:defRPr lang="en-US" dirty="0" smtClean="0">
                <a:solidFill>
                  <a:schemeClr val="tx2"/>
                </a:solidFill>
                <a:latin typeface="+mn-lt"/>
              </a:defRPr>
            </a:lvl1pPr>
            <a:lvl2pPr marL="432000" indent="-288000">
              <a:lnSpc>
                <a:spcPct val="100000"/>
              </a:lnSpc>
              <a:buClr>
                <a:schemeClr val="accent2"/>
              </a:buClr>
              <a:buSzPct val="90000"/>
              <a:buFont typeface="Wingdings" panose="05000000000000000000" pitchFamily="2" charset="2"/>
              <a:buChar char="n"/>
              <a:defRPr lang="en-US" dirty="0" smtClean="0">
                <a:solidFill>
                  <a:schemeClr val="tx2"/>
                </a:solidFill>
                <a:latin typeface="+mn-lt"/>
              </a:defRPr>
            </a:lvl2pPr>
            <a:lvl3pPr marL="576000" indent="-216000">
              <a:lnSpc>
                <a:spcPct val="100000"/>
              </a:lnSpc>
              <a:buClr>
                <a:schemeClr val="accent2"/>
              </a:buClr>
              <a:buFont typeface="Wingdings" panose="05000000000000000000" pitchFamily="2" charset="2"/>
              <a:buChar char="§"/>
              <a:defRPr sz="2300">
                <a:solidFill>
                  <a:schemeClr val="tx2"/>
                </a:solidFill>
              </a:defRPr>
            </a:lvl3pPr>
            <a:lvl4pPr marL="720000" indent="-216000">
              <a:lnSpc>
                <a:spcPct val="100000"/>
              </a:lnSpc>
              <a:buFont typeface="Arial" panose="020B0604020202020204" pitchFamily="34" charset="0"/>
              <a:buChar char="▪"/>
              <a:defRPr sz="2200" u="none" baseline="0">
                <a:solidFill>
                  <a:schemeClr val="tx2"/>
                </a:solidFill>
              </a:defRPr>
            </a:lvl4pPr>
            <a:lvl5pPr marL="864000" indent="-216000">
              <a:lnSpc>
                <a:spcPct val="100000"/>
              </a:lnSpc>
              <a:buClrTx/>
              <a:buSzPct val="80000"/>
              <a:buFont typeface="Arial" panose="020B0604020202020204" pitchFamily="34" charset="0"/>
              <a:buChar char="▫"/>
              <a:defRPr lang="en-US" sz="2100" kern="1200" dirty="0">
                <a:solidFill>
                  <a:schemeClr val="tx2"/>
                </a:solidFill>
                <a:latin typeface="+mn-lt"/>
                <a:ea typeface="+mn-ea"/>
                <a:cs typeface="+mn-cs"/>
              </a:defRPr>
            </a:lvl5pPr>
            <a:lvl6pPr>
              <a:lnSpc>
                <a:spcPct val="100000"/>
              </a:lnSpc>
              <a:buClr>
                <a:schemeClr val="tx2"/>
              </a:buClr>
              <a:buSzPct val="90000"/>
              <a:defRPr lang="en-US" sz="2400" kern="1200" dirty="0">
                <a:solidFill>
                  <a:schemeClr val="tx2"/>
                </a:solidFill>
                <a:latin typeface="+mn-lt"/>
                <a:ea typeface="+mn-ea"/>
                <a:cs typeface="+mn-cs"/>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Tree>
    <p:extLst>
      <p:ext uri="{BB962C8B-B14F-4D97-AF65-F5344CB8AC3E}">
        <p14:creationId xmlns:p14="http://schemas.microsoft.com/office/powerpoint/2010/main" val="2081236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 column 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9371DAE-A209-4F99-8998-011EBCC6FC9F}"/>
              </a:ext>
            </a:extLst>
          </p:cNvPr>
          <p:cNvSpPr/>
          <p:nvPr userDrawn="1"/>
        </p:nvSpPr>
        <p:spPr>
          <a:xfrm>
            <a:off x="0" y="6348923"/>
            <a:ext cx="12192000" cy="522000"/>
          </a:xfrm>
          <a:prstGeom prst="rect">
            <a:avLst/>
          </a:prstGeom>
          <a:solidFill>
            <a:srgbClr val="363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pic>
        <p:nvPicPr>
          <p:cNvPr id="9" name="Picture 8">
            <a:extLst>
              <a:ext uri="{FF2B5EF4-FFF2-40B4-BE49-F238E27FC236}">
                <a16:creationId xmlns:a16="http://schemas.microsoft.com/office/drawing/2014/main" id="{D3559C2F-91B3-4E84-B4E9-A061D33D4E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2" y="6346825"/>
            <a:ext cx="12192000" cy="521208"/>
          </a:xfrm>
          <a:prstGeom prst="rect">
            <a:avLst/>
          </a:prstGeom>
        </p:spPr>
      </p:pic>
      <p:sp>
        <p:nvSpPr>
          <p:cNvPr id="11" name="Slide Number Placeholder 5">
            <a:extLst>
              <a:ext uri="{FF2B5EF4-FFF2-40B4-BE49-F238E27FC236}">
                <a16:creationId xmlns:a16="http://schemas.microsoft.com/office/drawing/2014/main" id="{8F84C52A-A232-44B0-91E1-6C35437E881A}"/>
              </a:ext>
            </a:extLst>
          </p:cNvPr>
          <p:cNvSpPr txBox="1">
            <a:spLocks/>
          </p:cNvSpPr>
          <p:nvPr userDrawn="1"/>
        </p:nvSpPr>
        <p:spPr>
          <a:xfrm>
            <a:off x="11174400" y="6348923"/>
            <a:ext cx="500400" cy="501650"/>
          </a:xfrm>
          <a:prstGeom prst="rect">
            <a:avLst/>
          </a:prstGeom>
        </p:spPr>
        <p:txBody>
          <a:bodyPr vert="horz" lIns="0" tIns="0" rIns="0" bIns="0" rtlCol="0" anchor="ctr">
            <a:normAutofit/>
          </a:bodyPr>
          <a:lstStyle>
            <a:defPPr>
              <a:defRPr lang="en-US"/>
            </a:defPPr>
            <a:lvl1pPr marL="0" algn="r" defTabSz="914400" rtl="0" eaLnBrk="1" latinLnBrk="0" hangingPunct="1">
              <a:lnSpc>
                <a:spcPts val="1900"/>
              </a:lnSpc>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865ED3-5985-4D19-8FFA-E2B1DCF4EC52}" type="slidenum">
              <a:rPr lang="en-GB" smtClean="0"/>
              <a:pPr/>
              <a:t>‹#›</a:t>
            </a:fld>
            <a:endParaRPr lang="en-GB"/>
          </a:p>
        </p:txBody>
      </p:sp>
      <p:pic>
        <p:nvPicPr>
          <p:cNvPr id="12" name="Picture 11">
            <a:extLst>
              <a:ext uri="{FF2B5EF4-FFF2-40B4-BE49-F238E27FC236}">
                <a16:creationId xmlns:a16="http://schemas.microsoft.com/office/drawing/2014/main" id="{A1137DBE-3DCB-461E-8748-28DDBCC2B31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10033"/>
            <a:ext cx="12192000" cy="6336792"/>
          </a:xfrm>
          <a:prstGeom prst="rect">
            <a:avLst/>
          </a:prstGeom>
        </p:spPr>
      </p:pic>
      <p:sp>
        <p:nvSpPr>
          <p:cNvPr id="2" name="Title 1">
            <a:extLst>
              <a:ext uri="{FF2B5EF4-FFF2-40B4-BE49-F238E27FC236}">
                <a16:creationId xmlns:a16="http://schemas.microsoft.com/office/drawing/2014/main" id="{001849FF-D1BD-4B43-80E5-706DB49E99E8}"/>
              </a:ext>
            </a:extLst>
          </p:cNvPr>
          <p:cNvSpPr>
            <a:spLocks noGrp="1"/>
          </p:cNvSpPr>
          <p:nvPr>
            <p:ph type="title"/>
          </p:nvPr>
        </p:nvSpPr>
        <p:spPr>
          <a:xfrm>
            <a:off x="522000" y="842400"/>
            <a:ext cx="5479200" cy="720000"/>
          </a:xfrm>
          <a:prstGeom prst="rect">
            <a:avLst/>
          </a:prstGeom>
        </p:spPr>
        <p:txBody>
          <a:bodyPr vert="horz" lIns="0" tIns="0" rIns="0" bIns="0" rtlCol="0" anchor="t" anchorCtr="0">
            <a:normAutofit/>
          </a:bodyPr>
          <a:lstStyle>
            <a:lvl1pPr>
              <a:defRPr lang="en-GB">
                <a:solidFill>
                  <a:schemeClr val="accent3"/>
                </a:solidFill>
              </a:defRPr>
            </a:lvl1pPr>
          </a:lstStyle>
          <a:p>
            <a:pPr lvl="0">
              <a:lnSpc>
                <a:spcPts val="3250"/>
              </a:lnSpc>
            </a:pPr>
            <a:r>
              <a:rPr lang="en-US" dirty="0"/>
              <a:t>Click to edit Master title style</a:t>
            </a:r>
            <a:endParaRPr lang="en-GB" dirty="0"/>
          </a:p>
        </p:txBody>
      </p:sp>
      <p:pic>
        <p:nvPicPr>
          <p:cNvPr id="14" name="Picture 13">
            <a:extLst>
              <a:ext uri="{FF2B5EF4-FFF2-40B4-BE49-F238E27FC236}">
                <a16:creationId xmlns:a16="http://schemas.microsoft.com/office/drawing/2014/main" id="{1AA6D8F6-1179-4A3E-B426-3B2F125F163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7200" y="6423209"/>
            <a:ext cx="1472965" cy="383295"/>
          </a:xfrm>
          <a:prstGeom prst="rect">
            <a:avLst/>
          </a:prstGeom>
        </p:spPr>
      </p:pic>
      <p:pic>
        <p:nvPicPr>
          <p:cNvPr id="15" name="Picture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174400" y="80398"/>
            <a:ext cx="762002" cy="762002"/>
          </a:xfrm>
          <a:prstGeom prst="rect">
            <a:avLst/>
          </a:prstGeom>
        </p:spPr>
      </p:pic>
      <p:sp>
        <p:nvSpPr>
          <p:cNvPr id="17" name="Text Placeholder 14">
            <a:extLst>
              <a:ext uri="{FF2B5EF4-FFF2-40B4-BE49-F238E27FC236}">
                <a16:creationId xmlns:a16="http://schemas.microsoft.com/office/drawing/2014/main" id="{F810EB91-327E-4BC3-93A7-D326DD9D2310}"/>
              </a:ext>
            </a:extLst>
          </p:cNvPr>
          <p:cNvSpPr>
            <a:spLocks noGrp="1"/>
          </p:cNvSpPr>
          <p:nvPr>
            <p:ph type="body" sz="quarter" idx="14"/>
          </p:nvPr>
        </p:nvSpPr>
        <p:spPr>
          <a:xfrm>
            <a:off x="522287" y="1562399"/>
            <a:ext cx="10652114" cy="4368843"/>
          </a:xfrm>
        </p:spPr>
        <p:txBody>
          <a:bodyPr vert="horz" lIns="0" tIns="331200" rIns="0" bIns="0" rtlCol="0">
            <a:normAutofit/>
          </a:bodyPr>
          <a:lstStyle>
            <a:lvl1pPr marL="0" indent="0">
              <a:lnSpc>
                <a:spcPct val="100000"/>
              </a:lnSpc>
              <a:buNone/>
              <a:defRPr lang="en-US" dirty="0" smtClean="0">
                <a:solidFill>
                  <a:schemeClr val="tx2"/>
                </a:solidFill>
                <a:latin typeface="+mn-lt"/>
              </a:defRPr>
            </a:lvl1pPr>
            <a:lvl2pPr marL="432000" indent="-288000">
              <a:lnSpc>
                <a:spcPct val="100000"/>
              </a:lnSpc>
              <a:buClr>
                <a:schemeClr val="accent3"/>
              </a:buClr>
              <a:buSzPct val="90000"/>
              <a:buFont typeface="Wingdings" panose="05000000000000000000" pitchFamily="2" charset="2"/>
              <a:buChar char="n"/>
              <a:defRPr lang="en-US" dirty="0" smtClean="0">
                <a:solidFill>
                  <a:schemeClr val="tx2"/>
                </a:solidFill>
                <a:latin typeface="+mn-lt"/>
              </a:defRPr>
            </a:lvl2pPr>
            <a:lvl3pPr marL="576000" indent="-216000">
              <a:lnSpc>
                <a:spcPct val="100000"/>
              </a:lnSpc>
              <a:buClr>
                <a:schemeClr val="accent3"/>
              </a:buClr>
              <a:buFont typeface="Wingdings" panose="05000000000000000000" pitchFamily="2" charset="2"/>
              <a:buChar char="§"/>
              <a:defRPr sz="2300">
                <a:solidFill>
                  <a:schemeClr val="tx2"/>
                </a:solidFill>
              </a:defRPr>
            </a:lvl3pPr>
            <a:lvl4pPr marL="720000" indent="-216000">
              <a:lnSpc>
                <a:spcPct val="100000"/>
              </a:lnSpc>
              <a:buFont typeface="Arial" panose="020B0604020202020204" pitchFamily="34" charset="0"/>
              <a:buChar char="▪"/>
              <a:defRPr sz="2200" u="none" baseline="0">
                <a:solidFill>
                  <a:schemeClr val="tx2"/>
                </a:solidFill>
              </a:defRPr>
            </a:lvl4pPr>
            <a:lvl5pPr marL="864000" indent="-216000">
              <a:lnSpc>
                <a:spcPct val="100000"/>
              </a:lnSpc>
              <a:buClrTx/>
              <a:buSzPct val="80000"/>
              <a:buFont typeface="Arial" panose="020B0604020202020204" pitchFamily="34" charset="0"/>
              <a:buChar char="▫"/>
              <a:defRPr lang="en-US" sz="2100" kern="1200" dirty="0">
                <a:solidFill>
                  <a:schemeClr val="tx2"/>
                </a:solidFill>
                <a:latin typeface="+mn-lt"/>
                <a:ea typeface="+mn-ea"/>
                <a:cs typeface="+mn-cs"/>
              </a:defRPr>
            </a:lvl5pPr>
            <a:lvl6pPr>
              <a:lnSpc>
                <a:spcPct val="100000"/>
              </a:lnSpc>
              <a:buClr>
                <a:schemeClr val="tx2"/>
              </a:buClr>
              <a:buSzPct val="90000"/>
              <a:defRPr lang="en-US" sz="2400" kern="1200" dirty="0">
                <a:solidFill>
                  <a:schemeClr val="tx2"/>
                </a:solidFill>
                <a:latin typeface="+mn-lt"/>
                <a:ea typeface="+mn-ea"/>
                <a:cs typeface="+mn-cs"/>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Tree>
    <p:extLst>
      <p:ext uri="{BB962C8B-B14F-4D97-AF65-F5344CB8AC3E}">
        <p14:creationId xmlns:p14="http://schemas.microsoft.com/office/powerpoint/2010/main" val="35527628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 column yellow bulle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9371DAE-A209-4F99-8998-011EBCC6FC9F}"/>
              </a:ext>
            </a:extLst>
          </p:cNvPr>
          <p:cNvSpPr/>
          <p:nvPr userDrawn="1"/>
        </p:nvSpPr>
        <p:spPr>
          <a:xfrm>
            <a:off x="0" y="6348923"/>
            <a:ext cx="12192000" cy="522000"/>
          </a:xfrm>
          <a:prstGeom prst="rect">
            <a:avLst/>
          </a:prstGeom>
          <a:solidFill>
            <a:srgbClr val="363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pic>
        <p:nvPicPr>
          <p:cNvPr id="9" name="Picture 8">
            <a:extLst>
              <a:ext uri="{FF2B5EF4-FFF2-40B4-BE49-F238E27FC236}">
                <a16:creationId xmlns:a16="http://schemas.microsoft.com/office/drawing/2014/main" id="{D3559C2F-91B3-4E84-B4E9-A061D33D4E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2" y="6346825"/>
            <a:ext cx="12192000" cy="521208"/>
          </a:xfrm>
          <a:prstGeom prst="rect">
            <a:avLst/>
          </a:prstGeom>
        </p:spPr>
      </p:pic>
      <p:sp>
        <p:nvSpPr>
          <p:cNvPr id="11" name="Slide Number Placeholder 5">
            <a:extLst>
              <a:ext uri="{FF2B5EF4-FFF2-40B4-BE49-F238E27FC236}">
                <a16:creationId xmlns:a16="http://schemas.microsoft.com/office/drawing/2014/main" id="{8F84C52A-A232-44B0-91E1-6C35437E881A}"/>
              </a:ext>
            </a:extLst>
          </p:cNvPr>
          <p:cNvSpPr txBox="1">
            <a:spLocks/>
          </p:cNvSpPr>
          <p:nvPr userDrawn="1"/>
        </p:nvSpPr>
        <p:spPr>
          <a:xfrm>
            <a:off x="11174400" y="6348923"/>
            <a:ext cx="500400" cy="501650"/>
          </a:xfrm>
          <a:prstGeom prst="rect">
            <a:avLst/>
          </a:prstGeom>
        </p:spPr>
        <p:txBody>
          <a:bodyPr vert="horz" lIns="0" tIns="0" rIns="0" bIns="0" rtlCol="0" anchor="ctr">
            <a:normAutofit/>
          </a:bodyPr>
          <a:lstStyle>
            <a:defPPr>
              <a:defRPr lang="en-US"/>
            </a:defPPr>
            <a:lvl1pPr marL="0" algn="r" defTabSz="914400" rtl="0" eaLnBrk="1" latinLnBrk="0" hangingPunct="1">
              <a:lnSpc>
                <a:spcPts val="1900"/>
              </a:lnSpc>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865ED3-5985-4D19-8FFA-E2B1DCF4EC52}" type="slidenum">
              <a:rPr lang="en-GB" smtClean="0"/>
              <a:pPr/>
              <a:t>‹#›</a:t>
            </a:fld>
            <a:endParaRPr lang="en-GB"/>
          </a:p>
        </p:txBody>
      </p:sp>
      <p:pic>
        <p:nvPicPr>
          <p:cNvPr id="12" name="Picture 11">
            <a:extLst>
              <a:ext uri="{FF2B5EF4-FFF2-40B4-BE49-F238E27FC236}">
                <a16:creationId xmlns:a16="http://schemas.microsoft.com/office/drawing/2014/main" id="{A1137DBE-3DCB-461E-8748-28DDBCC2B31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10033"/>
            <a:ext cx="12192000" cy="6336792"/>
          </a:xfrm>
          <a:prstGeom prst="rect">
            <a:avLst/>
          </a:prstGeom>
        </p:spPr>
      </p:pic>
      <p:sp>
        <p:nvSpPr>
          <p:cNvPr id="2" name="Title 1">
            <a:extLst>
              <a:ext uri="{FF2B5EF4-FFF2-40B4-BE49-F238E27FC236}">
                <a16:creationId xmlns:a16="http://schemas.microsoft.com/office/drawing/2014/main" id="{001849FF-D1BD-4B43-80E5-706DB49E99E8}"/>
              </a:ext>
            </a:extLst>
          </p:cNvPr>
          <p:cNvSpPr>
            <a:spLocks noGrp="1"/>
          </p:cNvSpPr>
          <p:nvPr>
            <p:ph type="title"/>
          </p:nvPr>
        </p:nvSpPr>
        <p:spPr>
          <a:xfrm>
            <a:off x="521999" y="842400"/>
            <a:ext cx="5468898" cy="720000"/>
          </a:xfrm>
          <a:prstGeom prst="rect">
            <a:avLst/>
          </a:prstGeom>
        </p:spPr>
        <p:txBody>
          <a:bodyPr vert="horz" lIns="0" tIns="0" rIns="0" bIns="0" rtlCol="0" anchor="t" anchorCtr="0">
            <a:normAutofit/>
          </a:bodyPr>
          <a:lstStyle>
            <a:lvl1pPr>
              <a:defRPr lang="en-GB">
                <a:solidFill>
                  <a:schemeClr val="tx2"/>
                </a:solidFill>
              </a:defRPr>
            </a:lvl1pPr>
          </a:lstStyle>
          <a:p>
            <a:pPr lvl="0">
              <a:lnSpc>
                <a:spcPts val="3250"/>
              </a:lnSpc>
            </a:pPr>
            <a:r>
              <a:rPr lang="en-US" dirty="0"/>
              <a:t>Click to edit Master title style</a:t>
            </a:r>
            <a:endParaRPr lang="en-GB" dirty="0"/>
          </a:p>
        </p:txBody>
      </p:sp>
      <p:pic>
        <p:nvPicPr>
          <p:cNvPr id="14" name="Picture 13">
            <a:extLst>
              <a:ext uri="{FF2B5EF4-FFF2-40B4-BE49-F238E27FC236}">
                <a16:creationId xmlns:a16="http://schemas.microsoft.com/office/drawing/2014/main" id="{FE49440F-96B3-4E68-A1BC-306E429322D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7200" y="6423209"/>
            <a:ext cx="1472965" cy="383295"/>
          </a:xfrm>
          <a:prstGeom prst="rect">
            <a:avLst/>
          </a:prstGeom>
        </p:spPr>
      </p:pic>
      <p:pic>
        <p:nvPicPr>
          <p:cNvPr id="15" name="Picture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174400" y="80398"/>
            <a:ext cx="762002" cy="762002"/>
          </a:xfrm>
          <a:prstGeom prst="rect">
            <a:avLst/>
          </a:prstGeom>
        </p:spPr>
      </p:pic>
      <p:sp>
        <p:nvSpPr>
          <p:cNvPr id="16" name="Text Placeholder 14">
            <a:extLst>
              <a:ext uri="{FF2B5EF4-FFF2-40B4-BE49-F238E27FC236}">
                <a16:creationId xmlns:a16="http://schemas.microsoft.com/office/drawing/2014/main" id="{F810EB91-327E-4BC3-93A7-D326DD9D2310}"/>
              </a:ext>
            </a:extLst>
          </p:cNvPr>
          <p:cNvSpPr>
            <a:spLocks noGrp="1"/>
          </p:cNvSpPr>
          <p:nvPr>
            <p:ph type="body" sz="quarter" idx="14"/>
          </p:nvPr>
        </p:nvSpPr>
        <p:spPr>
          <a:xfrm>
            <a:off x="522287" y="1562399"/>
            <a:ext cx="10652114" cy="4368843"/>
          </a:xfrm>
        </p:spPr>
        <p:txBody>
          <a:bodyPr vert="horz" lIns="0" tIns="331200" rIns="0" bIns="0" rtlCol="0">
            <a:normAutofit/>
          </a:bodyPr>
          <a:lstStyle>
            <a:lvl1pPr marL="0" indent="0">
              <a:lnSpc>
                <a:spcPct val="100000"/>
              </a:lnSpc>
              <a:buNone/>
              <a:defRPr lang="en-US" dirty="0" smtClean="0">
                <a:solidFill>
                  <a:schemeClr val="tx2"/>
                </a:solidFill>
                <a:latin typeface="+mn-lt"/>
              </a:defRPr>
            </a:lvl1pPr>
            <a:lvl2pPr marL="432000" indent="-288000">
              <a:lnSpc>
                <a:spcPct val="100000"/>
              </a:lnSpc>
              <a:buClr>
                <a:schemeClr val="accent5"/>
              </a:buClr>
              <a:buSzPct val="90000"/>
              <a:buFont typeface="Wingdings" panose="05000000000000000000" pitchFamily="2" charset="2"/>
              <a:buChar char="n"/>
              <a:defRPr lang="en-US" dirty="0" smtClean="0">
                <a:solidFill>
                  <a:schemeClr val="tx2"/>
                </a:solidFill>
                <a:latin typeface="+mn-lt"/>
              </a:defRPr>
            </a:lvl2pPr>
            <a:lvl3pPr marL="576000" indent="-216000">
              <a:lnSpc>
                <a:spcPct val="100000"/>
              </a:lnSpc>
              <a:buClr>
                <a:schemeClr val="accent5"/>
              </a:buClr>
              <a:buFont typeface="Wingdings" panose="05000000000000000000" pitchFamily="2" charset="2"/>
              <a:buChar char="§"/>
              <a:defRPr sz="2300">
                <a:solidFill>
                  <a:schemeClr val="tx2"/>
                </a:solidFill>
              </a:defRPr>
            </a:lvl3pPr>
            <a:lvl4pPr marL="720000" indent="-216000">
              <a:lnSpc>
                <a:spcPct val="100000"/>
              </a:lnSpc>
              <a:buFont typeface="Arial" panose="020B0604020202020204" pitchFamily="34" charset="0"/>
              <a:buChar char="▪"/>
              <a:defRPr sz="2200" u="none" baseline="0">
                <a:solidFill>
                  <a:schemeClr val="tx2"/>
                </a:solidFill>
              </a:defRPr>
            </a:lvl4pPr>
            <a:lvl5pPr marL="864000" indent="-216000">
              <a:lnSpc>
                <a:spcPct val="100000"/>
              </a:lnSpc>
              <a:buClrTx/>
              <a:buSzPct val="80000"/>
              <a:buFont typeface="Arial" panose="020B0604020202020204" pitchFamily="34" charset="0"/>
              <a:buChar char="▫"/>
              <a:defRPr lang="en-US" sz="2100" kern="1200" dirty="0">
                <a:solidFill>
                  <a:schemeClr val="tx2"/>
                </a:solidFill>
                <a:latin typeface="+mn-lt"/>
                <a:ea typeface="+mn-ea"/>
                <a:cs typeface="+mn-cs"/>
              </a:defRPr>
            </a:lvl5pPr>
            <a:lvl6pPr>
              <a:lnSpc>
                <a:spcPct val="100000"/>
              </a:lnSpc>
              <a:buClr>
                <a:schemeClr val="tx2"/>
              </a:buClr>
              <a:buSzPct val="90000"/>
              <a:defRPr lang="en-US" sz="2400" kern="1200" dirty="0">
                <a:solidFill>
                  <a:schemeClr val="tx2"/>
                </a:solidFill>
                <a:latin typeface="+mn-lt"/>
                <a:ea typeface="+mn-ea"/>
                <a:cs typeface="+mn-cs"/>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Tree>
    <p:extLst>
      <p:ext uri="{BB962C8B-B14F-4D97-AF65-F5344CB8AC3E}">
        <p14:creationId xmlns:p14="http://schemas.microsoft.com/office/powerpoint/2010/main" val="23844428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 column blac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9371DAE-A209-4F99-8998-011EBCC6FC9F}"/>
              </a:ext>
            </a:extLst>
          </p:cNvPr>
          <p:cNvSpPr/>
          <p:nvPr userDrawn="1"/>
        </p:nvSpPr>
        <p:spPr>
          <a:xfrm>
            <a:off x="0" y="6348923"/>
            <a:ext cx="12192000" cy="522000"/>
          </a:xfrm>
          <a:prstGeom prst="rect">
            <a:avLst/>
          </a:prstGeom>
          <a:solidFill>
            <a:srgbClr val="363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pic>
        <p:nvPicPr>
          <p:cNvPr id="9" name="Picture 8">
            <a:extLst>
              <a:ext uri="{FF2B5EF4-FFF2-40B4-BE49-F238E27FC236}">
                <a16:creationId xmlns:a16="http://schemas.microsoft.com/office/drawing/2014/main" id="{D3559C2F-91B3-4E84-B4E9-A061D33D4E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2" y="6346825"/>
            <a:ext cx="12192000" cy="521208"/>
          </a:xfrm>
          <a:prstGeom prst="rect">
            <a:avLst/>
          </a:prstGeom>
        </p:spPr>
      </p:pic>
      <p:sp>
        <p:nvSpPr>
          <p:cNvPr id="11" name="Slide Number Placeholder 5">
            <a:extLst>
              <a:ext uri="{FF2B5EF4-FFF2-40B4-BE49-F238E27FC236}">
                <a16:creationId xmlns:a16="http://schemas.microsoft.com/office/drawing/2014/main" id="{8F84C52A-A232-44B0-91E1-6C35437E881A}"/>
              </a:ext>
            </a:extLst>
          </p:cNvPr>
          <p:cNvSpPr txBox="1">
            <a:spLocks/>
          </p:cNvSpPr>
          <p:nvPr userDrawn="1"/>
        </p:nvSpPr>
        <p:spPr>
          <a:xfrm>
            <a:off x="11174400" y="6348923"/>
            <a:ext cx="500400" cy="501650"/>
          </a:xfrm>
          <a:prstGeom prst="rect">
            <a:avLst/>
          </a:prstGeom>
        </p:spPr>
        <p:txBody>
          <a:bodyPr vert="horz" lIns="0" tIns="0" rIns="0" bIns="0" rtlCol="0" anchor="ctr">
            <a:normAutofit/>
          </a:bodyPr>
          <a:lstStyle>
            <a:defPPr>
              <a:defRPr lang="en-US"/>
            </a:defPPr>
            <a:lvl1pPr marL="0" algn="r" defTabSz="914400" rtl="0" eaLnBrk="1" latinLnBrk="0" hangingPunct="1">
              <a:lnSpc>
                <a:spcPts val="1900"/>
              </a:lnSpc>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865ED3-5985-4D19-8FFA-E2B1DCF4EC52}" type="slidenum">
              <a:rPr lang="en-GB" smtClean="0"/>
              <a:pPr/>
              <a:t>‹#›</a:t>
            </a:fld>
            <a:endParaRPr lang="en-GB"/>
          </a:p>
        </p:txBody>
      </p:sp>
      <p:pic>
        <p:nvPicPr>
          <p:cNvPr id="12" name="Picture 11">
            <a:extLst>
              <a:ext uri="{FF2B5EF4-FFF2-40B4-BE49-F238E27FC236}">
                <a16:creationId xmlns:a16="http://schemas.microsoft.com/office/drawing/2014/main" id="{A1137DBE-3DCB-461E-8748-28DDBCC2B31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10033"/>
            <a:ext cx="12192000" cy="6336792"/>
          </a:xfrm>
          <a:prstGeom prst="rect">
            <a:avLst/>
          </a:prstGeom>
        </p:spPr>
      </p:pic>
      <p:sp>
        <p:nvSpPr>
          <p:cNvPr id="2" name="Title 1">
            <a:extLst>
              <a:ext uri="{FF2B5EF4-FFF2-40B4-BE49-F238E27FC236}">
                <a16:creationId xmlns:a16="http://schemas.microsoft.com/office/drawing/2014/main" id="{001849FF-D1BD-4B43-80E5-706DB49E99E8}"/>
              </a:ext>
            </a:extLst>
          </p:cNvPr>
          <p:cNvSpPr>
            <a:spLocks noGrp="1"/>
          </p:cNvSpPr>
          <p:nvPr>
            <p:ph type="title"/>
          </p:nvPr>
        </p:nvSpPr>
        <p:spPr>
          <a:xfrm>
            <a:off x="522000" y="842400"/>
            <a:ext cx="5479200" cy="720000"/>
          </a:xfrm>
          <a:prstGeom prst="rect">
            <a:avLst/>
          </a:prstGeom>
        </p:spPr>
        <p:txBody>
          <a:bodyPr vert="horz" lIns="0" tIns="0" rIns="0" bIns="0" rtlCol="0" anchor="t" anchorCtr="0">
            <a:normAutofit/>
          </a:bodyPr>
          <a:lstStyle>
            <a:lvl1pPr>
              <a:defRPr lang="en-GB">
                <a:solidFill>
                  <a:schemeClr val="tx2"/>
                </a:solidFill>
              </a:defRPr>
            </a:lvl1pPr>
          </a:lstStyle>
          <a:p>
            <a:pPr lvl="0">
              <a:lnSpc>
                <a:spcPts val="3250"/>
              </a:lnSpc>
            </a:pPr>
            <a:r>
              <a:rPr lang="en-US" dirty="0"/>
              <a:t>Click to edit Master title style</a:t>
            </a:r>
            <a:endParaRPr lang="en-GB" dirty="0"/>
          </a:p>
        </p:txBody>
      </p:sp>
      <p:pic>
        <p:nvPicPr>
          <p:cNvPr id="14" name="Picture 13">
            <a:extLst>
              <a:ext uri="{FF2B5EF4-FFF2-40B4-BE49-F238E27FC236}">
                <a16:creationId xmlns:a16="http://schemas.microsoft.com/office/drawing/2014/main" id="{1AA6D8F6-1179-4A3E-B426-3B2F125F163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7200" y="6423209"/>
            <a:ext cx="1472965" cy="383295"/>
          </a:xfrm>
          <a:prstGeom prst="rect">
            <a:avLst/>
          </a:prstGeom>
        </p:spPr>
      </p:pic>
      <p:pic>
        <p:nvPicPr>
          <p:cNvPr id="15" name="Picture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174400" y="80398"/>
            <a:ext cx="762002" cy="762002"/>
          </a:xfrm>
          <a:prstGeom prst="rect">
            <a:avLst/>
          </a:prstGeom>
        </p:spPr>
      </p:pic>
      <p:sp>
        <p:nvSpPr>
          <p:cNvPr id="16" name="Text Placeholder 14">
            <a:extLst>
              <a:ext uri="{FF2B5EF4-FFF2-40B4-BE49-F238E27FC236}">
                <a16:creationId xmlns:a16="http://schemas.microsoft.com/office/drawing/2014/main" id="{F810EB91-327E-4BC3-93A7-D326DD9D2310}"/>
              </a:ext>
            </a:extLst>
          </p:cNvPr>
          <p:cNvSpPr>
            <a:spLocks noGrp="1"/>
          </p:cNvSpPr>
          <p:nvPr>
            <p:ph type="body" sz="quarter" idx="14"/>
          </p:nvPr>
        </p:nvSpPr>
        <p:spPr>
          <a:xfrm>
            <a:off x="522287" y="1562399"/>
            <a:ext cx="10652114" cy="4368843"/>
          </a:xfrm>
        </p:spPr>
        <p:txBody>
          <a:bodyPr vert="horz" lIns="0" tIns="331200" rIns="0" bIns="0" rtlCol="0">
            <a:normAutofit/>
          </a:bodyPr>
          <a:lstStyle>
            <a:lvl1pPr marL="0" indent="0">
              <a:lnSpc>
                <a:spcPct val="100000"/>
              </a:lnSpc>
              <a:buNone/>
              <a:defRPr lang="en-US" dirty="0" smtClean="0">
                <a:solidFill>
                  <a:schemeClr val="tx2"/>
                </a:solidFill>
                <a:latin typeface="+mn-lt"/>
              </a:defRPr>
            </a:lvl1pPr>
            <a:lvl2pPr marL="432000" indent="-288000">
              <a:lnSpc>
                <a:spcPct val="100000"/>
              </a:lnSpc>
              <a:buClr>
                <a:schemeClr val="tx2"/>
              </a:buClr>
              <a:buSzPct val="90000"/>
              <a:buFont typeface="Wingdings" panose="05000000000000000000" pitchFamily="2" charset="2"/>
              <a:buChar char="n"/>
              <a:defRPr lang="en-US" dirty="0" smtClean="0">
                <a:solidFill>
                  <a:schemeClr val="tx2"/>
                </a:solidFill>
                <a:latin typeface="+mn-lt"/>
              </a:defRPr>
            </a:lvl2pPr>
            <a:lvl3pPr marL="576000" indent="-216000">
              <a:lnSpc>
                <a:spcPct val="100000"/>
              </a:lnSpc>
              <a:buClr>
                <a:schemeClr val="tx2"/>
              </a:buClr>
              <a:buFont typeface="Wingdings" panose="05000000000000000000" pitchFamily="2" charset="2"/>
              <a:buChar char="§"/>
              <a:defRPr sz="2300">
                <a:solidFill>
                  <a:schemeClr val="tx2"/>
                </a:solidFill>
              </a:defRPr>
            </a:lvl3pPr>
            <a:lvl4pPr marL="720000" indent="-216000">
              <a:lnSpc>
                <a:spcPct val="100000"/>
              </a:lnSpc>
              <a:buFont typeface="Arial" panose="020B0604020202020204" pitchFamily="34" charset="0"/>
              <a:buChar char="▪"/>
              <a:defRPr sz="2200" u="none" baseline="0">
                <a:solidFill>
                  <a:schemeClr val="tx2"/>
                </a:solidFill>
              </a:defRPr>
            </a:lvl4pPr>
            <a:lvl5pPr marL="864000" indent="-216000">
              <a:lnSpc>
                <a:spcPct val="100000"/>
              </a:lnSpc>
              <a:buClrTx/>
              <a:buSzPct val="80000"/>
              <a:buFont typeface="Arial" panose="020B0604020202020204" pitchFamily="34" charset="0"/>
              <a:buChar char="▫"/>
              <a:defRPr lang="en-US" sz="2100" kern="1200" dirty="0">
                <a:solidFill>
                  <a:schemeClr val="tx2"/>
                </a:solidFill>
                <a:latin typeface="+mn-lt"/>
                <a:ea typeface="+mn-ea"/>
                <a:cs typeface="+mn-cs"/>
              </a:defRPr>
            </a:lvl5pPr>
            <a:lvl6pPr>
              <a:lnSpc>
                <a:spcPct val="100000"/>
              </a:lnSpc>
              <a:buClr>
                <a:schemeClr val="tx2"/>
              </a:buClr>
              <a:buSzPct val="90000"/>
              <a:defRPr lang="en-US" sz="2400" kern="1200" dirty="0">
                <a:solidFill>
                  <a:schemeClr val="tx2"/>
                </a:solidFill>
                <a:latin typeface="+mn-lt"/>
                <a:ea typeface="+mn-ea"/>
                <a:cs typeface="+mn-cs"/>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Tree>
    <p:extLst>
      <p:ext uri="{BB962C8B-B14F-4D97-AF65-F5344CB8AC3E}">
        <p14:creationId xmlns:p14="http://schemas.microsoft.com/office/powerpoint/2010/main" val="31687332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 column - green backgroun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083DFD6-03BF-4A1B-9EE1-68F952476A90}"/>
              </a:ext>
            </a:extLst>
          </p:cNvPr>
          <p:cNvSpPr/>
          <p:nvPr userDrawn="1"/>
        </p:nvSpPr>
        <p:spPr>
          <a:xfrm>
            <a:off x="-1" y="-1"/>
            <a:ext cx="12192001" cy="63616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pic>
        <p:nvPicPr>
          <p:cNvPr id="12" name="Picture 11">
            <a:extLst>
              <a:ext uri="{FF2B5EF4-FFF2-40B4-BE49-F238E27FC236}">
                <a16:creationId xmlns:a16="http://schemas.microsoft.com/office/drawing/2014/main" id="{A1137DBE-3DCB-461E-8748-28DDBCC2B31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0033"/>
            <a:ext cx="12192000" cy="6336792"/>
          </a:xfrm>
          <a:prstGeom prst="rect">
            <a:avLst/>
          </a:prstGeom>
        </p:spPr>
      </p:pic>
      <p:sp>
        <p:nvSpPr>
          <p:cNvPr id="8" name="Rectangle 7">
            <a:extLst>
              <a:ext uri="{FF2B5EF4-FFF2-40B4-BE49-F238E27FC236}">
                <a16:creationId xmlns:a16="http://schemas.microsoft.com/office/drawing/2014/main" id="{C9371DAE-A209-4F99-8998-011EBCC6FC9F}"/>
              </a:ext>
            </a:extLst>
          </p:cNvPr>
          <p:cNvSpPr/>
          <p:nvPr userDrawn="1"/>
        </p:nvSpPr>
        <p:spPr>
          <a:xfrm>
            <a:off x="0" y="6348923"/>
            <a:ext cx="12192000" cy="522000"/>
          </a:xfrm>
          <a:prstGeom prst="rect">
            <a:avLst/>
          </a:prstGeom>
          <a:solidFill>
            <a:srgbClr val="363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pic>
        <p:nvPicPr>
          <p:cNvPr id="9" name="Picture 8">
            <a:extLst>
              <a:ext uri="{FF2B5EF4-FFF2-40B4-BE49-F238E27FC236}">
                <a16:creationId xmlns:a16="http://schemas.microsoft.com/office/drawing/2014/main" id="{D3559C2F-91B3-4E84-B4E9-A061D33D4EE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22" y="6343934"/>
            <a:ext cx="12192000" cy="524099"/>
          </a:xfrm>
          <a:prstGeom prst="rect">
            <a:avLst/>
          </a:prstGeom>
        </p:spPr>
      </p:pic>
      <p:sp>
        <p:nvSpPr>
          <p:cNvPr id="11" name="Slide Number Placeholder 5">
            <a:extLst>
              <a:ext uri="{FF2B5EF4-FFF2-40B4-BE49-F238E27FC236}">
                <a16:creationId xmlns:a16="http://schemas.microsoft.com/office/drawing/2014/main" id="{8F84C52A-A232-44B0-91E1-6C35437E881A}"/>
              </a:ext>
            </a:extLst>
          </p:cNvPr>
          <p:cNvSpPr txBox="1">
            <a:spLocks/>
          </p:cNvSpPr>
          <p:nvPr userDrawn="1"/>
        </p:nvSpPr>
        <p:spPr>
          <a:xfrm>
            <a:off x="11174400" y="6348923"/>
            <a:ext cx="500400" cy="501650"/>
          </a:xfrm>
          <a:prstGeom prst="rect">
            <a:avLst/>
          </a:prstGeom>
        </p:spPr>
        <p:txBody>
          <a:bodyPr vert="horz" lIns="0" tIns="0" rIns="0" bIns="0" rtlCol="0" anchor="ctr">
            <a:normAutofit/>
          </a:bodyPr>
          <a:lstStyle>
            <a:defPPr>
              <a:defRPr lang="en-US"/>
            </a:defPPr>
            <a:lvl1pPr marL="0" algn="r" defTabSz="914400" rtl="0" eaLnBrk="1" latinLnBrk="0" hangingPunct="1">
              <a:lnSpc>
                <a:spcPts val="1900"/>
              </a:lnSpc>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865ED3-5985-4D19-8FFA-E2B1DCF4EC52}" type="slidenum">
              <a:rPr lang="en-GB" smtClean="0"/>
              <a:pPr/>
              <a:t>‹#›</a:t>
            </a:fld>
            <a:endParaRPr lang="en-GB" dirty="0"/>
          </a:p>
        </p:txBody>
      </p:sp>
      <p:sp>
        <p:nvSpPr>
          <p:cNvPr id="2" name="Title 1">
            <a:extLst>
              <a:ext uri="{FF2B5EF4-FFF2-40B4-BE49-F238E27FC236}">
                <a16:creationId xmlns:a16="http://schemas.microsoft.com/office/drawing/2014/main" id="{001849FF-D1BD-4B43-80E5-706DB49E99E8}"/>
              </a:ext>
            </a:extLst>
          </p:cNvPr>
          <p:cNvSpPr>
            <a:spLocks noGrp="1"/>
          </p:cNvSpPr>
          <p:nvPr>
            <p:ph type="title"/>
          </p:nvPr>
        </p:nvSpPr>
        <p:spPr>
          <a:xfrm>
            <a:off x="522000" y="842400"/>
            <a:ext cx="5479200" cy="720000"/>
          </a:xfrm>
          <a:prstGeom prst="rect">
            <a:avLst/>
          </a:prstGeom>
        </p:spPr>
        <p:txBody>
          <a:bodyPr vert="horz" lIns="0" tIns="0" rIns="0" bIns="0" rtlCol="0" anchor="t" anchorCtr="0">
            <a:normAutofit/>
          </a:bodyPr>
          <a:lstStyle>
            <a:lvl1pPr>
              <a:defRPr lang="en-GB">
                <a:solidFill>
                  <a:schemeClr val="bg1"/>
                </a:solidFill>
              </a:defRPr>
            </a:lvl1pPr>
          </a:lstStyle>
          <a:p>
            <a:pPr lvl="0">
              <a:lnSpc>
                <a:spcPts val="3250"/>
              </a:lnSpc>
            </a:pPr>
            <a:r>
              <a:rPr lang="en-US" dirty="0"/>
              <a:t>Click to edit Master title style</a:t>
            </a:r>
            <a:endParaRPr lang="en-GB" dirty="0"/>
          </a:p>
        </p:txBody>
      </p:sp>
      <p:pic>
        <p:nvPicPr>
          <p:cNvPr id="14" name="Picture 13">
            <a:extLst>
              <a:ext uri="{FF2B5EF4-FFF2-40B4-BE49-F238E27FC236}">
                <a16:creationId xmlns:a16="http://schemas.microsoft.com/office/drawing/2014/main" id="{1AA6D8F6-1179-4A3E-B426-3B2F125F163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7200" y="6423209"/>
            <a:ext cx="1472965" cy="383295"/>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174400" y="80398"/>
            <a:ext cx="762002" cy="762002"/>
          </a:xfrm>
          <a:prstGeom prst="rect">
            <a:avLst/>
          </a:prstGeom>
        </p:spPr>
      </p:pic>
      <p:sp>
        <p:nvSpPr>
          <p:cNvPr id="17" name="Text Placeholder 14">
            <a:extLst>
              <a:ext uri="{FF2B5EF4-FFF2-40B4-BE49-F238E27FC236}">
                <a16:creationId xmlns:a16="http://schemas.microsoft.com/office/drawing/2014/main" id="{F810EB91-327E-4BC3-93A7-D326DD9D2310}"/>
              </a:ext>
            </a:extLst>
          </p:cNvPr>
          <p:cNvSpPr>
            <a:spLocks noGrp="1"/>
          </p:cNvSpPr>
          <p:nvPr>
            <p:ph type="body" sz="quarter" idx="14"/>
          </p:nvPr>
        </p:nvSpPr>
        <p:spPr>
          <a:xfrm>
            <a:off x="522287" y="1562399"/>
            <a:ext cx="10652114" cy="4368843"/>
          </a:xfrm>
        </p:spPr>
        <p:txBody>
          <a:bodyPr vert="horz" lIns="0" tIns="331200" rIns="0" bIns="0" rtlCol="0">
            <a:normAutofit/>
          </a:bodyPr>
          <a:lstStyle>
            <a:lvl1pPr marL="0" indent="0">
              <a:lnSpc>
                <a:spcPct val="100000"/>
              </a:lnSpc>
              <a:buNone/>
              <a:defRPr lang="en-US" dirty="0" smtClean="0">
                <a:solidFill>
                  <a:schemeClr val="bg1"/>
                </a:solidFill>
                <a:latin typeface="+mn-lt"/>
              </a:defRPr>
            </a:lvl1pPr>
            <a:lvl2pPr marL="432000" indent="-288000">
              <a:lnSpc>
                <a:spcPct val="100000"/>
              </a:lnSpc>
              <a:buClr>
                <a:schemeClr val="bg1"/>
              </a:buClr>
              <a:buSzPct val="90000"/>
              <a:buFont typeface="Wingdings" panose="05000000000000000000" pitchFamily="2" charset="2"/>
              <a:buChar char="n"/>
              <a:defRPr lang="en-US" dirty="0" smtClean="0">
                <a:solidFill>
                  <a:schemeClr val="bg1"/>
                </a:solidFill>
                <a:latin typeface="+mn-lt"/>
              </a:defRPr>
            </a:lvl2pPr>
            <a:lvl3pPr marL="576000" indent="-216000">
              <a:lnSpc>
                <a:spcPct val="100000"/>
              </a:lnSpc>
              <a:buClr>
                <a:schemeClr val="bg1"/>
              </a:buClr>
              <a:buFont typeface="Wingdings" panose="05000000000000000000" pitchFamily="2" charset="2"/>
              <a:buChar char="§"/>
              <a:defRPr sz="2300">
                <a:solidFill>
                  <a:schemeClr val="bg1"/>
                </a:solidFill>
              </a:defRPr>
            </a:lvl3pPr>
            <a:lvl4pPr marL="720000" indent="-216000">
              <a:lnSpc>
                <a:spcPct val="100000"/>
              </a:lnSpc>
              <a:buFont typeface="Arial" panose="020B0604020202020204" pitchFamily="34" charset="0"/>
              <a:buChar char="▪"/>
              <a:defRPr sz="2200" u="none" baseline="0">
                <a:solidFill>
                  <a:schemeClr val="bg1"/>
                </a:solidFill>
              </a:defRPr>
            </a:lvl4pPr>
            <a:lvl5pPr marL="864000" indent="-216000">
              <a:lnSpc>
                <a:spcPct val="100000"/>
              </a:lnSpc>
              <a:buClrTx/>
              <a:buSzPct val="80000"/>
              <a:buFont typeface="Arial" panose="020B0604020202020204" pitchFamily="34" charset="0"/>
              <a:buChar char="▫"/>
              <a:defRPr lang="en-US" sz="2100" kern="1200" dirty="0">
                <a:solidFill>
                  <a:schemeClr val="bg1"/>
                </a:solidFill>
                <a:latin typeface="+mn-lt"/>
                <a:ea typeface="+mn-ea"/>
                <a:cs typeface="+mn-cs"/>
              </a:defRPr>
            </a:lvl5pPr>
            <a:lvl6pPr>
              <a:lnSpc>
                <a:spcPct val="100000"/>
              </a:lnSpc>
              <a:buClr>
                <a:schemeClr val="tx2"/>
              </a:buClr>
              <a:buSzPct val="90000"/>
              <a:defRPr lang="en-US" sz="2400" kern="1200" dirty="0">
                <a:solidFill>
                  <a:schemeClr val="tx2"/>
                </a:solidFill>
                <a:latin typeface="+mn-lt"/>
                <a:ea typeface="+mn-ea"/>
                <a:cs typeface="+mn-cs"/>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Tree>
    <p:extLst>
      <p:ext uri="{BB962C8B-B14F-4D97-AF65-F5344CB8AC3E}">
        <p14:creationId xmlns:p14="http://schemas.microsoft.com/office/powerpoint/2010/main" val="25548376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 column - blue backgroun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083DFD6-03BF-4A1B-9EE1-68F952476A90}"/>
              </a:ext>
            </a:extLst>
          </p:cNvPr>
          <p:cNvSpPr/>
          <p:nvPr userDrawn="1"/>
        </p:nvSpPr>
        <p:spPr>
          <a:xfrm>
            <a:off x="-1" y="-1"/>
            <a:ext cx="12192001" cy="6361681"/>
          </a:xfrm>
          <a:prstGeom prst="rect">
            <a:avLst/>
          </a:prstGeom>
          <a:solidFill>
            <a:srgbClr val="488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pic>
        <p:nvPicPr>
          <p:cNvPr id="12" name="Picture 11">
            <a:extLst>
              <a:ext uri="{FF2B5EF4-FFF2-40B4-BE49-F238E27FC236}">
                <a16:creationId xmlns:a16="http://schemas.microsoft.com/office/drawing/2014/main" id="{A1137DBE-3DCB-461E-8748-28DDBCC2B31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33618"/>
            <a:ext cx="12192000" cy="6336792"/>
          </a:xfrm>
          <a:prstGeom prst="rect">
            <a:avLst/>
          </a:prstGeom>
        </p:spPr>
      </p:pic>
      <p:sp>
        <p:nvSpPr>
          <p:cNvPr id="8" name="Rectangle 7">
            <a:extLst>
              <a:ext uri="{FF2B5EF4-FFF2-40B4-BE49-F238E27FC236}">
                <a16:creationId xmlns:a16="http://schemas.microsoft.com/office/drawing/2014/main" id="{C9371DAE-A209-4F99-8998-011EBCC6FC9F}"/>
              </a:ext>
            </a:extLst>
          </p:cNvPr>
          <p:cNvSpPr/>
          <p:nvPr userDrawn="1"/>
        </p:nvSpPr>
        <p:spPr>
          <a:xfrm>
            <a:off x="0" y="6348923"/>
            <a:ext cx="12192000" cy="522000"/>
          </a:xfrm>
          <a:prstGeom prst="rect">
            <a:avLst/>
          </a:prstGeom>
          <a:solidFill>
            <a:srgbClr val="363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pic>
        <p:nvPicPr>
          <p:cNvPr id="9" name="Picture 8">
            <a:extLst>
              <a:ext uri="{FF2B5EF4-FFF2-40B4-BE49-F238E27FC236}">
                <a16:creationId xmlns:a16="http://schemas.microsoft.com/office/drawing/2014/main" id="{D3559C2F-91B3-4E84-B4E9-A061D33D4EE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22" y="6343934"/>
            <a:ext cx="12192000" cy="524099"/>
          </a:xfrm>
          <a:prstGeom prst="rect">
            <a:avLst/>
          </a:prstGeom>
        </p:spPr>
      </p:pic>
      <p:sp>
        <p:nvSpPr>
          <p:cNvPr id="11" name="Slide Number Placeholder 5">
            <a:extLst>
              <a:ext uri="{FF2B5EF4-FFF2-40B4-BE49-F238E27FC236}">
                <a16:creationId xmlns:a16="http://schemas.microsoft.com/office/drawing/2014/main" id="{8F84C52A-A232-44B0-91E1-6C35437E881A}"/>
              </a:ext>
            </a:extLst>
          </p:cNvPr>
          <p:cNvSpPr txBox="1">
            <a:spLocks/>
          </p:cNvSpPr>
          <p:nvPr userDrawn="1"/>
        </p:nvSpPr>
        <p:spPr>
          <a:xfrm>
            <a:off x="11174400" y="6348923"/>
            <a:ext cx="500400" cy="501650"/>
          </a:xfrm>
          <a:prstGeom prst="rect">
            <a:avLst/>
          </a:prstGeom>
        </p:spPr>
        <p:txBody>
          <a:bodyPr vert="horz" lIns="0" tIns="0" rIns="0" bIns="0" rtlCol="0" anchor="ctr">
            <a:normAutofit/>
          </a:bodyPr>
          <a:lstStyle>
            <a:defPPr>
              <a:defRPr lang="en-US"/>
            </a:defPPr>
            <a:lvl1pPr marL="0" algn="r" defTabSz="914400" rtl="0" eaLnBrk="1" latinLnBrk="0" hangingPunct="1">
              <a:lnSpc>
                <a:spcPts val="1900"/>
              </a:lnSpc>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865ED3-5985-4D19-8FFA-E2B1DCF4EC52}" type="slidenum">
              <a:rPr lang="en-GB" smtClean="0"/>
              <a:pPr/>
              <a:t>‹#›</a:t>
            </a:fld>
            <a:endParaRPr lang="en-GB" dirty="0"/>
          </a:p>
        </p:txBody>
      </p:sp>
      <p:sp>
        <p:nvSpPr>
          <p:cNvPr id="2" name="Title 1">
            <a:extLst>
              <a:ext uri="{FF2B5EF4-FFF2-40B4-BE49-F238E27FC236}">
                <a16:creationId xmlns:a16="http://schemas.microsoft.com/office/drawing/2014/main" id="{001849FF-D1BD-4B43-80E5-706DB49E99E8}"/>
              </a:ext>
            </a:extLst>
          </p:cNvPr>
          <p:cNvSpPr>
            <a:spLocks noGrp="1"/>
          </p:cNvSpPr>
          <p:nvPr>
            <p:ph type="title"/>
          </p:nvPr>
        </p:nvSpPr>
        <p:spPr>
          <a:xfrm>
            <a:off x="522000" y="842400"/>
            <a:ext cx="5479200" cy="720000"/>
          </a:xfrm>
          <a:prstGeom prst="rect">
            <a:avLst/>
          </a:prstGeom>
        </p:spPr>
        <p:txBody>
          <a:bodyPr vert="horz" lIns="0" tIns="0" rIns="0" bIns="0" rtlCol="0" anchor="t" anchorCtr="0">
            <a:normAutofit/>
          </a:bodyPr>
          <a:lstStyle>
            <a:lvl1pPr>
              <a:defRPr lang="en-GB">
                <a:solidFill>
                  <a:schemeClr val="bg1"/>
                </a:solidFill>
              </a:defRPr>
            </a:lvl1pPr>
          </a:lstStyle>
          <a:p>
            <a:pPr lvl="0">
              <a:lnSpc>
                <a:spcPts val="3250"/>
              </a:lnSpc>
            </a:pPr>
            <a:r>
              <a:rPr lang="en-US" dirty="0"/>
              <a:t>Click to edit Master title style</a:t>
            </a:r>
            <a:endParaRPr lang="en-GB" dirty="0"/>
          </a:p>
        </p:txBody>
      </p:sp>
      <p:pic>
        <p:nvPicPr>
          <p:cNvPr id="14" name="Picture 13">
            <a:extLst>
              <a:ext uri="{FF2B5EF4-FFF2-40B4-BE49-F238E27FC236}">
                <a16:creationId xmlns:a16="http://schemas.microsoft.com/office/drawing/2014/main" id="{1AA6D8F6-1179-4A3E-B426-3B2F125F163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7200" y="6423209"/>
            <a:ext cx="1472965" cy="383295"/>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174400" y="80398"/>
            <a:ext cx="762002" cy="762002"/>
          </a:xfrm>
          <a:prstGeom prst="rect">
            <a:avLst/>
          </a:prstGeom>
        </p:spPr>
      </p:pic>
      <p:sp>
        <p:nvSpPr>
          <p:cNvPr id="13" name="Text Placeholder 14">
            <a:extLst>
              <a:ext uri="{FF2B5EF4-FFF2-40B4-BE49-F238E27FC236}">
                <a16:creationId xmlns:a16="http://schemas.microsoft.com/office/drawing/2014/main" id="{F810EB91-327E-4BC3-93A7-D326DD9D2310}"/>
              </a:ext>
            </a:extLst>
          </p:cNvPr>
          <p:cNvSpPr>
            <a:spLocks noGrp="1"/>
          </p:cNvSpPr>
          <p:nvPr>
            <p:ph type="body" sz="quarter" idx="14"/>
          </p:nvPr>
        </p:nvSpPr>
        <p:spPr>
          <a:xfrm>
            <a:off x="522287" y="1562399"/>
            <a:ext cx="10652114" cy="4368843"/>
          </a:xfrm>
        </p:spPr>
        <p:txBody>
          <a:bodyPr vert="horz" lIns="0" tIns="331200" rIns="0" bIns="0" rtlCol="0">
            <a:normAutofit/>
          </a:bodyPr>
          <a:lstStyle>
            <a:lvl1pPr marL="0" indent="0">
              <a:lnSpc>
                <a:spcPct val="100000"/>
              </a:lnSpc>
              <a:buNone/>
              <a:defRPr lang="en-US" dirty="0" smtClean="0">
                <a:solidFill>
                  <a:schemeClr val="bg1"/>
                </a:solidFill>
                <a:latin typeface="+mn-lt"/>
              </a:defRPr>
            </a:lvl1pPr>
            <a:lvl2pPr marL="432000" indent="-288000">
              <a:lnSpc>
                <a:spcPct val="100000"/>
              </a:lnSpc>
              <a:buClr>
                <a:schemeClr val="bg1"/>
              </a:buClr>
              <a:buSzPct val="90000"/>
              <a:buFont typeface="Wingdings" panose="05000000000000000000" pitchFamily="2" charset="2"/>
              <a:buChar char="n"/>
              <a:defRPr lang="en-US" dirty="0" smtClean="0">
                <a:solidFill>
                  <a:schemeClr val="bg1"/>
                </a:solidFill>
                <a:latin typeface="+mn-lt"/>
              </a:defRPr>
            </a:lvl2pPr>
            <a:lvl3pPr marL="576000" indent="-216000">
              <a:lnSpc>
                <a:spcPct val="100000"/>
              </a:lnSpc>
              <a:buClr>
                <a:schemeClr val="bg1"/>
              </a:buClr>
              <a:buFont typeface="Wingdings" panose="05000000000000000000" pitchFamily="2" charset="2"/>
              <a:buChar char="§"/>
              <a:defRPr sz="2300">
                <a:solidFill>
                  <a:schemeClr val="bg1"/>
                </a:solidFill>
              </a:defRPr>
            </a:lvl3pPr>
            <a:lvl4pPr marL="720000" indent="-216000">
              <a:lnSpc>
                <a:spcPct val="100000"/>
              </a:lnSpc>
              <a:buFont typeface="Arial" panose="020B0604020202020204" pitchFamily="34" charset="0"/>
              <a:buChar char="▪"/>
              <a:defRPr sz="2200" u="none" baseline="0">
                <a:solidFill>
                  <a:schemeClr val="bg1"/>
                </a:solidFill>
              </a:defRPr>
            </a:lvl4pPr>
            <a:lvl5pPr marL="864000" indent="-216000">
              <a:lnSpc>
                <a:spcPct val="100000"/>
              </a:lnSpc>
              <a:buClrTx/>
              <a:buSzPct val="80000"/>
              <a:buFont typeface="Arial" panose="020B0604020202020204" pitchFamily="34" charset="0"/>
              <a:buChar char="▫"/>
              <a:defRPr lang="en-US" sz="2100" kern="1200" dirty="0">
                <a:solidFill>
                  <a:schemeClr val="bg1"/>
                </a:solidFill>
                <a:latin typeface="+mn-lt"/>
                <a:ea typeface="+mn-ea"/>
                <a:cs typeface="+mn-cs"/>
              </a:defRPr>
            </a:lvl5pPr>
            <a:lvl6pPr>
              <a:lnSpc>
                <a:spcPct val="100000"/>
              </a:lnSpc>
              <a:buClr>
                <a:schemeClr val="tx2"/>
              </a:buClr>
              <a:buSzPct val="90000"/>
              <a:defRPr lang="en-US" sz="2400" kern="1200" dirty="0">
                <a:solidFill>
                  <a:schemeClr val="tx2"/>
                </a:solidFill>
                <a:latin typeface="+mn-lt"/>
                <a:ea typeface="+mn-ea"/>
                <a:cs typeface="+mn-cs"/>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coral white">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461" y="1170972"/>
            <a:ext cx="6078914" cy="4666641"/>
          </a:xfrm>
          <a:prstGeom prst="rect">
            <a:avLst/>
          </a:prstGeom>
        </p:spPr>
      </p:pic>
      <p:sp>
        <p:nvSpPr>
          <p:cNvPr id="9" name="Title 1">
            <a:extLst>
              <a:ext uri="{FF2B5EF4-FFF2-40B4-BE49-F238E27FC236}">
                <a16:creationId xmlns:a16="http://schemas.microsoft.com/office/drawing/2014/main" id="{1E61A368-DB83-47C7-AA38-434AB4A82A88}"/>
              </a:ext>
            </a:extLst>
          </p:cNvPr>
          <p:cNvSpPr>
            <a:spLocks noGrp="1"/>
          </p:cNvSpPr>
          <p:nvPr>
            <p:ph type="title"/>
          </p:nvPr>
        </p:nvSpPr>
        <p:spPr>
          <a:xfrm>
            <a:off x="514800" y="2602800"/>
            <a:ext cx="11228400" cy="1519200"/>
          </a:xfrm>
          <a:prstGeom prst="rect">
            <a:avLst/>
          </a:prstGeom>
        </p:spPr>
        <p:txBody>
          <a:bodyPr anchor="ctr" anchorCtr="0"/>
          <a:lstStyle>
            <a:lvl1pPr algn="ctr">
              <a:lnSpc>
                <a:spcPct val="100000"/>
              </a:lnSpc>
              <a:defRPr sz="14950">
                <a:solidFill>
                  <a:schemeClr val="tx1"/>
                </a:solidFill>
              </a:defRPr>
            </a:lvl1pPr>
          </a:lstStyle>
          <a:p>
            <a:r>
              <a:rPr lang="en-US" dirty="0"/>
              <a:t>Click to edit Master title style</a:t>
            </a:r>
            <a:endParaRPr lang="en-GB" dirty="0"/>
          </a:p>
        </p:txBody>
      </p:sp>
      <p:sp>
        <p:nvSpPr>
          <p:cNvPr id="11" name="Date Placeholder 3">
            <a:extLst>
              <a:ext uri="{FF2B5EF4-FFF2-40B4-BE49-F238E27FC236}">
                <a16:creationId xmlns:a16="http://schemas.microsoft.com/office/drawing/2014/main" id="{1D0EAB7C-A067-4E14-9993-05B3F8CCEFC4}"/>
              </a:ext>
            </a:extLst>
          </p:cNvPr>
          <p:cNvSpPr>
            <a:spLocks noGrp="1"/>
          </p:cNvSpPr>
          <p:nvPr>
            <p:ph type="dt" sz="half" idx="10"/>
          </p:nvPr>
        </p:nvSpPr>
        <p:spPr>
          <a:xfrm>
            <a:off x="514800" y="806400"/>
            <a:ext cx="2743200" cy="365125"/>
          </a:xfrm>
          <a:prstGeom prst="rect">
            <a:avLst/>
          </a:prstGeom>
        </p:spPr>
        <p:txBody>
          <a:bodyPr lIns="0" tIns="0" rIns="0" bIns="0"/>
          <a:lstStyle>
            <a:lvl1pPr>
              <a:defRPr sz="1866">
                <a:solidFill>
                  <a:schemeClr val="tx1"/>
                </a:solidFill>
              </a:defRPr>
            </a:lvl1pPr>
          </a:lstStyle>
          <a:p>
            <a:fld id="{AB946FCE-CD33-40F3-99C8-62083596779E}" type="datetime4">
              <a:rPr lang="en-GB" smtClean="0"/>
              <a:pPr/>
              <a:t>29 October 2023</a:t>
            </a:fld>
            <a:endParaRPr lang="en-GB" dirty="0"/>
          </a:p>
        </p:txBody>
      </p:sp>
      <p:pic>
        <p:nvPicPr>
          <p:cNvPr id="7" name="Picture 6">
            <a:extLst>
              <a:ext uri="{FF2B5EF4-FFF2-40B4-BE49-F238E27FC236}">
                <a16:creationId xmlns:a16="http://schemas.microsoft.com/office/drawing/2014/main" id="{A721C32D-85C3-4AF9-B8D5-F12789CCC84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866000" y="392400"/>
            <a:ext cx="3466800" cy="902130"/>
          </a:xfrm>
          <a:prstGeom prst="rect">
            <a:avLst/>
          </a:prstGeom>
        </p:spPr>
      </p:pic>
    </p:spTree>
  </p:cSld>
  <p:clrMapOvr>
    <a:overrideClrMapping bg1="lt1" tx1="dk1" bg2="lt2" tx2="dk2" accent1="accent1" accent2="accent2" accent3="accent3" accent4="accent4" accent5="accent5" accent6="accent6" hlink="hlink" folHlink="folHlink"/>
  </p:clrMapOvr>
  <p:hf sldNum="0" hdr="0" ftr="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 column - coral backgroun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083DFD6-03BF-4A1B-9EE1-68F952476A90}"/>
              </a:ext>
            </a:extLst>
          </p:cNvPr>
          <p:cNvSpPr/>
          <p:nvPr userDrawn="1"/>
        </p:nvSpPr>
        <p:spPr>
          <a:xfrm>
            <a:off x="-1" y="-1"/>
            <a:ext cx="12192001" cy="6361681"/>
          </a:xfrm>
          <a:prstGeom prst="rect">
            <a:avLst/>
          </a:prstGeom>
          <a:solidFill>
            <a:srgbClr val="DE65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pic>
        <p:nvPicPr>
          <p:cNvPr id="12" name="Picture 11">
            <a:extLst>
              <a:ext uri="{FF2B5EF4-FFF2-40B4-BE49-F238E27FC236}">
                <a16:creationId xmlns:a16="http://schemas.microsoft.com/office/drawing/2014/main" id="{A1137DBE-3DCB-461E-8748-28DDBCC2B31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33618"/>
            <a:ext cx="12192000" cy="6336792"/>
          </a:xfrm>
          <a:prstGeom prst="rect">
            <a:avLst/>
          </a:prstGeom>
        </p:spPr>
      </p:pic>
      <p:sp>
        <p:nvSpPr>
          <p:cNvPr id="8" name="Rectangle 7">
            <a:extLst>
              <a:ext uri="{FF2B5EF4-FFF2-40B4-BE49-F238E27FC236}">
                <a16:creationId xmlns:a16="http://schemas.microsoft.com/office/drawing/2014/main" id="{C9371DAE-A209-4F99-8998-011EBCC6FC9F}"/>
              </a:ext>
            </a:extLst>
          </p:cNvPr>
          <p:cNvSpPr/>
          <p:nvPr userDrawn="1"/>
        </p:nvSpPr>
        <p:spPr>
          <a:xfrm>
            <a:off x="0" y="6348923"/>
            <a:ext cx="12192000" cy="522000"/>
          </a:xfrm>
          <a:prstGeom prst="rect">
            <a:avLst/>
          </a:prstGeom>
          <a:solidFill>
            <a:srgbClr val="363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pic>
        <p:nvPicPr>
          <p:cNvPr id="9" name="Picture 8">
            <a:extLst>
              <a:ext uri="{FF2B5EF4-FFF2-40B4-BE49-F238E27FC236}">
                <a16:creationId xmlns:a16="http://schemas.microsoft.com/office/drawing/2014/main" id="{D3559C2F-91B3-4E84-B4E9-A061D33D4EE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22" y="6343934"/>
            <a:ext cx="12192000" cy="524099"/>
          </a:xfrm>
          <a:prstGeom prst="rect">
            <a:avLst/>
          </a:prstGeom>
        </p:spPr>
      </p:pic>
      <p:sp>
        <p:nvSpPr>
          <p:cNvPr id="11" name="Slide Number Placeholder 5">
            <a:extLst>
              <a:ext uri="{FF2B5EF4-FFF2-40B4-BE49-F238E27FC236}">
                <a16:creationId xmlns:a16="http://schemas.microsoft.com/office/drawing/2014/main" id="{8F84C52A-A232-44B0-91E1-6C35437E881A}"/>
              </a:ext>
            </a:extLst>
          </p:cNvPr>
          <p:cNvSpPr txBox="1">
            <a:spLocks/>
          </p:cNvSpPr>
          <p:nvPr userDrawn="1"/>
        </p:nvSpPr>
        <p:spPr>
          <a:xfrm>
            <a:off x="11174400" y="6348923"/>
            <a:ext cx="500400" cy="501650"/>
          </a:xfrm>
          <a:prstGeom prst="rect">
            <a:avLst/>
          </a:prstGeom>
        </p:spPr>
        <p:txBody>
          <a:bodyPr vert="horz" lIns="0" tIns="0" rIns="0" bIns="0" rtlCol="0" anchor="ctr">
            <a:normAutofit/>
          </a:bodyPr>
          <a:lstStyle>
            <a:defPPr>
              <a:defRPr lang="en-US"/>
            </a:defPPr>
            <a:lvl1pPr marL="0" algn="r" defTabSz="914400" rtl="0" eaLnBrk="1" latinLnBrk="0" hangingPunct="1">
              <a:lnSpc>
                <a:spcPts val="1900"/>
              </a:lnSpc>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865ED3-5985-4D19-8FFA-E2B1DCF4EC52}" type="slidenum">
              <a:rPr lang="en-GB" smtClean="0"/>
              <a:pPr/>
              <a:t>‹#›</a:t>
            </a:fld>
            <a:endParaRPr lang="en-GB" dirty="0"/>
          </a:p>
        </p:txBody>
      </p:sp>
      <p:sp>
        <p:nvSpPr>
          <p:cNvPr id="2" name="Title 1">
            <a:extLst>
              <a:ext uri="{FF2B5EF4-FFF2-40B4-BE49-F238E27FC236}">
                <a16:creationId xmlns:a16="http://schemas.microsoft.com/office/drawing/2014/main" id="{001849FF-D1BD-4B43-80E5-706DB49E99E8}"/>
              </a:ext>
            </a:extLst>
          </p:cNvPr>
          <p:cNvSpPr>
            <a:spLocks noGrp="1"/>
          </p:cNvSpPr>
          <p:nvPr>
            <p:ph type="title"/>
          </p:nvPr>
        </p:nvSpPr>
        <p:spPr>
          <a:xfrm>
            <a:off x="522000" y="842400"/>
            <a:ext cx="5479200" cy="720000"/>
          </a:xfrm>
          <a:prstGeom prst="rect">
            <a:avLst/>
          </a:prstGeom>
        </p:spPr>
        <p:txBody>
          <a:bodyPr vert="horz" lIns="0" tIns="0" rIns="0" bIns="0" rtlCol="0" anchor="t" anchorCtr="0">
            <a:normAutofit/>
          </a:bodyPr>
          <a:lstStyle>
            <a:lvl1pPr>
              <a:defRPr lang="en-GB">
                <a:solidFill>
                  <a:schemeClr val="bg1"/>
                </a:solidFill>
              </a:defRPr>
            </a:lvl1pPr>
          </a:lstStyle>
          <a:p>
            <a:pPr lvl="0">
              <a:lnSpc>
                <a:spcPts val="3250"/>
              </a:lnSpc>
            </a:pPr>
            <a:r>
              <a:rPr lang="en-US" dirty="0"/>
              <a:t>Click to edit Master title style</a:t>
            </a:r>
            <a:endParaRPr lang="en-GB" dirty="0"/>
          </a:p>
        </p:txBody>
      </p:sp>
      <p:pic>
        <p:nvPicPr>
          <p:cNvPr id="14" name="Picture 13">
            <a:extLst>
              <a:ext uri="{FF2B5EF4-FFF2-40B4-BE49-F238E27FC236}">
                <a16:creationId xmlns:a16="http://schemas.microsoft.com/office/drawing/2014/main" id="{1AA6D8F6-1179-4A3E-B426-3B2F125F163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7200" y="6423209"/>
            <a:ext cx="1472965" cy="383295"/>
          </a:xfrm>
          <a:prstGeom prst="rect">
            <a:avLst/>
          </a:prstGeom>
        </p:spPr>
      </p:pic>
      <p:pic>
        <p:nvPicPr>
          <p:cNvPr id="17" name="Picture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174400" y="80398"/>
            <a:ext cx="762002" cy="762002"/>
          </a:xfrm>
          <a:prstGeom prst="rect">
            <a:avLst/>
          </a:prstGeom>
        </p:spPr>
      </p:pic>
      <p:sp>
        <p:nvSpPr>
          <p:cNvPr id="13" name="Text Placeholder 14">
            <a:extLst>
              <a:ext uri="{FF2B5EF4-FFF2-40B4-BE49-F238E27FC236}">
                <a16:creationId xmlns:a16="http://schemas.microsoft.com/office/drawing/2014/main" id="{F810EB91-327E-4BC3-93A7-D326DD9D2310}"/>
              </a:ext>
            </a:extLst>
          </p:cNvPr>
          <p:cNvSpPr>
            <a:spLocks noGrp="1"/>
          </p:cNvSpPr>
          <p:nvPr>
            <p:ph type="body" sz="quarter" idx="14"/>
          </p:nvPr>
        </p:nvSpPr>
        <p:spPr>
          <a:xfrm>
            <a:off x="522287" y="1562399"/>
            <a:ext cx="10652114" cy="4368843"/>
          </a:xfrm>
        </p:spPr>
        <p:txBody>
          <a:bodyPr vert="horz" lIns="0" tIns="331200" rIns="0" bIns="0" rtlCol="0">
            <a:normAutofit/>
          </a:bodyPr>
          <a:lstStyle>
            <a:lvl1pPr marL="0" indent="0">
              <a:lnSpc>
                <a:spcPct val="100000"/>
              </a:lnSpc>
              <a:buNone/>
              <a:defRPr lang="en-US" dirty="0" smtClean="0">
                <a:solidFill>
                  <a:schemeClr val="bg1"/>
                </a:solidFill>
                <a:latin typeface="+mn-lt"/>
              </a:defRPr>
            </a:lvl1pPr>
            <a:lvl2pPr marL="432000" indent="-288000">
              <a:lnSpc>
                <a:spcPct val="100000"/>
              </a:lnSpc>
              <a:buClr>
                <a:schemeClr val="bg1"/>
              </a:buClr>
              <a:buSzPct val="90000"/>
              <a:buFont typeface="Wingdings" panose="05000000000000000000" pitchFamily="2" charset="2"/>
              <a:buChar char="n"/>
              <a:defRPr lang="en-US" dirty="0" smtClean="0">
                <a:solidFill>
                  <a:schemeClr val="bg1"/>
                </a:solidFill>
                <a:latin typeface="+mn-lt"/>
              </a:defRPr>
            </a:lvl2pPr>
            <a:lvl3pPr marL="576000" indent="-216000">
              <a:lnSpc>
                <a:spcPct val="100000"/>
              </a:lnSpc>
              <a:buClr>
                <a:schemeClr val="bg1"/>
              </a:buClr>
              <a:buFont typeface="Wingdings" panose="05000000000000000000" pitchFamily="2" charset="2"/>
              <a:buChar char="§"/>
              <a:defRPr sz="2300">
                <a:solidFill>
                  <a:schemeClr val="bg1"/>
                </a:solidFill>
              </a:defRPr>
            </a:lvl3pPr>
            <a:lvl4pPr marL="720000" indent="-216000">
              <a:lnSpc>
                <a:spcPct val="100000"/>
              </a:lnSpc>
              <a:buFont typeface="Arial" panose="020B0604020202020204" pitchFamily="34" charset="0"/>
              <a:buChar char="▪"/>
              <a:defRPr sz="2200" u="none" baseline="0">
                <a:solidFill>
                  <a:schemeClr val="bg1"/>
                </a:solidFill>
              </a:defRPr>
            </a:lvl4pPr>
            <a:lvl5pPr marL="864000" indent="-216000">
              <a:lnSpc>
                <a:spcPct val="100000"/>
              </a:lnSpc>
              <a:buClrTx/>
              <a:buSzPct val="80000"/>
              <a:buFont typeface="Arial" panose="020B0604020202020204" pitchFamily="34" charset="0"/>
              <a:buChar char="▫"/>
              <a:defRPr lang="en-US" sz="2100" kern="1200" dirty="0">
                <a:solidFill>
                  <a:schemeClr val="bg1"/>
                </a:solidFill>
                <a:latin typeface="+mn-lt"/>
                <a:ea typeface="+mn-ea"/>
                <a:cs typeface="+mn-cs"/>
              </a:defRPr>
            </a:lvl5pPr>
            <a:lvl6pPr>
              <a:lnSpc>
                <a:spcPct val="100000"/>
              </a:lnSpc>
              <a:buClr>
                <a:schemeClr val="tx2"/>
              </a:buClr>
              <a:buSzPct val="90000"/>
              <a:defRPr lang="en-US" sz="2400" kern="1200" dirty="0">
                <a:solidFill>
                  <a:schemeClr val="tx2"/>
                </a:solidFill>
                <a:latin typeface="+mn-lt"/>
                <a:ea typeface="+mn-ea"/>
                <a:cs typeface="+mn-cs"/>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 column yellow background">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345936"/>
          </a:xfrm>
          <a:prstGeom prst="rect">
            <a:avLst/>
          </a:prstGeom>
        </p:spPr>
      </p:pic>
      <p:pic>
        <p:nvPicPr>
          <p:cNvPr id="12" name="Picture 11">
            <a:extLst>
              <a:ext uri="{FF2B5EF4-FFF2-40B4-BE49-F238E27FC236}">
                <a16:creationId xmlns:a16="http://schemas.microsoft.com/office/drawing/2014/main" id="{A1137DBE-3DCB-461E-8748-28DDBCC2B31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10033"/>
            <a:ext cx="12192000" cy="6336792"/>
          </a:xfrm>
          <a:prstGeom prst="rect">
            <a:avLst/>
          </a:prstGeom>
        </p:spPr>
      </p:pic>
      <p:sp>
        <p:nvSpPr>
          <p:cNvPr id="8" name="Rectangle 7">
            <a:extLst>
              <a:ext uri="{FF2B5EF4-FFF2-40B4-BE49-F238E27FC236}">
                <a16:creationId xmlns:a16="http://schemas.microsoft.com/office/drawing/2014/main" id="{C9371DAE-A209-4F99-8998-011EBCC6FC9F}"/>
              </a:ext>
            </a:extLst>
          </p:cNvPr>
          <p:cNvSpPr/>
          <p:nvPr userDrawn="1"/>
        </p:nvSpPr>
        <p:spPr>
          <a:xfrm>
            <a:off x="0" y="6348923"/>
            <a:ext cx="12192000" cy="522000"/>
          </a:xfrm>
          <a:prstGeom prst="rect">
            <a:avLst/>
          </a:prstGeom>
          <a:solidFill>
            <a:srgbClr val="363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pic>
        <p:nvPicPr>
          <p:cNvPr id="9" name="Picture 8">
            <a:extLst>
              <a:ext uri="{FF2B5EF4-FFF2-40B4-BE49-F238E27FC236}">
                <a16:creationId xmlns:a16="http://schemas.microsoft.com/office/drawing/2014/main" id="{D3559C2F-91B3-4E84-B4E9-A061D33D4EE1}"/>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522" y="6346825"/>
            <a:ext cx="12192000" cy="521208"/>
          </a:xfrm>
          <a:prstGeom prst="rect">
            <a:avLst/>
          </a:prstGeom>
        </p:spPr>
      </p:pic>
      <p:sp>
        <p:nvSpPr>
          <p:cNvPr id="11" name="Slide Number Placeholder 5">
            <a:extLst>
              <a:ext uri="{FF2B5EF4-FFF2-40B4-BE49-F238E27FC236}">
                <a16:creationId xmlns:a16="http://schemas.microsoft.com/office/drawing/2014/main" id="{8F84C52A-A232-44B0-91E1-6C35437E881A}"/>
              </a:ext>
            </a:extLst>
          </p:cNvPr>
          <p:cNvSpPr txBox="1">
            <a:spLocks/>
          </p:cNvSpPr>
          <p:nvPr userDrawn="1"/>
        </p:nvSpPr>
        <p:spPr>
          <a:xfrm>
            <a:off x="11174400" y="6348923"/>
            <a:ext cx="500400" cy="501650"/>
          </a:xfrm>
          <a:prstGeom prst="rect">
            <a:avLst/>
          </a:prstGeom>
        </p:spPr>
        <p:txBody>
          <a:bodyPr vert="horz" lIns="0" tIns="0" rIns="0" bIns="0" rtlCol="0" anchor="ctr">
            <a:normAutofit/>
          </a:bodyPr>
          <a:lstStyle>
            <a:defPPr>
              <a:defRPr lang="en-US"/>
            </a:defPPr>
            <a:lvl1pPr marL="0" algn="r" defTabSz="914400" rtl="0" eaLnBrk="1" latinLnBrk="0" hangingPunct="1">
              <a:lnSpc>
                <a:spcPts val="1900"/>
              </a:lnSpc>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865ED3-5985-4D19-8FFA-E2B1DCF4EC52}" type="slidenum">
              <a:rPr lang="en-GB" smtClean="0"/>
              <a:pPr/>
              <a:t>‹#›</a:t>
            </a:fld>
            <a:endParaRPr lang="en-GB"/>
          </a:p>
        </p:txBody>
      </p:sp>
      <p:sp>
        <p:nvSpPr>
          <p:cNvPr id="2" name="Title 1">
            <a:extLst>
              <a:ext uri="{FF2B5EF4-FFF2-40B4-BE49-F238E27FC236}">
                <a16:creationId xmlns:a16="http://schemas.microsoft.com/office/drawing/2014/main" id="{001849FF-D1BD-4B43-80E5-706DB49E99E8}"/>
              </a:ext>
            </a:extLst>
          </p:cNvPr>
          <p:cNvSpPr>
            <a:spLocks noGrp="1"/>
          </p:cNvSpPr>
          <p:nvPr>
            <p:ph type="title"/>
          </p:nvPr>
        </p:nvSpPr>
        <p:spPr>
          <a:xfrm>
            <a:off x="522000" y="842400"/>
            <a:ext cx="5479200" cy="720000"/>
          </a:xfrm>
          <a:prstGeom prst="rect">
            <a:avLst/>
          </a:prstGeom>
        </p:spPr>
        <p:txBody>
          <a:bodyPr vert="horz" lIns="0" tIns="0" rIns="0" bIns="0" rtlCol="0" anchor="t" anchorCtr="0">
            <a:normAutofit/>
          </a:bodyPr>
          <a:lstStyle>
            <a:lvl1pPr>
              <a:defRPr lang="en-GB">
                <a:solidFill>
                  <a:schemeClr val="tx2"/>
                </a:solidFill>
              </a:defRPr>
            </a:lvl1pPr>
          </a:lstStyle>
          <a:p>
            <a:pPr lvl="0">
              <a:lnSpc>
                <a:spcPts val="3250"/>
              </a:lnSpc>
            </a:pPr>
            <a:r>
              <a:rPr lang="en-US" dirty="0"/>
              <a:t>Click to edit Master title style</a:t>
            </a:r>
            <a:endParaRPr lang="en-GB" dirty="0"/>
          </a:p>
        </p:txBody>
      </p:sp>
      <p:pic>
        <p:nvPicPr>
          <p:cNvPr id="14" name="Picture 13">
            <a:extLst>
              <a:ext uri="{FF2B5EF4-FFF2-40B4-BE49-F238E27FC236}">
                <a16:creationId xmlns:a16="http://schemas.microsoft.com/office/drawing/2014/main" id="{1AA6D8F6-1179-4A3E-B426-3B2F125F163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17200" y="6423209"/>
            <a:ext cx="1472965" cy="383295"/>
          </a:xfrm>
          <a:prstGeom prst="rect">
            <a:avLst/>
          </a:prstGeom>
        </p:spPr>
      </p:pic>
      <p:pic>
        <p:nvPicPr>
          <p:cNvPr id="16" name="Picture 1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174400" y="80398"/>
            <a:ext cx="762002" cy="762002"/>
          </a:xfrm>
          <a:prstGeom prst="rect">
            <a:avLst/>
          </a:prstGeom>
        </p:spPr>
      </p:pic>
      <p:sp>
        <p:nvSpPr>
          <p:cNvPr id="18" name="Text Placeholder 14">
            <a:extLst>
              <a:ext uri="{FF2B5EF4-FFF2-40B4-BE49-F238E27FC236}">
                <a16:creationId xmlns:a16="http://schemas.microsoft.com/office/drawing/2014/main" id="{F810EB91-327E-4BC3-93A7-D326DD9D2310}"/>
              </a:ext>
            </a:extLst>
          </p:cNvPr>
          <p:cNvSpPr>
            <a:spLocks noGrp="1"/>
          </p:cNvSpPr>
          <p:nvPr>
            <p:ph type="body" sz="quarter" idx="14"/>
          </p:nvPr>
        </p:nvSpPr>
        <p:spPr>
          <a:xfrm>
            <a:off x="522287" y="1562399"/>
            <a:ext cx="10652114" cy="4368843"/>
          </a:xfrm>
        </p:spPr>
        <p:txBody>
          <a:bodyPr vert="horz" lIns="0" tIns="331200" rIns="0" bIns="0" rtlCol="0">
            <a:normAutofit/>
          </a:bodyPr>
          <a:lstStyle>
            <a:lvl1pPr marL="0" indent="0">
              <a:lnSpc>
                <a:spcPct val="100000"/>
              </a:lnSpc>
              <a:buNone/>
              <a:defRPr lang="en-US" dirty="0" smtClean="0">
                <a:solidFill>
                  <a:schemeClr val="tx2"/>
                </a:solidFill>
                <a:latin typeface="+mn-lt"/>
              </a:defRPr>
            </a:lvl1pPr>
            <a:lvl2pPr marL="432000" indent="-288000">
              <a:lnSpc>
                <a:spcPct val="100000"/>
              </a:lnSpc>
              <a:buClr>
                <a:schemeClr val="tx2"/>
              </a:buClr>
              <a:buSzPct val="90000"/>
              <a:buFont typeface="Wingdings" panose="05000000000000000000" pitchFamily="2" charset="2"/>
              <a:buChar char="n"/>
              <a:defRPr lang="en-US" dirty="0" smtClean="0">
                <a:solidFill>
                  <a:schemeClr val="tx2"/>
                </a:solidFill>
                <a:latin typeface="+mn-lt"/>
              </a:defRPr>
            </a:lvl2pPr>
            <a:lvl3pPr marL="576000" indent="-216000">
              <a:lnSpc>
                <a:spcPct val="100000"/>
              </a:lnSpc>
              <a:buClr>
                <a:schemeClr val="tx2"/>
              </a:buClr>
              <a:buFont typeface="Wingdings" panose="05000000000000000000" pitchFamily="2" charset="2"/>
              <a:buChar char="§"/>
              <a:defRPr sz="2300">
                <a:solidFill>
                  <a:schemeClr val="tx2"/>
                </a:solidFill>
              </a:defRPr>
            </a:lvl3pPr>
            <a:lvl4pPr marL="720000" indent="-216000">
              <a:lnSpc>
                <a:spcPct val="100000"/>
              </a:lnSpc>
              <a:buFont typeface="Arial" panose="020B0604020202020204" pitchFamily="34" charset="0"/>
              <a:buChar char="▪"/>
              <a:defRPr sz="2200" u="none" baseline="0">
                <a:solidFill>
                  <a:schemeClr val="tx2"/>
                </a:solidFill>
              </a:defRPr>
            </a:lvl4pPr>
            <a:lvl5pPr marL="864000" indent="-216000">
              <a:lnSpc>
                <a:spcPct val="100000"/>
              </a:lnSpc>
              <a:buClrTx/>
              <a:buSzPct val="80000"/>
              <a:buFont typeface="Arial" panose="020B0604020202020204" pitchFamily="34" charset="0"/>
              <a:buChar char="▫"/>
              <a:defRPr lang="en-US" sz="2100" kern="1200" dirty="0">
                <a:solidFill>
                  <a:schemeClr val="tx2"/>
                </a:solidFill>
                <a:latin typeface="+mn-lt"/>
                <a:ea typeface="+mn-ea"/>
                <a:cs typeface="+mn-cs"/>
              </a:defRPr>
            </a:lvl5pPr>
            <a:lvl6pPr>
              <a:lnSpc>
                <a:spcPct val="100000"/>
              </a:lnSpc>
              <a:buClr>
                <a:schemeClr val="tx2"/>
              </a:buClr>
              <a:buSzPct val="90000"/>
              <a:defRPr lang="en-US" sz="2400" kern="1200" dirty="0">
                <a:solidFill>
                  <a:schemeClr val="tx2"/>
                </a:solidFill>
                <a:latin typeface="+mn-lt"/>
                <a:ea typeface="+mn-ea"/>
                <a:cs typeface="+mn-cs"/>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Tree>
    <p:extLst>
      <p:ext uri="{BB962C8B-B14F-4D97-AF65-F5344CB8AC3E}">
        <p14:creationId xmlns:p14="http://schemas.microsoft.com/office/powerpoint/2010/main" val="21005790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1 column - green backgroun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083DFD6-03BF-4A1B-9EE1-68F952476A90}"/>
              </a:ext>
            </a:extLst>
          </p:cNvPr>
          <p:cNvSpPr/>
          <p:nvPr userDrawn="1"/>
        </p:nvSpPr>
        <p:spPr>
          <a:xfrm>
            <a:off x="-1" y="-1"/>
            <a:ext cx="12192001" cy="636168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pic>
        <p:nvPicPr>
          <p:cNvPr id="12" name="Picture 11">
            <a:extLst>
              <a:ext uri="{FF2B5EF4-FFF2-40B4-BE49-F238E27FC236}">
                <a16:creationId xmlns:a16="http://schemas.microsoft.com/office/drawing/2014/main" id="{A1137DBE-3DCB-461E-8748-28DDBCC2B31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7054"/>
            <a:ext cx="12192000" cy="6336792"/>
          </a:xfrm>
          <a:prstGeom prst="rect">
            <a:avLst/>
          </a:prstGeom>
        </p:spPr>
      </p:pic>
      <p:sp>
        <p:nvSpPr>
          <p:cNvPr id="8" name="Rectangle 7">
            <a:extLst>
              <a:ext uri="{FF2B5EF4-FFF2-40B4-BE49-F238E27FC236}">
                <a16:creationId xmlns:a16="http://schemas.microsoft.com/office/drawing/2014/main" id="{C9371DAE-A209-4F99-8998-011EBCC6FC9F}"/>
              </a:ext>
            </a:extLst>
          </p:cNvPr>
          <p:cNvSpPr/>
          <p:nvPr userDrawn="1"/>
        </p:nvSpPr>
        <p:spPr>
          <a:xfrm>
            <a:off x="0" y="6348923"/>
            <a:ext cx="12192000" cy="522000"/>
          </a:xfrm>
          <a:prstGeom prst="rect">
            <a:avLst/>
          </a:prstGeom>
          <a:solidFill>
            <a:srgbClr val="363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11" name="Slide Number Placeholder 5">
            <a:extLst>
              <a:ext uri="{FF2B5EF4-FFF2-40B4-BE49-F238E27FC236}">
                <a16:creationId xmlns:a16="http://schemas.microsoft.com/office/drawing/2014/main" id="{8F84C52A-A232-44B0-91E1-6C35437E881A}"/>
              </a:ext>
            </a:extLst>
          </p:cNvPr>
          <p:cNvSpPr txBox="1">
            <a:spLocks/>
          </p:cNvSpPr>
          <p:nvPr userDrawn="1"/>
        </p:nvSpPr>
        <p:spPr>
          <a:xfrm>
            <a:off x="11174400" y="6348923"/>
            <a:ext cx="500400" cy="501650"/>
          </a:xfrm>
          <a:prstGeom prst="rect">
            <a:avLst/>
          </a:prstGeom>
        </p:spPr>
        <p:txBody>
          <a:bodyPr vert="horz" lIns="0" tIns="0" rIns="0" bIns="0" rtlCol="0" anchor="ctr">
            <a:normAutofit/>
          </a:bodyPr>
          <a:lstStyle>
            <a:defPPr>
              <a:defRPr lang="en-US"/>
            </a:defPPr>
            <a:lvl1pPr marL="0" algn="r" defTabSz="914400" rtl="0" eaLnBrk="1" latinLnBrk="0" hangingPunct="1">
              <a:lnSpc>
                <a:spcPts val="1900"/>
              </a:lnSpc>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865ED3-5985-4D19-8FFA-E2B1DCF4EC52}" type="slidenum">
              <a:rPr lang="en-GB" smtClean="0"/>
              <a:pPr/>
              <a:t>‹#›</a:t>
            </a:fld>
            <a:endParaRPr lang="en-GB" dirty="0"/>
          </a:p>
        </p:txBody>
      </p:sp>
      <p:sp>
        <p:nvSpPr>
          <p:cNvPr id="2" name="Title 1">
            <a:extLst>
              <a:ext uri="{FF2B5EF4-FFF2-40B4-BE49-F238E27FC236}">
                <a16:creationId xmlns:a16="http://schemas.microsoft.com/office/drawing/2014/main" id="{001849FF-D1BD-4B43-80E5-706DB49E99E8}"/>
              </a:ext>
            </a:extLst>
          </p:cNvPr>
          <p:cNvSpPr>
            <a:spLocks noGrp="1"/>
          </p:cNvSpPr>
          <p:nvPr>
            <p:ph type="title"/>
          </p:nvPr>
        </p:nvSpPr>
        <p:spPr>
          <a:xfrm>
            <a:off x="522000" y="842400"/>
            <a:ext cx="5479200" cy="720000"/>
          </a:xfrm>
          <a:prstGeom prst="rect">
            <a:avLst/>
          </a:prstGeom>
        </p:spPr>
        <p:txBody>
          <a:bodyPr vert="horz" lIns="0" tIns="0" rIns="0" bIns="0" rtlCol="0" anchor="t" anchorCtr="0">
            <a:normAutofit/>
          </a:bodyPr>
          <a:lstStyle>
            <a:lvl1pPr>
              <a:defRPr lang="en-GB">
                <a:solidFill>
                  <a:schemeClr val="bg1"/>
                </a:solidFill>
              </a:defRPr>
            </a:lvl1pPr>
          </a:lstStyle>
          <a:p>
            <a:pPr lvl="0">
              <a:lnSpc>
                <a:spcPts val="3250"/>
              </a:lnSpc>
            </a:pPr>
            <a:r>
              <a:rPr lang="en-US" dirty="0"/>
              <a:t>Click to edit Master title style</a:t>
            </a:r>
            <a:endParaRPr lang="en-GB" dirty="0"/>
          </a:p>
        </p:txBody>
      </p:sp>
      <p:pic>
        <p:nvPicPr>
          <p:cNvPr id="14" name="Picture 13">
            <a:extLst>
              <a:ext uri="{FF2B5EF4-FFF2-40B4-BE49-F238E27FC236}">
                <a16:creationId xmlns:a16="http://schemas.microsoft.com/office/drawing/2014/main" id="{1AA6D8F6-1179-4A3E-B426-3B2F125F163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7200" y="6423209"/>
            <a:ext cx="1472965" cy="383295"/>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174400" y="80398"/>
            <a:ext cx="762002" cy="762002"/>
          </a:xfrm>
          <a:prstGeom prst="rect">
            <a:avLst/>
          </a:prstGeom>
        </p:spPr>
      </p:pic>
      <p:sp>
        <p:nvSpPr>
          <p:cNvPr id="13" name="Text Placeholder 14">
            <a:extLst>
              <a:ext uri="{FF2B5EF4-FFF2-40B4-BE49-F238E27FC236}">
                <a16:creationId xmlns:a16="http://schemas.microsoft.com/office/drawing/2014/main" id="{F810EB91-327E-4BC3-93A7-D326DD9D2310}"/>
              </a:ext>
            </a:extLst>
          </p:cNvPr>
          <p:cNvSpPr>
            <a:spLocks noGrp="1"/>
          </p:cNvSpPr>
          <p:nvPr>
            <p:ph type="body" sz="quarter" idx="14"/>
          </p:nvPr>
        </p:nvSpPr>
        <p:spPr>
          <a:xfrm>
            <a:off x="522287" y="1562399"/>
            <a:ext cx="10652114" cy="4368843"/>
          </a:xfrm>
        </p:spPr>
        <p:txBody>
          <a:bodyPr vert="horz" lIns="0" tIns="331200" rIns="0" bIns="0" rtlCol="0">
            <a:normAutofit/>
          </a:bodyPr>
          <a:lstStyle>
            <a:lvl1pPr marL="0" indent="0">
              <a:lnSpc>
                <a:spcPct val="100000"/>
              </a:lnSpc>
              <a:buNone/>
              <a:defRPr lang="en-US" dirty="0" smtClean="0">
                <a:solidFill>
                  <a:schemeClr val="bg1"/>
                </a:solidFill>
                <a:latin typeface="+mn-lt"/>
              </a:defRPr>
            </a:lvl1pPr>
            <a:lvl2pPr marL="432000" indent="-288000">
              <a:lnSpc>
                <a:spcPct val="100000"/>
              </a:lnSpc>
              <a:buClr>
                <a:schemeClr val="bg1"/>
              </a:buClr>
              <a:buSzPct val="90000"/>
              <a:buFont typeface="Wingdings" panose="05000000000000000000" pitchFamily="2" charset="2"/>
              <a:buChar char="n"/>
              <a:defRPr lang="en-US" dirty="0" smtClean="0">
                <a:solidFill>
                  <a:schemeClr val="bg1"/>
                </a:solidFill>
                <a:latin typeface="+mn-lt"/>
              </a:defRPr>
            </a:lvl2pPr>
            <a:lvl3pPr marL="576000" indent="-216000">
              <a:lnSpc>
                <a:spcPct val="100000"/>
              </a:lnSpc>
              <a:buClr>
                <a:schemeClr val="bg1"/>
              </a:buClr>
              <a:buFont typeface="Wingdings" panose="05000000000000000000" pitchFamily="2" charset="2"/>
              <a:buChar char="§"/>
              <a:defRPr sz="2300">
                <a:solidFill>
                  <a:schemeClr val="bg1"/>
                </a:solidFill>
              </a:defRPr>
            </a:lvl3pPr>
            <a:lvl4pPr marL="720000" indent="-216000">
              <a:lnSpc>
                <a:spcPct val="100000"/>
              </a:lnSpc>
              <a:buFont typeface="Arial" panose="020B0604020202020204" pitchFamily="34" charset="0"/>
              <a:buChar char="▪"/>
              <a:defRPr sz="2200" u="none" baseline="0">
                <a:solidFill>
                  <a:schemeClr val="bg1"/>
                </a:solidFill>
              </a:defRPr>
            </a:lvl4pPr>
            <a:lvl5pPr marL="864000" indent="-216000">
              <a:lnSpc>
                <a:spcPct val="100000"/>
              </a:lnSpc>
              <a:buClrTx/>
              <a:buSzPct val="80000"/>
              <a:buFont typeface="Arial" panose="020B0604020202020204" pitchFamily="34" charset="0"/>
              <a:buChar char="▫"/>
              <a:defRPr lang="en-US" sz="2100" kern="1200" dirty="0">
                <a:solidFill>
                  <a:schemeClr val="bg1"/>
                </a:solidFill>
                <a:latin typeface="+mn-lt"/>
                <a:ea typeface="+mn-ea"/>
                <a:cs typeface="+mn-cs"/>
              </a:defRPr>
            </a:lvl5pPr>
            <a:lvl6pPr>
              <a:lnSpc>
                <a:spcPct val="100000"/>
              </a:lnSpc>
              <a:buClr>
                <a:schemeClr val="tx2"/>
              </a:buClr>
              <a:buSzPct val="90000"/>
              <a:defRPr lang="en-US" sz="2400" kern="1200" dirty="0">
                <a:solidFill>
                  <a:schemeClr val="tx2"/>
                </a:solidFill>
                <a:latin typeface="+mn-lt"/>
                <a:ea typeface="+mn-ea"/>
                <a:cs typeface="+mn-cs"/>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Tree>
    <p:extLst>
      <p:ext uri="{BB962C8B-B14F-4D97-AF65-F5344CB8AC3E}">
        <p14:creationId xmlns:p14="http://schemas.microsoft.com/office/powerpoint/2010/main" val="38713342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Images gree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083DFD6-03BF-4A1B-9EE1-68F952476A90}"/>
              </a:ext>
            </a:extLst>
          </p:cNvPr>
          <p:cNvSpPr/>
          <p:nvPr userDrawn="1"/>
        </p:nvSpPr>
        <p:spPr>
          <a:xfrm>
            <a:off x="-1" y="0"/>
            <a:ext cx="6113159" cy="31742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5" name="Picture Placeholder 4">
            <a:extLst>
              <a:ext uri="{FF2B5EF4-FFF2-40B4-BE49-F238E27FC236}">
                <a16:creationId xmlns:a16="http://schemas.microsoft.com/office/drawing/2014/main" id="{F51F282F-BF46-4824-AF77-2DA818A3EE01}"/>
              </a:ext>
            </a:extLst>
          </p:cNvPr>
          <p:cNvSpPr>
            <a:spLocks noGrp="1"/>
          </p:cNvSpPr>
          <p:nvPr>
            <p:ph type="pic" sz="quarter" idx="15"/>
          </p:nvPr>
        </p:nvSpPr>
        <p:spPr>
          <a:xfrm>
            <a:off x="6094800" y="-1"/>
            <a:ext cx="3142800" cy="3177526"/>
          </a:xfrm>
        </p:spPr>
        <p:txBody>
          <a:bodyPr>
            <a:normAutofit/>
          </a:bodyPr>
          <a:lstStyle/>
          <a:p>
            <a:r>
              <a:rPr lang="en-US"/>
              <a:t>Click icon to add picture</a:t>
            </a:r>
            <a:endParaRPr lang="en-GB"/>
          </a:p>
        </p:txBody>
      </p:sp>
      <p:sp>
        <p:nvSpPr>
          <p:cNvPr id="8" name="Picture Placeholder 7">
            <a:extLst>
              <a:ext uri="{FF2B5EF4-FFF2-40B4-BE49-F238E27FC236}">
                <a16:creationId xmlns:a16="http://schemas.microsoft.com/office/drawing/2014/main" id="{1FA82BD8-3700-4EE3-A0F3-2EC9C35B7F9F}"/>
              </a:ext>
            </a:extLst>
          </p:cNvPr>
          <p:cNvSpPr>
            <a:spLocks noGrp="1"/>
          </p:cNvSpPr>
          <p:nvPr>
            <p:ph type="pic" sz="quarter" idx="16"/>
          </p:nvPr>
        </p:nvSpPr>
        <p:spPr>
          <a:xfrm>
            <a:off x="9240261" y="0"/>
            <a:ext cx="2952000" cy="3177526"/>
          </a:xfrm>
        </p:spPr>
        <p:txBody>
          <a:bodyPr>
            <a:normAutofit/>
          </a:bodyPr>
          <a:lstStyle/>
          <a:p>
            <a:r>
              <a:rPr lang="en-US"/>
              <a:t>Click icon to add picture</a:t>
            </a:r>
            <a:endParaRPr lang="en-GB"/>
          </a:p>
        </p:txBody>
      </p:sp>
      <p:sp>
        <p:nvSpPr>
          <p:cNvPr id="16" name="Rectangle 15">
            <a:extLst>
              <a:ext uri="{FF2B5EF4-FFF2-40B4-BE49-F238E27FC236}">
                <a16:creationId xmlns:a16="http://schemas.microsoft.com/office/drawing/2014/main" id="{3114E5A0-BCBF-4DF5-9191-72BA9CCF5327}"/>
              </a:ext>
            </a:extLst>
          </p:cNvPr>
          <p:cNvSpPr/>
          <p:nvPr userDrawn="1"/>
        </p:nvSpPr>
        <p:spPr>
          <a:xfrm>
            <a:off x="0" y="6348923"/>
            <a:ext cx="12192000" cy="522000"/>
          </a:xfrm>
          <a:prstGeom prst="rect">
            <a:avLst/>
          </a:prstGeom>
          <a:solidFill>
            <a:srgbClr val="363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pic>
        <p:nvPicPr>
          <p:cNvPr id="17" name="Picture 16">
            <a:extLst>
              <a:ext uri="{FF2B5EF4-FFF2-40B4-BE49-F238E27FC236}">
                <a16:creationId xmlns:a16="http://schemas.microsoft.com/office/drawing/2014/main" id="{548F6C81-F5AF-43B9-8EDB-170CDBC83B2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2" y="6346825"/>
            <a:ext cx="12192000" cy="521208"/>
          </a:xfrm>
          <a:prstGeom prst="rect">
            <a:avLst/>
          </a:prstGeom>
        </p:spPr>
      </p:pic>
      <p:sp>
        <p:nvSpPr>
          <p:cNvPr id="19" name="Slide Number Placeholder 5">
            <a:extLst>
              <a:ext uri="{FF2B5EF4-FFF2-40B4-BE49-F238E27FC236}">
                <a16:creationId xmlns:a16="http://schemas.microsoft.com/office/drawing/2014/main" id="{3BB36BA7-6F24-4D5E-AB20-D823BD4360B3}"/>
              </a:ext>
            </a:extLst>
          </p:cNvPr>
          <p:cNvSpPr txBox="1">
            <a:spLocks/>
          </p:cNvSpPr>
          <p:nvPr userDrawn="1"/>
        </p:nvSpPr>
        <p:spPr>
          <a:xfrm>
            <a:off x="11174400" y="6348923"/>
            <a:ext cx="500400" cy="501650"/>
          </a:xfrm>
          <a:prstGeom prst="rect">
            <a:avLst/>
          </a:prstGeom>
        </p:spPr>
        <p:txBody>
          <a:bodyPr vert="horz" lIns="0" tIns="0" rIns="0" bIns="0" rtlCol="0" anchor="ctr">
            <a:normAutofit/>
          </a:bodyPr>
          <a:lstStyle>
            <a:defPPr>
              <a:defRPr lang="en-US"/>
            </a:defPPr>
            <a:lvl1pPr marL="0" algn="r" defTabSz="914400" rtl="0" eaLnBrk="1" latinLnBrk="0" hangingPunct="1">
              <a:lnSpc>
                <a:spcPts val="1900"/>
              </a:lnSpc>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865ED3-5985-4D19-8FFA-E2B1DCF4EC52}" type="slidenum">
              <a:rPr lang="en-GB" smtClean="0"/>
              <a:pPr/>
              <a:t>‹#›</a:t>
            </a:fld>
            <a:endParaRPr lang="en-GB"/>
          </a:p>
        </p:txBody>
      </p:sp>
      <p:sp>
        <p:nvSpPr>
          <p:cNvPr id="2" name="Title 1">
            <a:extLst>
              <a:ext uri="{FF2B5EF4-FFF2-40B4-BE49-F238E27FC236}">
                <a16:creationId xmlns:a16="http://schemas.microsoft.com/office/drawing/2014/main" id="{A509B20D-170C-456D-B9A9-8E443DA5A983}"/>
              </a:ext>
            </a:extLst>
          </p:cNvPr>
          <p:cNvSpPr>
            <a:spLocks noGrp="1"/>
          </p:cNvSpPr>
          <p:nvPr>
            <p:ph type="title"/>
          </p:nvPr>
        </p:nvSpPr>
        <p:spPr>
          <a:xfrm>
            <a:off x="522000" y="842400"/>
            <a:ext cx="5479200" cy="720000"/>
          </a:xfrm>
          <a:prstGeom prst="rect">
            <a:avLst/>
          </a:prstGeom>
        </p:spPr>
        <p:txBody>
          <a:bodyPr anchor="t" anchorCtr="0">
            <a:normAutofit/>
          </a:bodyPr>
          <a:lstStyle>
            <a:lvl1pPr>
              <a:lnSpc>
                <a:spcPts val="3250"/>
              </a:lnSpc>
              <a:defRPr>
                <a:solidFill>
                  <a:schemeClr val="bg1"/>
                </a:solidFill>
              </a:defRPr>
            </a:lvl1pPr>
          </a:lstStyle>
          <a:p>
            <a:r>
              <a:rPr lang="en-US"/>
              <a:t>Click to edit Master title style</a:t>
            </a:r>
            <a:endParaRPr lang="en-GB" dirty="0"/>
          </a:p>
        </p:txBody>
      </p:sp>
      <p:sp>
        <p:nvSpPr>
          <p:cNvPr id="13" name="Picture Placeholder 7">
            <a:extLst>
              <a:ext uri="{FF2B5EF4-FFF2-40B4-BE49-F238E27FC236}">
                <a16:creationId xmlns:a16="http://schemas.microsoft.com/office/drawing/2014/main" id="{93426C20-7C99-47FF-9AFC-385679A5CCE2}"/>
              </a:ext>
            </a:extLst>
          </p:cNvPr>
          <p:cNvSpPr>
            <a:spLocks noGrp="1"/>
          </p:cNvSpPr>
          <p:nvPr>
            <p:ph type="pic" sz="quarter" idx="17"/>
          </p:nvPr>
        </p:nvSpPr>
        <p:spPr>
          <a:xfrm>
            <a:off x="6092140" y="3174276"/>
            <a:ext cx="6115820" cy="3193200"/>
          </a:xfrm>
        </p:spPr>
        <p:txBody>
          <a:bodyPr>
            <a:normAutofit/>
          </a:bodyPr>
          <a:lstStyle/>
          <a:p>
            <a:r>
              <a:rPr lang="en-US"/>
              <a:t>Click icon to add picture</a:t>
            </a:r>
            <a:endParaRPr lang="en-GB"/>
          </a:p>
        </p:txBody>
      </p:sp>
      <p:sp>
        <p:nvSpPr>
          <p:cNvPr id="14" name="Picture Placeholder 7">
            <a:extLst>
              <a:ext uri="{FF2B5EF4-FFF2-40B4-BE49-F238E27FC236}">
                <a16:creationId xmlns:a16="http://schemas.microsoft.com/office/drawing/2014/main" id="{D266945C-653E-4CFD-BD96-5158B695BBF4}"/>
              </a:ext>
            </a:extLst>
          </p:cNvPr>
          <p:cNvSpPr>
            <a:spLocks noGrp="1"/>
          </p:cNvSpPr>
          <p:nvPr>
            <p:ph type="pic" sz="quarter" idx="18"/>
          </p:nvPr>
        </p:nvSpPr>
        <p:spPr>
          <a:xfrm>
            <a:off x="-18617" y="3174276"/>
            <a:ext cx="6110756" cy="3193200"/>
          </a:xfrm>
        </p:spPr>
        <p:txBody>
          <a:bodyPr>
            <a:normAutofit/>
          </a:bodyPr>
          <a:lstStyle/>
          <a:p>
            <a:r>
              <a:rPr lang="en-US" dirty="0"/>
              <a:t>Click icon to add picture</a:t>
            </a:r>
            <a:endParaRPr lang="en-GB" dirty="0"/>
          </a:p>
        </p:txBody>
      </p:sp>
      <p:pic>
        <p:nvPicPr>
          <p:cNvPr id="20" name="Picture 19">
            <a:extLst>
              <a:ext uri="{FF2B5EF4-FFF2-40B4-BE49-F238E27FC236}">
                <a16:creationId xmlns:a16="http://schemas.microsoft.com/office/drawing/2014/main" id="{429FE4FA-2EF9-4241-971E-B7E1BD3C924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7200" y="6423209"/>
            <a:ext cx="1472965" cy="383295"/>
          </a:xfrm>
          <a:prstGeom prst="rect">
            <a:avLst/>
          </a:prstGeom>
        </p:spPr>
      </p:pic>
      <p:sp>
        <p:nvSpPr>
          <p:cNvPr id="18" name="Text Placeholder 14">
            <a:extLst>
              <a:ext uri="{FF2B5EF4-FFF2-40B4-BE49-F238E27FC236}">
                <a16:creationId xmlns:a16="http://schemas.microsoft.com/office/drawing/2014/main" id="{F810EB91-327E-4BC3-93A7-D326DD9D2310}"/>
              </a:ext>
            </a:extLst>
          </p:cNvPr>
          <p:cNvSpPr>
            <a:spLocks noGrp="1"/>
          </p:cNvSpPr>
          <p:nvPr>
            <p:ph type="body" sz="quarter" idx="14"/>
          </p:nvPr>
        </p:nvSpPr>
        <p:spPr>
          <a:xfrm>
            <a:off x="522287" y="1566000"/>
            <a:ext cx="4050000" cy="1602000"/>
          </a:xfrm>
        </p:spPr>
        <p:txBody>
          <a:bodyPr vert="horz" lIns="0" tIns="331200" rIns="0" bIns="0" rtlCol="0">
            <a:normAutofit/>
          </a:bodyPr>
          <a:lstStyle>
            <a:lvl1pPr>
              <a:lnSpc>
                <a:spcPct val="100000"/>
              </a:lnSpc>
              <a:defRPr lang="en-US" dirty="0" smtClean="0">
                <a:solidFill>
                  <a:schemeClr val="bg2"/>
                </a:solidFill>
              </a:defRPr>
            </a:lvl1pPr>
            <a:lvl2pPr marL="432000" indent="-288000">
              <a:lnSpc>
                <a:spcPct val="100000"/>
              </a:lnSpc>
              <a:buClr>
                <a:schemeClr val="bg1"/>
              </a:buClr>
              <a:buSzPct val="90000"/>
              <a:buFont typeface="Wingdings" panose="05000000000000000000" pitchFamily="2" charset="2"/>
              <a:buChar char="n"/>
              <a:defRPr lang="en-US" dirty="0" smtClean="0">
                <a:solidFill>
                  <a:schemeClr val="bg2"/>
                </a:solidFill>
              </a:defRPr>
            </a:lvl2pPr>
            <a:lvl3pPr marL="702900" indent="-342900">
              <a:lnSpc>
                <a:spcPct val="100000"/>
              </a:lnSpc>
              <a:buFont typeface="Wingdings" panose="05000000000000000000" pitchFamily="2" charset="2"/>
              <a:buChar char="§"/>
              <a:defRPr sz="2300">
                <a:solidFill>
                  <a:schemeClr val="bg2"/>
                </a:solidFill>
              </a:defRPr>
            </a:lvl3pPr>
            <a:lvl4pPr>
              <a:defRPr>
                <a:solidFill>
                  <a:schemeClr val="bg2"/>
                </a:solidFill>
              </a:defRPr>
            </a:lvl4pPr>
            <a:lvl5pPr>
              <a:defRPr>
                <a:solidFill>
                  <a:schemeClr val="bg2"/>
                </a:solidFill>
              </a:defRPr>
            </a:lvl5pPr>
            <a:lvl6pPr>
              <a:defRPr>
                <a:solidFill>
                  <a:schemeClr val="bg2"/>
                </a:solidFill>
              </a:defRPr>
            </a:lvl6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1166863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Images coral">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083DFD6-03BF-4A1B-9EE1-68F952476A90}"/>
              </a:ext>
            </a:extLst>
          </p:cNvPr>
          <p:cNvSpPr/>
          <p:nvPr userDrawn="1"/>
        </p:nvSpPr>
        <p:spPr>
          <a:xfrm>
            <a:off x="-1" y="0"/>
            <a:ext cx="6113159" cy="31742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5" name="Picture Placeholder 4">
            <a:extLst>
              <a:ext uri="{FF2B5EF4-FFF2-40B4-BE49-F238E27FC236}">
                <a16:creationId xmlns:a16="http://schemas.microsoft.com/office/drawing/2014/main" id="{F51F282F-BF46-4824-AF77-2DA818A3EE01}"/>
              </a:ext>
            </a:extLst>
          </p:cNvPr>
          <p:cNvSpPr>
            <a:spLocks noGrp="1"/>
          </p:cNvSpPr>
          <p:nvPr>
            <p:ph type="pic" sz="quarter" idx="15"/>
          </p:nvPr>
        </p:nvSpPr>
        <p:spPr>
          <a:xfrm>
            <a:off x="6094800" y="-1"/>
            <a:ext cx="3142800" cy="3177526"/>
          </a:xfrm>
        </p:spPr>
        <p:txBody>
          <a:bodyPr>
            <a:normAutofit/>
          </a:bodyPr>
          <a:lstStyle/>
          <a:p>
            <a:r>
              <a:rPr lang="en-US"/>
              <a:t>Click icon to add picture</a:t>
            </a:r>
            <a:endParaRPr lang="en-GB"/>
          </a:p>
        </p:txBody>
      </p:sp>
      <p:sp>
        <p:nvSpPr>
          <p:cNvPr id="8" name="Picture Placeholder 7">
            <a:extLst>
              <a:ext uri="{FF2B5EF4-FFF2-40B4-BE49-F238E27FC236}">
                <a16:creationId xmlns:a16="http://schemas.microsoft.com/office/drawing/2014/main" id="{1FA82BD8-3700-4EE3-A0F3-2EC9C35B7F9F}"/>
              </a:ext>
            </a:extLst>
          </p:cNvPr>
          <p:cNvSpPr>
            <a:spLocks noGrp="1"/>
          </p:cNvSpPr>
          <p:nvPr>
            <p:ph type="pic" sz="quarter" idx="16"/>
          </p:nvPr>
        </p:nvSpPr>
        <p:spPr>
          <a:xfrm>
            <a:off x="9240261" y="0"/>
            <a:ext cx="2952000" cy="3177526"/>
          </a:xfrm>
        </p:spPr>
        <p:txBody>
          <a:bodyPr>
            <a:normAutofit/>
          </a:bodyPr>
          <a:lstStyle/>
          <a:p>
            <a:r>
              <a:rPr lang="en-US"/>
              <a:t>Click icon to add picture</a:t>
            </a:r>
            <a:endParaRPr lang="en-GB"/>
          </a:p>
        </p:txBody>
      </p:sp>
      <p:sp>
        <p:nvSpPr>
          <p:cNvPr id="16" name="Rectangle 15">
            <a:extLst>
              <a:ext uri="{FF2B5EF4-FFF2-40B4-BE49-F238E27FC236}">
                <a16:creationId xmlns:a16="http://schemas.microsoft.com/office/drawing/2014/main" id="{3114E5A0-BCBF-4DF5-9191-72BA9CCF5327}"/>
              </a:ext>
            </a:extLst>
          </p:cNvPr>
          <p:cNvSpPr/>
          <p:nvPr userDrawn="1"/>
        </p:nvSpPr>
        <p:spPr>
          <a:xfrm>
            <a:off x="0" y="6348923"/>
            <a:ext cx="12192000" cy="522000"/>
          </a:xfrm>
          <a:prstGeom prst="rect">
            <a:avLst/>
          </a:prstGeom>
          <a:solidFill>
            <a:srgbClr val="363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pic>
        <p:nvPicPr>
          <p:cNvPr id="17" name="Picture 16">
            <a:extLst>
              <a:ext uri="{FF2B5EF4-FFF2-40B4-BE49-F238E27FC236}">
                <a16:creationId xmlns:a16="http://schemas.microsoft.com/office/drawing/2014/main" id="{548F6C81-F5AF-43B9-8EDB-170CDBC83B2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2" y="6346825"/>
            <a:ext cx="12192000" cy="521208"/>
          </a:xfrm>
          <a:prstGeom prst="rect">
            <a:avLst/>
          </a:prstGeom>
        </p:spPr>
      </p:pic>
      <p:sp>
        <p:nvSpPr>
          <p:cNvPr id="19" name="Slide Number Placeholder 5">
            <a:extLst>
              <a:ext uri="{FF2B5EF4-FFF2-40B4-BE49-F238E27FC236}">
                <a16:creationId xmlns:a16="http://schemas.microsoft.com/office/drawing/2014/main" id="{3BB36BA7-6F24-4D5E-AB20-D823BD4360B3}"/>
              </a:ext>
            </a:extLst>
          </p:cNvPr>
          <p:cNvSpPr txBox="1">
            <a:spLocks/>
          </p:cNvSpPr>
          <p:nvPr userDrawn="1"/>
        </p:nvSpPr>
        <p:spPr>
          <a:xfrm>
            <a:off x="11174400" y="6348923"/>
            <a:ext cx="500400" cy="501650"/>
          </a:xfrm>
          <a:prstGeom prst="rect">
            <a:avLst/>
          </a:prstGeom>
        </p:spPr>
        <p:txBody>
          <a:bodyPr vert="horz" lIns="0" tIns="0" rIns="0" bIns="0" rtlCol="0" anchor="ctr">
            <a:normAutofit/>
          </a:bodyPr>
          <a:lstStyle>
            <a:defPPr>
              <a:defRPr lang="en-US"/>
            </a:defPPr>
            <a:lvl1pPr marL="0" algn="r" defTabSz="914400" rtl="0" eaLnBrk="1" latinLnBrk="0" hangingPunct="1">
              <a:lnSpc>
                <a:spcPts val="1900"/>
              </a:lnSpc>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865ED3-5985-4D19-8FFA-E2B1DCF4EC52}" type="slidenum">
              <a:rPr lang="en-GB" smtClean="0"/>
              <a:pPr/>
              <a:t>‹#›</a:t>
            </a:fld>
            <a:endParaRPr lang="en-GB"/>
          </a:p>
        </p:txBody>
      </p:sp>
      <p:sp>
        <p:nvSpPr>
          <p:cNvPr id="2" name="Title 1">
            <a:extLst>
              <a:ext uri="{FF2B5EF4-FFF2-40B4-BE49-F238E27FC236}">
                <a16:creationId xmlns:a16="http://schemas.microsoft.com/office/drawing/2014/main" id="{A509B20D-170C-456D-B9A9-8E443DA5A983}"/>
              </a:ext>
            </a:extLst>
          </p:cNvPr>
          <p:cNvSpPr>
            <a:spLocks noGrp="1"/>
          </p:cNvSpPr>
          <p:nvPr>
            <p:ph type="title"/>
          </p:nvPr>
        </p:nvSpPr>
        <p:spPr>
          <a:xfrm>
            <a:off x="522000" y="842400"/>
            <a:ext cx="5479200" cy="720000"/>
          </a:xfrm>
          <a:prstGeom prst="rect">
            <a:avLst/>
          </a:prstGeom>
        </p:spPr>
        <p:txBody>
          <a:bodyPr anchor="t" anchorCtr="0">
            <a:normAutofit/>
          </a:bodyPr>
          <a:lstStyle>
            <a:lvl1pPr>
              <a:lnSpc>
                <a:spcPts val="3250"/>
              </a:lnSpc>
              <a:defRPr>
                <a:solidFill>
                  <a:schemeClr val="bg1"/>
                </a:solidFill>
              </a:defRPr>
            </a:lvl1pPr>
          </a:lstStyle>
          <a:p>
            <a:r>
              <a:rPr lang="en-US" dirty="0"/>
              <a:t>Click to edit Master title style</a:t>
            </a:r>
            <a:endParaRPr lang="en-GB" dirty="0"/>
          </a:p>
        </p:txBody>
      </p:sp>
      <p:sp>
        <p:nvSpPr>
          <p:cNvPr id="13" name="Picture Placeholder 7">
            <a:extLst>
              <a:ext uri="{FF2B5EF4-FFF2-40B4-BE49-F238E27FC236}">
                <a16:creationId xmlns:a16="http://schemas.microsoft.com/office/drawing/2014/main" id="{93426C20-7C99-47FF-9AFC-385679A5CCE2}"/>
              </a:ext>
            </a:extLst>
          </p:cNvPr>
          <p:cNvSpPr>
            <a:spLocks noGrp="1"/>
          </p:cNvSpPr>
          <p:nvPr>
            <p:ph type="pic" sz="quarter" idx="17"/>
          </p:nvPr>
        </p:nvSpPr>
        <p:spPr>
          <a:xfrm>
            <a:off x="6092140" y="3174276"/>
            <a:ext cx="6115820" cy="3193200"/>
          </a:xfrm>
        </p:spPr>
        <p:txBody>
          <a:bodyPr>
            <a:normAutofit/>
          </a:bodyPr>
          <a:lstStyle/>
          <a:p>
            <a:r>
              <a:rPr lang="en-US"/>
              <a:t>Click icon to add picture</a:t>
            </a:r>
            <a:endParaRPr lang="en-GB"/>
          </a:p>
        </p:txBody>
      </p:sp>
      <p:sp>
        <p:nvSpPr>
          <p:cNvPr id="14" name="Picture Placeholder 7">
            <a:extLst>
              <a:ext uri="{FF2B5EF4-FFF2-40B4-BE49-F238E27FC236}">
                <a16:creationId xmlns:a16="http://schemas.microsoft.com/office/drawing/2014/main" id="{D266945C-653E-4CFD-BD96-5158B695BBF4}"/>
              </a:ext>
            </a:extLst>
          </p:cNvPr>
          <p:cNvSpPr>
            <a:spLocks noGrp="1"/>
          </p:cNvSpPr>
          <p:nvPr>
            <p:ph type="pic" sz="quarter" idx="18"/>
          </p:nvPr>
        </p:nvSpPr>
        <p:spPr>
          <a:xfrm>
            <a:off x="-18617" y="3174276"/>
            <a:ext cx="6110756" cy="3193200"/>
          </a:xfrm>
        </p:spPr>
        <p:txBody>
          <a:bodyPr>
            <a:normAutofit/>
          </a:bodyPr>
          <a:lstStyle/>
          <a:p>
            <a:r>
              <a:rPr lang="en-US" dirty="0"/>
              <a:t>Click icon to add picture</a:t>
            </a:r>
            <a:endParaRPr lang="en-GB" dirty="0"/>
          </a:p>
        </p:txBody>
      </p:sp>
      <p:pic>
        <p:nvPicPr>
          <p:cNvPr id="20" name="Picture 19">
            <a:extLst>
              <a:ext uri="{FF2B5EF4-FFF2-40B4-BE49-F238E27FC236}">
                <a16:creationId xmlns:a16="http://schemas.microsoft.com/office/drawing/2014/main" id="{429FE4FA-2EF9-4241-971E-B7E1BD3C924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7200" y="6423209"/>
            <a:ext cx="1472965" cy="383295"/>
          </a:xfrm>
          <a:prstGeom prst="rect">
            <a:avLst/>
          </a:prstGeom>
        </p:spPr>
      </p:pic>
      <p:sp>
        <p:nvSpPr>
          <p:cNvPr id="18" name="Text Placeholder 14">
            <a:extLst>
              <a:ext uri="{FF2B5EF4-FFF2-40B4-BE49-F238E27FC236}">
                <a16:creationId xmlns:a16="http://schemas.microsoft.com/office/drawing/2014/main" id="{F810EB91-327E-4BC3-93A7-D326DD9D2310}"/>
              </a:ext>
            </a:extLst>
          </p:cNvPr>
          <p:cNvSpPr>
            <a:spLocks noGrp="1"/>
          </p:cNvSpPr>
          <p:nvPr>
            <p:ph type="body" sz="quarter" idx="14"/>
          </p:nvPr>
        </p:nvSpPr>
        <p:spPr>
          <a:xfrm>
            <a:off x="522287" y="1566000"/>
            <a:ext cx="4050000" cy="1602000"/>
          </a:xfrm>
        </p:spPr>
        <p:txBody>
          <a:bodyPr vert="horz" lIns="0" tIns="331200" rIns="0" bIns="0" rtlCol="0">
            <a:normAutofit/>
          </a:bodyPr>
          <a:lstStyle>
            <a:lvl1pPr>
              <a:lnSpc>
                <a:spcPct val="100000"/>
              </a:lnSpc>
              <a:defRPr lang="en-US" dirty="0" smtClean="0">
                <a:solidFill>
                  <a:schemeClr val="bg2"/>
                </a:solidFill>
              </a:defRPr>
            </a:lvl1pPr>
            <a:lvl2pPr marL="432000" indent="-288000">
              <a:lnSpc>
                <a:spcPct val="100000"/>
              </a:lnSpc>
              <a:buClr>
                <a:schemeClr val="bg1"/>
              </a:buClr>
              <a:buSzPct val="90000"/>
              <a:buFont typeface="Wingdings" panose="05000000000000000000" pitchFamily="2" charset="2"/>
              <a:buChar char="n"/>
              <a:defRPr lang="en-US" dirty="0" smtClean="0">
                <a:solidFill>
                  <a:schemeClr val="bg2"/>
                </a:solidFill>
              </a:defRPr>
            </a:lvl2pPr>
            <a:lvl3pPr marL="702900" indent="-342900">
              <a:lnSpc>
                <a:spcPct val="100000"/>
              </a:lnSpc>
              <a:buFont typeface="Wingdings" panose="05000000000000000000" pitchFamily="2" charset="2"/>
              <a:buChar char="§"/>
              <a:defRPr sz="2300">
                <a:solidFill>
                  <a:schemeClr val="bg2"/>
                </a:solidFill>
              </a:defRPr>
            </a:lvl3pPr>
            <a:lvl4pPr>
              <a:defRPr>
                <a:solidFill>
                  <a:schemeClr val="bg2"/>
                </a:solidFill>
              </a:defRPr>
            </a:lvl4pPr>
            <a:lvl5pPr>
              <a:defRPr>
                <a:solidFill>
                  <a:schemeClr val="bg2"/>
                </a:solidFill>
              </a:defRPr>
            </a:lvl5pPr>
            <a:lvl6pPr>
              <a:defRPr>
                <a:solidFill>
                  <a:schemeClr val="bg2"/>
                </a:solidFill>
              </a:defRPr>
            </a:lvl6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8051994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Images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083DFD6-03BF-4A1B-9EE1-68F952476A90}"/>
              </a:ext>
            </a:extLst>
          </p:cNvPr>
          <p:cNvSpPr/>
          <p:nvPr userDrawn="1"/>
        </p:nvSpPr>
        <p:spPr>
          <a:xfrm>
            <a:off x="-1" y="0"/>
            <a:ext cx="6113159" cy="31742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5" name="Picture Placeholder 4">
            <a:extLst>
              <a:ext uri="{FF2B5EF4-FFF2-40B4-BE49-F238E27FC236}">
                <a16:creationId xmlns:a16="http://schemas.microsoft.com/office/drawing/2014/main" id="{F51F282F-BF46-4824-AF77-2DA818A3EE01}"/>
              </a:ext>
            </a:extLst>
          </p:cNvPr>
          <p:cNvSpPr>
            <a:spLocks noGrp="1"/>
          </p:cNvSpPr>
          <p:nvPr>
            <p:ph type="pic" sz="quarter" idx="15"/>
          </p:nvPr>
        </p:nvSpPr>
        <p:spPr>
          <a:xfrm>
            <a:off x="6094800" y="-1"/>
            <a:ext cx="3142800" cy="3177526"/>
          </a:xfrm>
        </p:spPr>
        <p:txBody>
          <a:bodyPr>
            <a:normAutofit/>
          </a:bodyPr>
          <a:lstStyle/>
          <a:p>
            <a:r>
              <a:rPr lang="en-US"/>
              <a:t>Click icon to add picture</a:t>
            </a:r>
            <a:endParaRPr lang="en-GB"/>
          </a:p>
        </p:txBody>
      </p:sp>
      <p:sp>
        <p:nvSpPr>
          <p:cNvPr id="8" name="Picture Placeholder 7">
            <a:extLst>
              <a:ext uri="{FF2B5EF4-FFF2-40B4-BE49-F238E27FC236}">
                <a16:creationId xmlns:a16="http://schemas.microsoft.com/office/drawing/2014/main" id="{1FA82BD8-3700-4EE3-A0F3-2EC9C35B7F9F}"/>
              </a:ext>
            </a:extLst>
          </p:cNvPr>
          <p:cNvSpPr>
            <a:spLocks noGrp="1"/>
          </p:cNvSpPr>
          <p:nvPr>
            <p:ph type="pic" sz="quarter" idx="16"/>
          </p:nvPr>
        </p:nvSpPr>
        <p:spPr>
          <a:xfrm>
            <a:off x="9240261" y="0"/>
            <a:ext cx="2952000" cy="3177526"/>
          </a:xfrm>
        </p:spPr>
        <p:txBody>
          <a:bodyPr>
            <a:normAutofit/>
          </a:bodyPr>
          <a:lstStyle/>
          <a:p>
            <a:r>
              <a:rPr lang="en-US"/>
              <a:t>Click icon to add picture</a:t>
            </a:r>
            <a:endParaRPr lang="en-GB"/>
          </a:p>
        </p:txBody>
      </p:sp>
      <p:sp>
        <p:nvSpPr>
          <p:cNvPr id="16" name="Rectangle 15">
            <a:extLst>
              <a:ext uri="{FF2B5EF4-FFF2-40B4-BE49-F238E27FC236}">
                <a16:creationId xmlns:a16="http://schemas.microsoft.com/office/drawing/2014/main" id="{3114E5A0-BCBF-4DF5-9191-72BA9CCF5327}"/>
              </a:ext>
            </a:extLst>
          </p:cNvPr>
          <p:cNvSpPr/>
          <p:nvPr userDrawn="1"/>
        </p:nvSpPr>
        <p:spPr>
          <a:xfrm>
            <a:off x="0" y="6348923"/>
            <a:ext cx="12192000" cy="522000"/>
          </a:xfrm>
          <a:prstGeom prst="rect">
            <a:avLst/>
          </a:prstGeom>
          <a:solidFill>
            <a:srgbClr val="363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pic>
        <p:nvPicPr>
          <p:cNvPr id="17" name="Picture 16">
            <a:extLst>
              <a:ext uri="{FF2B5EF4-FFF2-40B4-BE49-F238E27FC236}">
                <a16:creationId xmlns:a16="http://schemas.microsoft.com/office/drawing/2014/main" id="{548F6C81-F5AF-43B9-8EDB-170CDBC83B2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2" y="6346825"/>
            <a:ext cx="12192000" cy="521208"/>
          </a:xfrm>
          <a:prstGeom prst="rect">
            <a:avLst/>
          </a:prstGeom>
        </p:spPr>
      </p:pic>
      <p:sp>
        <p:nvSpPr>
          <p:cNvPr id="19" name="Slide Number Placeholder 5">
            <a:extLst>
              <a:ext uri="{FF2B5EF4-FFF2-40B4-BE49-F238E27FC236}">
                <a16:creationId xmlns:a16="http://schemas.microsoft.com/office/drawing/2014/main" id="{3BB36BA7-6F24-4D5E-AB20-D823BD4360B3}"/>
              </a:ext>
            </a:extLst>
          </p:cNvPr>
          <p:cNvSpPr txBox="1">
            <a:spLocks/>
          </p:cNvSpPr>
          <p:nvPr userDrawn="1"/>
        </p:nvSpPr>
        <p:spPr>
          <a:xfrm>
            <a:off x="11174400" y="6348923"/>
            <a:ext cx="500400" cy="501650"/>
          </a:xfrm>
          <a:prstGeom prst="rect">
            <a:avLst/>
          </a:prstGeom>
        </p:spPr>
        <p:txBody>
          <a:bodyPr vert="horz" lIns="0" tIns="0" rIns="0" bIns="0" rtlCol="0" anchor="ctr">
            <a:normAutofit/>
          </a:bodyPr>
          <a:lstStyle>
            <a:defPPr>
              <a:defRPr lang="en-US"/>
            </a:defPPr>
            <a:lvl1pPr marL="0" algn="r" defTabSz="914400" rtl="0" eaLnBrk="1" latinLnBrk="0" hangingPunct="1">
              <a:lnSpc>
                <a:spcPts val="1900"/>
              </a:lnSpc>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865ED3-5985-4D19-8FFA-E2B1DCF4EC52}" type="slidenum">
              <a:rPr lang="en-GB" smtClean="0"/>
              <a:pPr/>
              <a:t>‹#›</a:t>
            </a:fld>
            <a:endParaRPr lang="en-GB"/>
          </a:p>
        </p:txBody>
      </p:sp>
      <p:sp>
        <p:nvSpPr>
          <p:cNvPr id="2" name="Title 1">
            <a:extLst>
              <a:ext uri="{FF2B5EF4-FFF2-40B4-BE49-F238E27FC236}">
                <a16:creationId xmlns:a16="http://schemas.microsoft.com/office/drawing/2014/main" id="{A509B20D-170C-456D-B9A9-8E443DA5A983}"/>
              </a:ext>
            </a:extLst>
          </p:cNvPr>
          <p:cNvSpPr>
            <a:spLocks noGrp="1"/>
          </p:cNvSpPr>
          <p:nvPr>
            <p:ph type="title"/>
          </p:nvPr>
        </p:nvSpPr>
        <p:spPr>
          <a:xfrm>
            <a:off x="522000" y="842400"/>
            <a:ext cx="5479200" cy="720000"/>
          </a:xfrm>
          <a:prstGeom prst="rect">
            <a:avLst/>
          </a:prstGeom>
        </p:spPr>
        <p:txBody>
          <a:bodyPr anchor="t" anchorCtr="0">
            <a:normAutofit/>
          </a:bodyPr>
          <a:lstStyle>
            <a:lvl1pPr>
              <a:lnSpc>
                <a:spcPts val="3250"/>
              </a:lnSpc>
              <a:defRPr>
                <a:solidFill>
                  <a:schemeClr val="bg1"/>
                </a:solidFill>
              </a:defRPr>
            </a:lvl1pPr>
          </a:lstStyle>
          <a:p>
            <a:r>
              <a:rPr lang="en-US" dirty="0"/>
              <a:t>Click to edit Master title style</a:t>
            </a:r>
            <a:endParaRPr lang="en-GB" dirty="0"/>
          </a:p>
        </p:txBody>
      </p:sp>
      <p:sp>
        <p:nvSpPr>
          <p:cNvPr id="15" name="Text Placeholder 14">
            <a:extLst>
              <a:ext uri="{FF2B5EF4-FFF2-40B4-BE49-F238E27FC236}">
                <a16:creationId xmlns:a16="http://schemas.microsoft.com/office/drawing/2014/main" id="{F810EB91-327E-4BC3-93A7-D326DD9D2310}"/>
              </a:ext>
            </a:extLst>
          </p:cNvPr>
          <p:cNvSpPr>
            <a:spLocks noGrp="1"/>
          </p:cNvSpPr>
          <p:nvPr>
            <p:ph type="body" sz="quarter" idx="14"/>
          </p:nvPr>
        </p:nvSpPr>
        <p:spPr>
          <a:xfrm>
            <a:off x="522287" y="1566000"/>
            <a:ext cx="4050000" cy="1602000"/>
          </a:xfrm>
        </p:spPr>
        <p:txBody>
          <a:bodyPr vert="horz" lIns="0" tIns="331200" rIns="0" bIns="0" rtlCol="0">
            <a:normAutofit/>
          </a:bodyPr>
          <a:lstStyle>
            <a:lvl1pPr>
              <a:lnSpc>
                <a:spcPct val="100000"/>
              </a:lnSpc>
              <a:defRPr lang="en-US" dirty="0" smtClean="0">
                <a:solidFill>
                  <a:schemeClr val="bg2"/>
                </a:solidFill>
              </a:defRPr>
            </a:lvl1pPr>
            <a:lvl2pPr marL="432000" indent="-288000">
              <a:lnSpc>
                <a:spcPct val="100000"/>
              </a:lnSpc>
              <a:buClr>
                <a:schemeClr val="bg1"/>
              </a:buClr>
              <a:buSzPct val="90000"/>
              <a:buFont typeface="Wingdings" panose="05000000000000000000" pitchFamily="2" charset="2"/>
              <a:buChar char="n"/>
              <a:defRPr lang="en-US" dirty="0" smtClean="0">
                <a:solidFill>
                  <a:schemeClr val="bg2"/>
                </a:solidFill>
              </a:defRPr>
            </a:lvl2pPr>
            <a:lvl3pPr marL="702900" indent="-342900">
              <a:lnSpc>
                <a:spcPct val="100000"/>
              </a:lnSpc>
              <a:buFont typeface="Wingdings" panose="05000000000000000000" pitchFamily="2" charset="2"/>
              <a:buChar char="§"/>
              <a:defRPr sz="2300">
                <a:solidFill>
                  <a:schemeClr val="bg2"/>
                </a:solidFill>
              </a:defRPr>
            </a:lvl3pPr>
            <a:lvl4pPr>
              <a:defRPr>
                <a:solidFill>
                  <a:schemeClr val="bg2"/>
                </a:solidFill>
              </a:defRPr>
            </a:lvl4pPr>
            <a:lvl5pPr>
              <a:defRPr>
                <a:solidFill>
                  <a:schemeClr val="bg2"/>
                </a:solidFill>
              </a:defRPr>
            </a:lvl5pPr>
            <a:lvl6pPr>
              <a:defRPr>
                <a:solidFill>
                  <a:schemeClr val="bg2"/>
                </a:solidFill>
              </a:defRPr>
            </a:lvl6pPr>
          </a:lstStyle>
          <a:p>
            <a:pPr lvl="0"/>
            <a:r>
              <a:rPr lang="en-US" dirty="0"/>
              <a:t>Edit Master text styles</a:t>
            </a:r>
          </a:p>
          <a:p>
            <a:pPr lvl="1"/>
            <a:r>
              <a:rPr lang="en-US" dirty="0"/>
              <a:t>Second level</a:t>
            </a:r>
          </a:p>
          <a:p>
            <a:pPr lvl="2"/>
            <a:r>
              <a:rPr lang="en-US" dirty="0"/>
              <a:t>Third level</a:t>
            </a:r>
          </a:p>
        </p:txBody>
      </p:sp>
      <p:sp>
        <p:nvSpPr>
          <p:cNvPr id="13" name="Picture Placeholder 7">
            <a:extLst>
              <a:ext uri="{FF2B5EF4-FFF2-40B4-BE49-F238E27FC236}">
                <a16:creationId xmlns:a16="http://schemas.microsoft.com/office/drawing/2014/main" id="{93426C20-7C99-47FF-9AFC-385679A5CCE2}"/>
              </a:ext>
            </a:extLst>
          </p:cNvPr>
          <p:cNvSpPr>
            <a:spLocks noGrp="1"/>
          </p:cNvSpPr>
          <p:nvPr>
            <p:ph type="pic" sz="quarter" idx="17"/>
          </p:nvPr>
        </p:nvSpPr>
        <p:spPr>
          <a:xfrm>
            <a:off x="6092140" y="3174276"/>
            <a:ext cx="6115820" cy="3193200"/>
          </a:xfrm>
        </p:spPr>
        <p:txBody>
          <a:bodyPr>
            <a:normAutofit/>
          </a:bodyPr>
          <a:lstStyle/>
          <a:p>
            <a:r>
              <a:rPr lang="en-US"/>
              <a:t>Click icon to add picture</a:t>
            </a:r>
            <a:endParaRPr lang="en-GB"/>
          </a:p>
        </p:txBody>
      </p:sp>
      <p:sp>
        <p:nvSpPr>
          <p:cNvPr id="14" name="Picture Placeholder 7">
            <a:extLst>
              <a:ext uri="{FF2B5EF4-FFF2-40B4-BE49-F238E27FC236}">
                <a16:creationId xmlns:a16="http://schemas.microsoft.com/office/drawing/2014/main" id="{D266945C-653E-4CFD-BD96-5158B695BBF4}"/>
              </a:ext>
            </a:extLst>
          </p:cNvPr>
          <p:cNvSpPr>
            <a:spLocks noGrp="1"/>
          </p:cNvSpPr>
          <p:nvPr>
            <p:ph type="pic" sz="quarter" idx="18"/>
          </p:nvPr>
        </p:nvSpPr>
        <p:spPr>
          <a:xfrm>
            <a:off x="-18617" y="3174276"/>
            <a:ext cx="6110756" cy="3193200"/>
          </a:xfrm>
        </p:spPr>
        <p:txBody>
          <a:bodyPr>
            <a:normAutofit/>
          </a:bodyPr>
          <a:lstStyle/>
          <a:p>
            <a:r>
              <a:rPr lang="en-US" dirty="0"/>
              <a:t>Click icon to add picture</a:t>
            </a:r>
            <a:endParaRPr lang="en-GB" dirty="0"/>
          </a:p>
        </p:txBody>
      </p:sp>
      <p:pic>
        <p:nvPicPr>
          <p:cNvPr id="20" name="Picture 19">
            <a:extLst>
              <a:ext uri="{FF2B5EF4-FFF2-40B4-BE49-F238E27FC236}">
                <a16:creationId xmlns:a16="http://schemas.microsoft.com/office/drawing/2014/main" id="{429FE4FA-2EF9-4241-971E-B7E1BD3C924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7200" y="6423209"/>
            <a:ext cx="1472965" cy="383295"/>
          </a:xfrm>
          <a:prstGeom prst="rect">
            <a:avLst/>
          </a:prstGeom>
        </p:spPr>
      </p:pic>
    </p:spTree>
    <p:extLst>
      <p:ext uri="{BB962C8B-B14F-4D97-AF65-F5344CB8AC3E}">
        <p14:creationId xmlns:p14="http://schemas.microsoft.com/office/powerpoint/2010/main" val="29801214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Images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083DFD6-03BF-4A1B-9EE1-68F952476A90}"/>
              </a:ext>
            </a:extLst>
          </p:cNvPr>
          <p:cNvSpPr/>
          <p:nvPr userDrawn="1"/>
        </p:nvSpPr>
        <p:spPr>
          <a:xfrm>
            <a:off x="-1" y="0"/>
            <a:ext cx="6113159" cy="317427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5" name="Picture Placeholder 4">
            <a:extLst>
              <a:ext uri="{FF2B5EF4-FFF2-40B4-BE49-F238E27FC236}">
                <a16:creationId xmlns:a16="http://schemas.microsoft.com/office/drawing/2014/main" id="{F51F282F-BF46-4824-AF77-2DA818A3EE01}"/>
              </a:ext>
            </a:extLst>
          </p:cNvPr>
          <p:cNvSpPr>
            <a:spLocks noGrp="1"/>
          </p:cNvSpPr>
          <p:nvPr>
            <p:ph type="pic" sz="quarter" idx="15"/>
          </p:nvPr>
        </p:nvSpPr>
        <p:spPr>
          <a:xfrm>
            <a:off x="6094800" y="-1"/>
            <a:ext cx="3142800" cy="3177526"/>
          </a:xfrm>
        </p:spPr>
        <p:txBody>
          <a:bodyPr>
            <a:normAutofit/>
          </a:bodyPr>
          <a:lstStyle/>
          <a:p>
            <a:r>
              <a:rPr lang="en-US"/>
              <a:t>Click icon to add picture</a:t>
            </a:r>
            <a:endParaRPr lang="en-GB"/>
          </a:p>
        </p:txBody>
      </p:sp>
      <p:sp>
        <p:nvSpPr>
          <p:cNvPr id="8" name="Picture Placeholder 7">
            <a:extLst>
              <a:ext uri="{FF2B5EF4-FFF2-40B4-BE49-F238E27FC236}">
                <a16:creationId xmlns:a16="http://schemas.microsoft.com/office/drawing/2014/main" id="{1FA82BD8-3700-4EE3-A0F3-2EC9C35B7F9F}"/>
              </a:ext>
            </a:extLst>
          </p:cNvPr>
          <p:cNvSpPr>
            <a:spLocks noGrp="1"/>
          </p:cNvSpPr>
          <p:nvPr>
            <p:ph type="pic" sz="quarter" idx="16"/>
          </p:nvPr>
        </p:nvSpPr>
        <p:spPr>
          <a:xfrm>
            <a:off x="9240261" y="0"/>
            <a:ext cx="2952000" cy="3177526"/>
          </a:xfrm>
        </p:spPr>
        <p:txBody>
          <a:bodyPr>
            <a:normAutofit/>
          </a:bodyPr>
          <a:lstStyle/>
          <a:p>
            <a:r>
              <a:rPr lang="en-US"/>
              <a:t>Click icon to add picture</a:t>
            </a:r>
            <a:endParaRPr lang="en-GB"/>
          </a:p>
        </p:txBody>
      </p:sp>
      <p:sp>
        <p:nvSpPr>
          <p:cNvPr id="16" name="Rectangle 15">
            <a:extLst>
              <a:ext uri="{FF2B5EF4-FFF2-40B4-BE49-F238E27FC236}">
                <a16:creationId xmlns:a16="http://schemas.microsoft.com/office/drawing/2014/main" id="{3114E5A0-BCBF-4DF5-9191-72BA9CCF5327}"/>
              </a:ext>
            </a:extLst>
          </p:cNvPr>
          <p:cNvSpPr/>
          <p:nvPr userDrawn="1"/>
        </p:nvSpPr>
        <p:spPr>
          <a:xfrm>
            <a:off x="0" y="6348923"/>
            <a:ext cx="12192000" cy="522000"/>
          </a:xfrm>
          <a:prstGeom prst="rect">
            <a:avLst/>
          </a:prstGeom>
          <a:solidFill>
            <a:srgbClr val="363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pic>
        <p:nvPicPr>
          <p:cNvPr id="17" name="Picture 16">
            <a:extLst>
              <a:ext uri="{FF2B5EF4-FFF2-40B4-BE49-F238E27FC236}">
                <a16:creationId xmlns:a16="http://schemas.microsoft.com/office/drawing/2014/main" id="{548F6C81-F5AF-43B9-8EDB-170CDBC83B2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2" y="6346825"/>
            <a:ext cx="12192000" cy="521208"/>
          </a:xfrm>
          <a:prstGeom prst="rect">
            <a:avLst/>
          </a:prstGeom>
        </p:spPr>
      </p:pic>
      <p:sp>
        <p:nvSpPr>
          <p:cNvPr id="19" name="Slide Number Placeholder 5">
            <a:extLst>
              <a:ext uri="{FF2B5EF4-FFF2-40B4-BE49-F238E27FC236}">
                <a16:creationId xmlns:a16="http://schemas.microsoft.com/office/drawing/2014/main" id="{3BB36BA7-6F24-4D5E-AB20-D823BD4360B3}"/>
              </a:ext>
            </a:extLst>
          </p:cNvPr>
          <p:cNvSpPr txBox="1">
            <a:spLocks/>
          </p:cNvSpPr>
          <p:nvPr userDrawn="1"/>
        </p:nvSpPr>
        <p:spPr>
          <a:xfrm>
            <a:off x="11174400" y="6348923"/>
            <a:ext cx="500400" cy="501650"/>
          </a:xfrm>
          <a:prstGeom prst="rect">
            <a:avLst/>
          </a:prstGeom>
        </p:spPr>
        <p:txBody>
          <a:bodyPr vert="horz" lIns="0" tIns="0" rIns="0" bIns="0" rtlCol="0" anchor="ctr">
            <a:normAutofit/>
          </a:bodyPr>
          <a:lstStyle>
            <a:defPPr>
              <a:defRPr lang="en-US"/>
            </a:defPPr>
            <a:lvl1pPr marL="0" algn="r" defTabSz="914400" rtl="0" eaLnBrk="1" latinLnBrk="0" hangingPunct="1">
              <a:lnSpc>
                <a:spcPts val="1900"/>
              </a:lnSpc>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865ED3-5985-4D19-8FFA-E2B1DCF4EC52}" type="slidenum">
              <a:rPr lang="en-GB" smtClean="0"/>
              <a:pPr/>
              <a:t>‹#›</a:t>
            </a:fld>
            <a:endParaRPr lang="en-GB"/>
          </a:p>
        </p:txBody>
      </p:sp>
      <p:sp>
        <p:nvSpPr>
          <p:cNvPr id="2" name="Title 1">
            <a:extLst>
              <a:ext uri="{FF2B5EF4-FFF2-40B4-BE49-F238E27FC236}">
                <a16:creationId xmlns:a16="http://schemas.microsoft.com/office/drawing/2014/main" id="{A509B20D-170C-456D-B9A9-8E443DA5A983}"/>
              </a:ext>
            </a:extLst>
          </p:cNvPr>
          <p:cNvSpPr>
            <a:spLocks noGrp="1"/>
          </p:cNvSpPr>
          <p:nvPr>
            <p:ph type="title"/>
          </p:nvPr>
        </p:nvSpPr>
        <p:spPr>
          <a:xfrm>
            <a:off x="522000" y="842400"/>
            <a:ext cx="5479200" cy="720000"/>
          </a:xfrm>
          <a:prstGeom prst="rect">
            <a:avLst/>
          </a:prstGeom>
        </p:spPr>
        <p:txBody>
          <a:bodyPr anchor="t" anchorCtr="0">
            <a:normAutofit/>
          </a:bodyPr>
          <a:lstStyle>
            <a:lvl1pPr>
              <a:lnSpc>
                <a:spcPts val="3250"/>
              </a:lnSpc>
              <a:defRPr>
                <a:solidFill>
                  <a:schemeClr val="tx2"/>
                </a:solidFill>
              </a:defRPr>
            </a:lvl1pPr>
          </a:lstStyle>
          <a:p>
            <a:r>
              <a:rPr lang="en-US" dirty="0"/>
              <a:t>Click to edit Master title style</a:t>
            </a:r>
            <a:endParaRPr lang="en-GB" dirty="0"/>
          </a:p>
        </p:txBody>
      </p:sp>
      <p:sp>
        <p:nvSpPr>
          <p:cNvPr id="15" name="Text Placeholder 14">
            <a:extLst>
              <a:ext uri="{FF2B5EF4-FFF2-40B4-BE49-F238E27FC236}">
                <a16:creationId xmlns:a16="http://schemas.microsoft.com/office/drawing/2014/main" id="{F810EB91-327E-4BC3-93A7-D326DD9D2310}"/>
              </a:ext>
            </a:extLst>
          </p:cNvPr>
          <p:cNvSpPr>
            <a:spLocks noGrp="1"/>
          </p:cNvSpPr>
          <p:nvPr>
            <p:ph type="body" sz="quarter" idx="14"/>
          </p:nvPr>
        </p:nvSpPr>
        <p:spPr>
          <a:xfrm>
            <a:off x="522287" y="1566000"/>
            <a:ext cx="4050000" cy="1602000"/>
          </a:xfrm>
        </p:spPr>
        <p:txBody>
          <a:bodyPr vert="horz" lIns="0" tIns="331200" rIns="0" bIns="0" rtlCol="0">
            <a:normAutofit/>
          </a:bodyPr>
          <a:lstStyle>
            <a:lvl1pPr>
              <a:lnSpc>
                <a:spcPct val="100000"/>
              </a:lnSpc>
              <a:defRPr lang="en-US" dirty="0" smtClean="0">
                <a:solidFill>
                  <a:schemeClr val="tx2"/>
                </a:solidFill>
              </a:defRPr>
            </a:lvl1pPr>
            <a:lvl2pPr marL="432000" indent="-288000">
              <a:lnSpc>
                <a:spcPct val="100000"/>
              </a:lnSpc>
              <a:buClrTx/>
              <a:buSzPct val="90000"/>
              <a:buFont typeface="Wingdings" panose="05000000000000000000" pitchFamily="2" charset="2"/>
              <a:buChar char="n"/>
              <a:defRPr lang="en-US" dirty="0" smtClean="0">
                <a:solidFill>
                  <a:schemeClr val="tx2"/>
                </a:solidFill>
              </a:defRPr>
            </a:lvl2pPr>
            <a:lvl3pPr marL="576000" indent="-216000">
              <a:lnSpc>
                <a:spcPct val="100000"/>
              </a:lnSpc>
              <a:buFont typeface="Wingdings" panose="05000000000000000000" pitchFamily="2" charset="2"/>
              <a:buChar char="§"/>
              <a:defRPr sz="2300">
                <a:solidFill>
                  <a:schemeClr val="tx2"/>
                </a:solidFill>
              </a:defRPr>
            </a:lvl3pPr>
            <a:lvl4pPr>
              <a:defRPr>
                <a:solidFill>
                  <a:schemeClr val="bg2"/>
                </a:solidFill>
              </a:defRPr>
            </a:lvl4pPr>
            <a:lvl5pPr>
              <a:defRPr>
                <a:solidFill>
                  <a:schemeClr val="bg2"/>
                </a:solidFill>
              </a:defRPr>
            </a:lvl5pPr>
            <a:lvl6pPr>
              <a:defRPr>
                <a:solidFill>
                  <a:schemeClr val="bg2"/>
                </a:solidFill>
              </a:defRPr>
            </a:lvl6pPr>
          </a:lstStyle>
          <a:p>
            <a:pPr lvl="0"/>
            <a:r>
              <a:rPr lang="en-US" dirty="0"/>
              <a:t>Edit Master text styles</a:t>
            </a:r>
          </a:p>
          <a:p>
            <a:pPr lvl="1"/>
            <a:r>
              <a:rPr lang="en-US" dirty="0"/>
              <a:t>Second level</a:t>
            </a:r>
          </a:p>
          <a:p>
            <a:pPr lvl="2"/>
            <a:r>
              <a:rPr lang="en-US" dirty="0"/>
              <a:t>Third level</a:t>
            </a:r>
          </a:p>
        </p:txBody>
      </p:sp>
      <p:sp>
        <p:nvSpPr>
          <p:cNvPr id="13" name="Picture Placeholder 7">
            <a:extLst>
              <a:ext uri="{FF2B5EF4-FFF2-40B4-BE49-F238E27FC236}">
                <a16:creationId xmlns:a16="http://schemas.microsoft.com/office/drawing/2014/main" id="{93426C20-7C99-47FF-9AFC-385679A5CCE2}"/>
              </a:ext>
            </a:extLst>
          </p:cNvPr>
          <p:cNvSpPr>
            <a:spLocks noGrp="1"/>
          </p:cNvSpPr>
          <p:nvPr>
            <p:ph type="pic" sz="quarter" idx="17"/>
          </p:nvPr>
        </p:nvSpPr>
        <p:spPr>
          <a:xfrm>
            <a:off x="6092140" y="3174276"/>
            <a:ext cx="6115820" cy="3193200"/>
          </a:xfrm>
        </p:spPr>
        <p:txBody>
          <a:bodyPr>
            <a:normAutofit/>
          </a:bodyPr>
          <a:lstStyle/>
          <a:p>
            <a:r>
              <a:rPr lang="en-US"/>
              <a:t>Click icon to add picture</a:t>
            </a:r>
            <a:endParaRPr lang="en-GB"/>
          </a:p>
        </p:txBody>
      </p:sp>
      <p:sp>
        <p:nvSpPr>
          <p:cNvPr id="14" name="Picture Placeholder 7">
            <a:extLst>
              <a:ext uri="{FF2B5EF4-FFF2-40B4-BE49-F238E27FC236}">
                <a16:creationId xmlns:a16="http://schemas.microsoft.com/office/drawing/2014/main" id="{D266945C-653E-4CFD-BD96-5158B695BBF4}"/>
              </a:ext>
            </a:extLst>
          </p:cNvPr>
          <p:cNvSpPr>
            <a:spLocks noGrp="1"/>
          </p:cNvSpPr>
          <p:nvPr>
            <p:ph type="pic" sz="quarter" idx="18"/>
          </p:nvPr>
        </p:nvSpPr>
        <p:spPr>
          <a:xfrm>
            <a:off x="-18617" y="3174276"/>
            <a:ext cx="6110756" cy="3193200"/>
          </a:xfrm>
        </p:spPr>
        <p:txBody>
          <a:bodyPr>
            <a:normAutofit/>
          </a:bodyPr>
          <a:lstStyle/>
          <a:p>
            <a:r>
              <a:rPr lang="en-US" dirty="0"/>
              <a:t>Click icon to add picture</a:t>
            </a:r>
            <a:endParaRPr lang="en-GB" dirty="0"/>
          </a:p>
        </p:txBody>
      </p:sp>
      <p:pic>
        <p:nvPicPr>
          <p:cNvPr id="20" name="Picture 19">
            <a:extLst>
              <a:ext uri="{FF2B5EF4-FFF2-40B4-BE49-F238E27FC236}">
                <a16:creationId xmlns:a16="http://schemas.microsoft.com/office/drawing/2014/main" id="{429FE4FA-2EF9-4241-971E-B7E1BD3C924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7200" y="6423209"/>
            <a:ext cx="1472965" cy="383295"/>
          </a:xfrm>
          <a:prstGeom prst="rect">
            <a:avLst/>
          </a:prstGeom>
        </p:spPr>
      </p:pic>
    </p:spTree>
    <p:extLst>
      <p:ext uri="{BB962C8B-B14F-4D97-AF65-F5344CB8AC3E}">
        <p14:creationId xmlns:p14="http://schemas.microsoft.com/office/powerpoint/2010/main" val="7621621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2 column gree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9371DAE-A209-4F99-8998-011EBCC6FC9F}"/>
              </a:ext>
            </a:extLst>
          </p:cNvPr>
          <p:cNvSpPr/>
          <p:nvPr userDrawn="1"/>
        </p:nvSpPr>
        <p:spPr>
          <a:xfrm>
            <a:off x="0" y="6348923"/>
            <a:ext cx="12192000" cy="522000"/>
          </a:xfrm>
          <a:prstGeom prst="rect">
            <a:avLst/>
          </a:prstGeom>
          <a:solidFill>
            <a:srgbClr val="363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pic>
        <p:nvPicPr>
          <p:cNvPr id="9" name="Picture 8">
            <a:extLst>
              <a:ext uri="{FF2B5EF4-FFF2-40B4-BE49-F238E27FC236}">
                <a16:creationId xmlns:a16="http://schemas.microsoft.com/office/drawing/2014/main" id="{D3559C2F-91B3-4E84-B4E9-A061D33D4E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2" y="6346825"/>
            <a:ext cx="12192000" cy="521208"/>
          </a:xfrm>
          <a:prstGeom prst="rect">
            <a:avLst/>
          </a:prstGeom>
        </p:spPr>
      </p:pic>
      <p:sp>
        <p:nvSpPr>
          <p:cNvPr id="11" name="Slide Number Placeholder 5">
            <a:extLst>
              <a:ext uri="{FF2B5EF4-FFF2-40B4-BE49-F238E27FC236}">
                <a16:creationId xmlns:a16="http://schemas.microsoft.com/office/drawing/2014/main" id="{8F84C52A-A232-44B0-91E1-6C35437E881A}"/>
              </a:ext>
            </a:extLst>
          </p:cNvPr>
          <p:cNvSpPr txBox="1">
            <a:spLocks/>
          </p:cNvSpPr>
          <p:nvPr userDrawn="1"/>
        </p:nvSpPr>
        <p:spPr>
          <a:xfrm>
            <a:off x="11174400" y="6348923"/>
            <a:ext cx="500400" cy="501650"/>
          </a:xfrm>
          <a:prstGeom prst="rect">
            <a:avLst/>
          </a:prstGeom>
        </p:spPr>
        <p:txBody>
          <a:bodyPr vert="horz" lIns="0" tIns="0" rIns="0" bIns="0" rtlCol="0" anchor="ctr">
            <a:normAutofit/>
          </a:bodyPr>
          <a:lstStyle>
            <a:defPPr>
              <a:defRPr lang="en-US"/>
            </a:defPPr>
            <a:lvl1pPr marL="0" algn="r" defTabSz="914400" rtl="0" eaLnBrk="1" latinLnBrk="0" hangingPunct="1">
              <a:lnSpc>
                <a:spcPts val="1900"/>
              </a:lnSpc>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865ED3-5985-4D19-8FFA-E2B1DCF4EC52}" type="slidenum">
              <a:rPr lang="en-GB" smtClean="0"/>
              <a:pPr/>
              <a:t>‹#›</a:t>
            </a:fld>
            <a:endParaRPr lang="en-GB"/>
          </a:p>
        </p:txBody>
      </p:sp>
      <p:pic>
        <p:nvPicPr>
          <p:cNvPr id="12" name="Picture 11">
            <a:extLst>
              <a:ext uri="{FF2B5EF4-FFF2-40B4-BE49-F238E27FC236}">
                <a16:creationId xmlns:a16="http://schemas.microsoft.com/office/drawing/2014/main" id="{A1137DBE-3DCB-461E-8748-28DDBCC2B31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10033"/>
            <a:ext cx="12192000" cy="6336792"/>
          </a:xfrm>
          <a:prstGeom prst="rect">
            <a:avLst/>
          </a:prstGeom>
        </p:spPr>
      </p:pic>
      <p:sp>
        <p:nvSpPr>
          <p:cNvPr id="2" name="Title 1">
            <a:extLst>
              <a:ext uri="{FF2B5EF4-FFF2-40B4-BE49-F238E27FC236}">
                <a16:creationId xmlns:a16="http://schemas.microsoft.com/office/drawing/2014/main" id="{001849FF-D1BD-4B43-80E5-706DB49E99E8}"/>
              </a:ext>
            </a:extLst>
          </p:cNvPr>
          <p:cNvSpPr>
            <a:spLocks noGrp="1"/>
          </p:cNvSpPr>
          <p:nvPr>
            <p:ph type="title"/>
          </p:nvPr>
        </p:nvSpPr>
        <p:spPr>
          <a:xfrm>
            <a:off x="522000" y="842400"/>
            <a:ext cx="5479200" cy="720000"/>
          </a:xfrm>
          <a:prstGeom prst="rect">
            <a:avLst/>
          </a:prstGeom>
        </p:spPr>
        <p:txBody>
          <a:bodyPr vert="horz" lIns="0" tIns="0" rIns="0" bIns="0" rtlCol="0" anchor="t" anchorCtr="0">
            <a:normAutofit/>
          </a:bodyPr>
          <a:lstStyle>
            <a:lvl1pPr>
              <a:defRPr lang="en-GB">
                <a:solidFill>
                  <a:schemeClr val="accent1"/>
                </a:solidFill>
              </a:defRPr>
            </a:lvl1pPr>
          </a:lstStyle>
          <a:p>
            <a:pPr lvl="0">
              <a:lnSpc>
                <a:spcPts val="3250"/>
              </a:lnSpc>
            </a:pPr>
            <a:r>
              <a:rPr lang="en-US" dirty="0"/>
              <a:t>Click to edit Master title style</a:t>
            </a:r>
            <a:endParaRPr lang="en-GB" dirty="0"/>
          </a:p>
        </p:txBody>
      </p:sp>
      <p:pic>
        <p:nvPicPr>
          <p:cNvPr id="14" name="Picture 13">
            <a:extLst>
              <a:ext uri="{FF2B5EF4-FFF2-40B4-BE49-F238E27FC236}">
                <a16:creationId xmlns:a16="http://schemas.microsoft.com/office/drawing/2014/main" id="{FE49440F-96B3-4E68-A1BC-306E429322D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7200" y="6423209"/>
            <a:ext cx="1472965" cy="383295"/>
          </a:xfrm>
          <a:prstGeom prst="rect">
            <a:avLst/>
          </a:prstGeom>
        </p:spPr>
      </p:pic>
      <p:sp>
        <p:nvSpPr>
          <p:cNvPr id="21" name="Content Placeholder 2">
            <a:extLst>
              <a:ext uri="{FF2B5EF4-FFF2-40B4-BE49-F238E27FC236}">
                <a16:creationId xmlns:a16="http://schemas.microsoft.com/office/drawing/2014/main" id="{6F85DCEE-F5DF-40E7-8009-7017483BB2D3}"/>
              </a:ext>
            </a:extLst>
          </p:cNvPr>
          <p:cNvSpPr>
            <a:spLocks noGrp="1"/>
          </p:cNvSpPr>
          <p:nvPr>
            <p:ph sz="half" idx="14"/>
          </p:nvPr>
        </p:nvSpPr>
        <p:spPr>
          <a:xfrm>
            <a:off x="517200" y="3338234"/>
            <a:ext cx="5479200" cy="2732782"/>
          </a:xfrm>
        </p:spPr>
        <p:txBody>
          <a:bodyPr vert="horz" lIns="0" tIns="331200" rIns="0" bIns="0" rtlCol="0">
            <a:normAutofit/>
          </a:bodyPr>
          <a:lstStyle>
            <a:lvl1pPr>
              <a:lnSpc>
                <a:spcPct val="100000"/>
              </a:lnSpc>
              <a:defRPr lang="en-US" dirty="0">
                <a:solidFill>
                  <a:schemeClr val="tx2"/>
                </a:solidFill>
              </a:defRPr>
            </a:lvl1pPr>
            <a:lvl2pPr marL="432000" indent="-288000">
              <a:lnSpc>
                <a:spcPct val="100000"/>
              </a:lnSpc>
              <a:buClr>
                <a:schemeClr val="accent1"/>
              </a:buClr>
              <a:buSzPct val="90000"/>
              <a:buFont typeface="Wingdings" panose="05000000000000000000" pitchFamily="2" charset="2"/>
              <a:buChar char="n"/>
              <a:defRPr lang="en-US" dirty="0">
                <a:solidFill>
                  <a:schemeClr val="tx2"/>
                </a:solidFill>
              </a:defRPr>
            </a:lvl2pPr>
            <a:lvl3pPr marL="576000" indent="-216000">
              <a:lnSpc>
                <a:spcPct val="100000"/>
              </a:lnSpc>
              <a:buClr>
                <a:schemeClr val="accent1"/>
              </a:buClr>
              <a:buFont typeface="Wingdings" panose="05000000000000000000" pitchFamily="2" charset="2"/>
              <a:buChar char="§"/>
              <a:defRPr lang="en-US" sz="2300" dirty="0">
                <a:solidFill>
                  <a:schemeClr val="tx1"/>
                </a:solidFill>
              </a:defRPr>
            </a:lvl3pPr>
            <a:lvl4pPr marL="720000" indent="-216000">
              <a:lnSpc>
                <a:spcPct val="100000"/>
              </a:lnSpc>
              <a:buFont typeface="Arial" panose="020B0604020202020204" pitchFamily="34" charset="0"/>
              <a:buChar char="▪"/>
              <a:defRPr lang="en-GB" sz="2200" u="none" dirty="0"/>
            </a:lvl4pPr>
            <a:lvl5pPr marL="864000" marR="0" indent="-216000" algn="l" defTabSz="914400" rtl="0" eaLnBrk="1" fontAlgn="auto" latinLnBrk="0" hangingPunct="1">
              <a:lnSpc>
                <a:spcPct val="100000"/>
              </a:lnSpc>
              <a:spcBef>
                <a:spcPts val="0"/>
              </a:spcBef>
              <a:spcAft>
                <a:spcPts val="371"/>
              </a:spcAft>
              <a:buClr>
                <a:schemeClr val="tx2"/>
              </a:buClr>
              <a:buSzPct val="90000"/>
              <a:buFont typeface="Arial" panose="020B0604020202020204" pitchFamily="34" charset="0"/>
              <a:buChar char="▫"/>
              <a:tabLst/>
              <a:defRPr sz="2100"/>
            </a:lvl5pPr>
            <a:lvl6pPr>
              <a:buClr>
                <a:schemeClr val="accent2"/>
              </a:buClr>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5" name="Picture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174400" y="80398"/>
            <a:ext cx="762002" cy="762002"/>
          </a:xfrm>
          <a:prstGeom prst="rect">
            <a:avLst/>
          </a:prstGeom>
        </p:spPr>
      </p:pic>
      <p:sp>
        <p:nvSpPr>
          <p:cNvPr id="18" name="Content Placeholder 2">
            <a:extLst>
              <a:ext uri="{FF2B5EF4-FFF2-40B4-BE49-F238E27FC236}">
                <a16:creationId xmlns:a16="http://schemas.microsoft.com/office/drawing/2014/main" id="{6F85DCEE-F5DF-40E7-8009-7017483BB2D3}"/>
              </a:ext>
            </a:extLst>
          </p:cNvPr>
          <p:cNvSpPr>
            <a:spLocks noGrp="1"/>
          </p:cNvSpPr>
          <p:nvPr>
            <p:ph sz="half" idx="15"/>
          </p:nvPr>
        </p:nvSpPr>
        <p:spPr>
          <a:xfrm>
            <a:off x="6192000" y="3338234"/>
            <a:ext cx="5479200" cy="2732782"/>
          </a:xfrm>
        </p:spPr>
        <p:txBody>
          <a:bodyPr vert="horz" lIns="0" tIns="331200" rIns="0" bIns="0" rtlCol="0">
            <a:normAutofit/>
          </a:bodyPr>
          <a:lstStyle>
            <a:lvl1pPr>
              <a:lnSpc>
                <a:spcPct val="100000"/>
              </a:lnSpc>
              <a:defRPr lang="en-US" dirty="0">
                <a:solidFill>
                  <a:schemeClr val="tx2"/>
                </a:solidFill>
              </a:defRPr>
            </a:lvl1pPr>
            <a:lvl2pPr marL="432000" indent="-288000">
              <a:lnSpc>
                <a:spcPct val="100000"/>
              </a:lnSpc>
              <a:buClr>
                <a:schemeClr val="accent1"/>
              </a:buClr>
              <a:buSzPct val="90000"/>
              <a:buFont typeface="Wingdings" panose="05000000000000000000" pitchFamily="2" charset="2"/>
              <a:buChar char="n"/>
              <a:defRPr lang="en-US" dirty="0">
                <a:solidFill>
                  <a:schemeClr val="tx2"/>
                </a:solidFill>
              </a:defRPr>
            </a:lvl2pPr>
            <a:lvl3pPr marL="576000" indent="-216000">
              <a:lnSpc>
                <a:spcPct val="100000"/>
              </a:lnSpc>
              <a:buClr>
                <a:schemeClr val="accent1"/>
              </a:buClr>
              <a:buFont typeface="Wingdings" panose="05000000000000000000" pitchFamily="2" charset="2"/>
              <a:buChar char="§"/>
              <a:defRPr lang="en-US" sz="2300" dirty="0">
                <a:solidFill>
                  <a:schemeClr val="tx1"/>
                </a:solidFill>
              </a:defRPr>
            </a:lvl3pPr>
            <a:lvl4pPr marL="720000" indent="-216000">
              <a:lnSpc>
                <a:spcPct val="100000"/>
              </a:lnSpc>
              <a:buFont typeface="Arial" panose="020B0604020202020204" pitchFamily="34" charset="0"/>
              <a:buChar char="▪"/>
              <a:defRPr lang="en-GB" sz="2200" u="none" dirty="0"/>
            </a:lvl4pPr>
            <a:lvl5pPr marL="864000" marR="0" indent="-216000" algn="l" defTabSz="914400" rtl="0" eaLnBrk="1" fontAlgn="auto" latinLnBrk="0" hangingPunct="1">
              <a:lnSpc>
                <a:spcPct val="100000"/>
              </a:lnSpc>
              <a:spcBef>
                <a:spcPts val="0"/>
              </a:spcBef>
              <a:spcAft>
                <a:spcPts val="371"/>
              </a:spcAft>
              <a:buClr>
                <a:schemeClr val="tx2"/>
              </a:buClr>
              <a:buSzPct val="90000"/>
              <a:buFont typeface="Arial" panose="020B0604020202020204" pitchFamily="34" charset="0"/>
              <a:buChar char="▫"/>
              <a:tabLst/>
              <a:defRPr sz="2100"/>
            </a:lvl5pPr>
            <a:lvl6pPr>
              <a:buClr>
                <a:schemeClr val="accent2"/>
              </a:buClr>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2">
            <a:extLst>
              <a:ext uri="{FF2B5EF4-FFF2-40B4-BE49-F238E27FC236}">
                <a16:creationId xmlns:a16="http://schemas.microsoft.com/office/drawing/2014/main" id="{6F85DCEE-F5DF-40E7-8009-7017483BB2D3}"/>
              </a:ext>
            </a:extLst>
          </p:cNvPr>
          <p:cNvSpPr>
            <a:spLocks noGrp="1"/>
          </p:cNvSpPr>
          <p:nvPr>
            <p:ph sz="half" idx="16"/>
          </p:nvPr>
        </p:nvSpPr>
        <p:spPr>
          <a:xfrm>
            <a:off x="517200" y="1562400"/>
            <a:ext cx="5479200" cy="1637853"/>
          </a:xfrm>
        </p:spPr>
        <p:txBody>
          <a:bodyPr vert="horz" lIns="0" tIns="331200" rIns="0" bIns="0" rtlCol="0">
            <a:normAutofit/>
          </a:bodyPr>
          <a:lstStyle>
            <a:lvl1pPr>
              <a:lnSpc>
                <a:spcPct val="100000"/>
              </a:lnSpc>
              <a:defRPr lang="en-US" dirty="0">
                <a:solidFill>
                  <a:schemeClr val="tx2"/>
                </a:solidFill>
              </a:defRPr>
            </a:lvl1pPr>
            <a:lvl2pPr marL="432000" indent="-288000">
              <a:lnSpc>
                <a:spcPct val="100000"/>
              </a:lnSpc>
              <a:buClr>
                <a:schemeClr val="accent1"/>
              </a:buClr>
              <a:buSzPct val="90000"/>
              <a:buFont typeface="Wingdings" panose="05000000000000000000" pitchFamily="2" charset="2"/>
              <a:buChar char="n"/>
              <a:defRPr lang="en-US" dirty="0">
                <a:solidFill>
                  <a:schemeClr val="tx2"/>
                </a:solidFill>
              </a:defRPr>
            </a:lvl2pPr>
            <a:lvl3pPr marL="576000" indent="-216000">
              <a:lnSpc>
                <a:spcPct val="100000"/>
              </a:lnSpc>
              <a:buClr>
                <a:schemeClr val="accent1"/>
              </a:buClr>
              <a:buFont typeface="Wingdings" panose="05000000000000000000" pitchFamily="2" charset="2"/>
              <a:buChar char="§"/>
              <a:defRPr lang="en-US" sz="2300" dirty="0">
                <a:solidFill>
                  <a:schemeClr val="tx1"/>
                </a:solidFill>
              </a:defRPr>
            </a:lvl3pPr>
            <a:lvl4pPr marL="720000" indent="-216000">
              <a:lnSpc>
                <a:spcPct val="100000"/>
              </a:lnSpc>
              <a:buFont typeface="Wingdings" panose="05000000000000000000" pitchFamily="2" charset="2"/>
              <a:buChar char="§"/>
              <a:defRPr lang="en-GB" sz="2200" u="none" dirty="0"/>
            </a:lvl4pPr>
            <a:lvl5pPr marL="864000" marR="0" indent="-216000" algn="l" defTabSz="914400" rtl="0" eaLnBrk="1" fontAlgn="auto" latinLnBrk="0" hangingPunct="1">
              <a:lnSpc>
                <a:spcPct val="100000"/>
              </a:lnSpc>
              <a:spcBef>
                <a:spcPts val="0"/>
              </a:spcBef>
              <a:spcAft>
                <a:spcPts val="371"/>
              </a:spcAft>
              <a:buClr>
                <a:schemeClr val="tx2"/>
              </a:buClr>
              <a:buSzPct val="90000"/>
              <a:buFont typeface="Arial" panose="020B0604020202020204" pitchFamily="34" charset="0"/>
              <a:buChar char="▫"/>
              <a:tabLst/>
              <a:defRPr sz="2100"/>
            </a:lvl5pPr>
            <a:lvl6pPr>
              <a:buClr>
                <a:schemeClr val="accent2"/>
              </a:buClr>
              <a:defRPr/>
            </a:lvl6pPr>
          </a:lstStyle>
          <a:p>
            <a:pPr lvl="0"/>
            <a:r>
              <a:rPr lang="en-US" dirty="0"/>
              <a:t>Edit Master text styles</a:t>
            </a:r>
          </a:p>
          <a:p>
            <a:pPr lvl="1"/>
            <a:r>
              <a:rPr lang="en-US" dirty="0"/>
              <a:t>Second level</a:t>
            </a:r>
          </a:p>
          <a:p>
            <a:pPr lvl="2"/>
            <a:r>
              <a:rPr lang="en-US" dirty="0"/>
              <a:t>Third level</a:t>
            </a:r>
          </a:p>
        </p:txBody>
      </p:sp>
      <p:sp>
        <p:nvSpPr>
          <p:cNvPr id="22" name="Content Placeholder 2">
            <a:extLst>
              <a:ext uri="{FF2B5EF4-FFF2-40B4-BE49-F238E27FC236}">
                <a16:creationId xmlns:a16="http://schemas.microsoft.com/office/drawing/2014/main" id="{6F85DCEE-F5DF-40E7-8009-7017483BB2D3}"/>
              </a:ext>
            </a:extLst>
          </p:cNvPr>
          <p:cNvSpPr>
            <a:spLocks noGrp="1"/>
          </p:cNvSpPr>
          <p:nvPr>
            <p:ph sz="half" idx="17"/>
          </p:nvPr>
        </p:nvSpPr>
        <p:spPr>
          <a:xfrm>
            <a:off x="6192000" y="1562476"/>
            <a:ext cx="5479200" cy="1637853"/>
          </a:xfrm>
        </p:spPr>
        <p:txBody>
          <a:bodyPr vert="horz" lIns="0" tIns="331200" rIns="0" bIns="0" rtlCol="0">
            <a:normAutofit/>
          </a:bodyPr>
          <a:lstStyle>
            <a:lvl1pPr>
              <a:lnSpc>
                <a:spcPct val="100000"/>
              </a:lnSpc>
              <a:defRPr lang="en-US" dirty="0">
                <a:solidFill>
                  <a:schemeClr val="tx2"/>
                </a:solidFill>
              </a:defRPr>
            </a:lvl1pPr>
            <a:lvl2pPr marL="432000" indent="-288000">
              <a:lnSpc>
                <a:spcPct val="100000"/>
              </a:lnSpc>
              <a:buClr>
                <a:schemeClr val="accent1"/>
              </a:buClr>
              <a:buSzPct val="90000"/>
              <a:buFont typeface="Wingdings" panose="05000000000000000000" pitchFamily="2" charset="2"/>
              <a:buChar char="n"/>
              <a:defRPr lang="en-US" dirty="0">
                <a:solidFill>
                  <a:schemeClr val="tx2"/>
                </a:solidFill>
              </a:defRPr>
            </a:lvl2pPr>
            <a:lvl3pPr marL="576000" indent="-216000">
              <a:lnSpc>
                <a:spcPct val="100000"/>
              </a:lnSpc>
              <a:buClr>
                <a:schemeClr val="accent1"/>
              </a:buClr>
              <a:buFont typeface="Wingdings" panose="05000000000000000000" pitchFamily="2" charset="2"/>
              <a:buChar char="§"/>
              <a:defRPr lang="en-US" sz="2300" dirty="0">
                <a:solidFill>
                  <a:schemeClr val="tx1"/>
                </a:solidFill>
              </a:defRPr>
            </a:lvl3pPr>
            <a:lvl4pPr marL="720000" indent="-216000">
              <a:lnSpc>
                <a:spcPct val="100000"/>
              </a:lnSpc>
              <a:buFont typeface="Wingdings" panose="05000000000000000000" pitchFamily="2" charset="2"/>
              <a:buChar char="§"/>
              <a:defRPr lang="en-GB" sz="2200" u="none" dirty="0"/>
            </a:lvl4pPr>
            <a:lvl5pPr marL="864000" marR="0" indent="-216000" algn="l" defTabSz="914400" rtl="0" eaLnBrk="1" fontAlgn="auto" latinLnBrk="0" hangingPunct="1">
              <a:lnSpc>
                <a:spcPct val="100000"/>
              </a:lnSpc>
              <a:spcBef>
                <a:spcPts val="0"/>
              </a:spcBef>
              <a:spcAft>
                <a:spcPts val="371"/>
              </a:spcAft>
              <a:buClr>
                <a:schemeClr val="tx2"/>
              </a:buClr>
              <a:buSzPct val="90000"/>
              <a:buFont typeface="Arial" panose="020B0604020202020204" pitchFamily="34" charset="0"/>
              <a:buChar char="▫"/>
              <a:tabLst/>
              <a:defRPr sz="2100"/>
            </a:lvl5pPr>
            <a:lvl6pPr>
              <a:buClr>
                <a:schemeClr val="accent2"/>
              </a:buClr>
              <a:defRPr/>
            </a:lvl6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6420975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2 column coral">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9371DAE-A209-4F99-8998-011EBCC6FC9F}"/>
              </a:ext>
            </a:extLst>
          </p:cNvPr>
          <p:cNvSpPr/>
          <p:nvPr userDrawn="1"/>
        </p:nvSpPr>
        <p:spPr>
          <a:xfrm>
            <a:off x="0" y="6348923"/>
            <a:ext cx="12192000" cy="522000"/>
          </a:xfrm>
          <a:prstGeom prst="rect">
            <a:avLst/>
          </a:prstGeom>
          <a:solidFill>
            <a:srgbClr val="363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pic>
        <p:nvPicPr>
          <p:cNvPr id="9" name="Picture 8">
            <a:extLst>
              <a:ext uri="{FF2B5EF4-FFF2-40B4-BE49-F238E27FC236}">
                <a16:creationId xmlns:a16="http://schemas.microsoft.com/office/drawing/2014/main" id="{D3559C2F-91B3-4E84-B4E9-A061D33D4E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2" y="6346825"/>
            <a:ext cx="12192000" cy="521208"/>
          </a:xfrm>
          <a:prstGeom prst="rect">
            <a:avLst/>
          </a:prstGeom>
        </p:spPr>
      </p:pic>
      <p:sp>
        <p:nvSpPr>
          <p:cNvPr id="11" name="Slide Number Placeholder 5">
            <a:extLst>
              <a:ext uri="{FF2B5EF4-FFF2-40B4-BE49-F238E27FC236}">
                <a16:creationId xmlns:a16="http://schemas.microsoft.com/office/drawing/2014/main" id="{8F84C52A-A232-44B0-91E1-6C35437E881A}"/>
              </a:ext>
            </a:extLst>
          </p:cNvPr>
          <p:cNvSpPr txBox="1">
            <a:spLocks/>
          </p:cNvSpPr>
          <p:nvPr userDrawn="1"/>
        </p:nvSpPr>
        <p:spPr>
          <a:xfrm>
            <a:off x="11174400" y="6348923"/>
            <a:ext cx="500400" cy="501650"/>
          </a:xfrm>
          <a:prstGeom prst="rect">
            <a:avLst/>
          </a:prstGeom>
        </p:spPr>
        <p:txBody>
          <a:bodyPr vert="horz" lIns="0" tIns="0" rIns="0" bIns="0" rtlCol="0" anchor="ctr">
            <a:normAutofit/>
          </a:bodyPr>
          <a:lstStyle>
            <a:defPPr>
              <a:defRPr lang="en-US"/>
            </a:defPPr>
            <a:lvl1pPr marL="0" algn="r" defTabSz="914400" rtl="0" eaLnBrk="1" latinLnBrk="0" hangingPunct="1">
              <a:lnSpc>
                <a:spcPts val="1900"/>
              </a:lnSpc>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865ED3-5985-4D19-8FFA-E2B1DCF4EC52}" type="slidenum">
              <a:rPr lang="en-GB" smtClean="0"/>
              <a:pPr/>
              <a:t>‹#›</a:t>
            </a:fld>
            <a:endParaRPr lang="en-GB"/>
          </a:p>
        </p:txBody>
      </p:sp>
      <p:pic>
        <p:nvPicPr>
          <p:cNvPr id="12" name="Picture 11">
            <a:extLst>
              <a:ext uri="{FF2B5EF4-FFF2-40B4-BE49-F238E27FC236}">
                <a16:creationId xmlns:a16="http://schemas.microsoft.com/office/drawing/2014/main" id="{A1137DBE-3DCB-461E-8748-28DDBCC2B31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10033"/>
            <a:ext cx="12192000" cy="6336792"/>
          </a:xfrm>
          <a:prstGeom prst="rect">
            <a:avLst/>
          </a:prstGeom>
        </p:spPr>
      </p:pic>
      <p:sp>
        <p:nvSpPr>
          <p:cNvPr id="2" name="Title 1">
            <a:extLst>
              <a:ext uri="{FF2B5EF4-FFF2-40B4-BE49-F238E27FC236}">
                <a16:creationId xmlns:a16="http://schemas.microsoft.com/office/drawing/2014/main" id="{001849FF-D1BD-4B43-80E5-706DB49E99E8}"/>
              </a:ext>
            </a:extLst>
          </p:cNvPr>
          <p:cNvSpPr>
            <a:spLocks noGrp="1"/>
          </p:cNvSpPr>
          <p:nvPr>
            <p:ph type="title"/>
          </p:nvPr>
        </p:nvSpPr>
        <p:spPr>
          <a:xfrm>
            <a:off x="522000" y="842400"/>
            <a:ext cx="5479200" cy="720000"/>
          </a:xfrm>
          <a:prstGeom prst="rect">
            <a:avLst/>
          </a:prstGeom>
        </p:spPr>
        <p:txBody>
          <a:bodyPr vert="horz" lIns="0" tIns="0" rIns="0" bIns="0" rtlCol="0" anchor="t" anchorCtr="0">
            <a:normAutofit/>
          </a:bodyPr>
          <a:lstStyle>
            <a:lvl1pPr>
              <a:defRPr lang="en-GB">
                <a:solidFill>
                  <a:schemeClr val="accent2"/>
                </a:solidFill>
              </a:defRPr>
            </a:lvl1pPr>
          </a:lstStyle>
          <a:p>
            <a:pPr lvl="0">
              <a:lnSpc>
                <a:spcPts val="3250"/>
              </a:lnSpc>
            </a:pPr>
            <a:r>
              <a:rPr lang="en-US"/>
              <a:t>Click to edit Master title style</a:t>
            </a:r>
            <a:endParaRPr lang="en-GB" dirty="0"/>
          </a:p>
        </p:txBody>
      </p:sp>
      <p:pic>
        <p:nvPicPr>
          <p:cNvPr id="14" name="Picture 13">
            <a:extLst>
              <a:ext uri="{FF2B5EF4-FFF2-40B4-BE49-F238E27FC236}">
                <a16:creationId xmlns:a16="http://schemas.microsoft.com/office/drawing/2014/main" id="{FE49440F-96B3-4E68-A1BC-306E429322D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7200" y="6423209"/>
            <a:ext cx="1472965" cy="383295"/>
          </a:xfrm>
          <a:prstGeom prst="rect">
            <a:avLst/>
          </a:prstGeom>
        </p:spPr>
      </p:pic>
      <p:pic>
        <p:nvPicPr>
          <p:cNvPr id="15" name="Picture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174400" y="80398"/>
            <a:ext cx="762002" cy="762002"/>
          </a:xfrm>
          <a:prstGeom prst="rect">
            <a:avLst/>
          </a:prstGeom>
        </p:spPr>
      </p:pic>
      <p:sp>
        <p:nvSpPr>
          <p:cNvPr id="16" name="Content Placeholder 2">
            <a:extLst>
              <a:ext uri="{FF2B5EF4-FFF2-40B4-BE49-F238E27FC236}">
                <a16:creationId xmlns:a16="http://schemas.microsoft.com/office/drawing/2014/main" id="{6F85DCEE-F5DF-40E7-8009-7017483BB2D3}"/>
              </a:ext>
            </a:extLst>
          </p:cNvPr>
          <p:cNvSpPr>
            <a:spLocks noGrp="1"/>
          </p:cNvSpPr>
          <p:nvPr>
            <p:ph sz="half" idx="15"/>
          </p:nvPr>
        </p:nvSpPr>
        <p:spPr>
          <a:xfrm>
            <a:off x="517200" y="3338234"/>
            <a:ext cx="5479200" cy="2732782"/>
          </a:xfrm>
        </p:spPr>
        <p:txBody>
          <a:bodyPr vert="horz" lIns="0" tIns="331200" rIns="0" bIns="0" rtlCol="0">
            <a:normAutofit/>
          </a:bodyPr>
          <a:lstStyle>
            <a:lvl1pPr>
              <a:lnSpc>
                <a:spcPct val="100000"/>
              </a:lnSpc>
              <a:defRPr lang="en-US" dirty="0">
                <a:solidFill>
                  <a:schemeClr val="tx2"/>
                </a:solidFill>
              </a:defRPr>
            </a:lvl1pPr>
            <a:lvl2pPr marL="432000" indent="-288000">
              <a:lnSpc>
                <a:spcPct val="100000"/>
              </a:lnSpc>
              <a:buClr>
                <a:schemeClr val="accent2"/>
              </a:buClr>
              <a:buSzPct val="90000"/>
              <a:buFont typeface="Wingdings" panose="05000000000000000000" pitchFamily="2" charset="2"/>
              <a:buChar char="n"/>
              <a:defRPr lang="en-US" dirty="0">
                <a:solidFill>
                  <a:schemeClr val="tx2"/>
                </a:solidFill>
              </a:defRPr>
            </a:lvl2pPr>
            <a:lvl3pPr marL="576000" indent="-216000">
              <a:lnSpc>
                <a:spcPct val="100000"/>
              </a:lnSpc>
              <a:buClr>
                <a:schemeClr val="accent2"/>
              </a:buClr>
              <a:buFont typeface="Wingdings" panose="05000000000000000000" pitchFamily="2" charset="2"/>
              <a:buChar char="§"/>
              <a:defRPr lang="en-US" sz="2300" dirty="0">
                <a:solidFill>
                  <a:schemeClr val="tx1"/>
                </a:solidFill>
              </a:defRPr>
            </a:lvl3pPr>
            <a:lvl4pPr marL="720000" indent="-216000">
              <a:lnSpc>
                <a:spcPct val="100000"/>
              </a:lnSpc>
              <a:buFont typeface="Arial" panose="020B0604020202020204" pitchFamily="34" charset="0"/>
              <a:buChar char="▪"/>
              <a:defRPr lang="en-GB" sz="2200" u="none" dirty="0"/>
            </a:lvl4pPr>
            <a:lvl5pPr marL="864000" marR="0" indent="-216000" algn="l" defTabSz="914400" rtl="0" eaLnBrk="1" fontAlgn="auto" latinLnBrk="0" hangingPunct="1">
              <a:lnSpc>
                <a:spcPct val="100000"/>
              </a:lnSpc>
              <a:spcBef>
                <a:spcPts val="0"/>
              </a:spcBef>
              <a:spcAft>
                <a:spcPts val="371"/>
              </a:spcAft>
              <a:buClr>
                <a:schemeClr val="tx2"/>
              </a:buClr>
              <a:buSzPct val="90000"/>
              <a:buFont typeface="Arial" panose="020B0604020202020204" pitchFamily="34" charset="0"/>
              <a:buChar char="▫"/>
              <a:tabLst/>
              <a:defRPr sz="2100"/>
            </a:lvl5pPr>
            <a:lvl6pPr>
              <a:buClr>
                <a:schemeClr val="accent2"/>
              </a:buClr>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Content Placeholder 2">
            <a:extLst>
              <a:ext uri="{FF2B5EF4-FFF2-40B4-BE49-F238E27FC236}">
                <a16:creationId xmlns:a16="http://schemas.microsoft.com/office/drawing/2014/main" id="{6F85DCEE-F5DF-40E7-8009-7017483BB2D3}"/>
              </a:ext>
            </a:extLst>
          </p:cNvPr>
          <p:cNvSpPr>
            <a:spLocks noGrp="1"/>
          </p:cNvSpPr>
          <p:nvPr>
            <p:ph sz="half" idx="17"/>
          </p:nvPr>
        </p:nvSpPr>
        <p:spPr>
          <a:xfrm>
            <a:off x="6192000" y="1562400"/>
            <a:ext cx="5479200" cy="1641453"/>
          </a:xfrm>
        </p:spPr>
        <p:txBody>
          <a:bodyPr vert="horz" lIns="0" tIns="331200" rIns="0" bIns="0" rtlCol="0">
            <a:normAutofit/>
          </a:bodyPr>
          <a:lstStyle>
            <a:lvl1pPr>
              <a:lnSpc>
                <a:spcPct val="100000"/>
              </a:lnSpc>
              <a:defRPr lang="en-US" dirty="0">
                <a:solidFill>
                  <a:schemeClr val="tx2"/>
                </a:solidFill>
              </a:defRPr>
            </a:lvl1pPr>
            <a:lvl2pPr marL="432000" indent="-288000">
              <a:lnSpc>
                <a:spcPct val="100000"/>
              </a:lnSpc>
              <a:buClr>
                <a:schemeClr val="accent2"/>
              </a:buClr>
              <a:buSzPct val="90000"/>
              <a:buFont typeface="Wingdings" panose="05000000000000000000" pitchFamily="2" charset="2"/>
              <a:buChar char="n"/>
              <a:defRPr lang="en-US" dirty="0">
                <a:solidFill>
                  <a:schemeClr val="tx2"/>
                </a:solidFill>
              </a:defRPr>
            </a:lvl2pPr>
            <a:lvl3pPr marL="576000" indent="-216000">
              <a:lnSpc>
                <a:spcPct val="100000"/>
              </a:lnSpc>
              <a:buClr>
                <a:schemeClr val="accent2"/>
              </a:buClr>
              <a:buFont typeface="Wingdings" panose="05000000000000000000" pitchFamily="2" charset="2"/>
              <a:buChar char="§"/>
              <a:defRPr lang="en-US" sz="2300" dirty="0">
                <a:solidFill>
                  <a:schemeClr val="tx1"/>
                </a:solidFill>
              </a:defRPr>
            </a:lvl3pPr>
            <a:lvl4pPr marL="720000" indent="-216000">
              <a:lnSpc>
                <a:spcPct val="100000"/>
              </a:lnSpc>
              <a:buFont typeface="Wingdings" panose="05000000000000000000" pitchFamily="2" charset="2"/>
              <a:buChar char="§"/>
              <a:defRPr lang="en-GB" sz="2200" u="none" dirty="0"/>
            </a:lvl4pPr>
            <a:lvl5pPr marL="864000" marR="0" indent="-216000" algn="l" defTabSz="914400" rtl="0" eaLnBrk="1" fontAlgn="auto" latinLnBrk="0" hangingPunct="1">
              <a:lnSpc>
                <a:spcPct val="100000"/>
              </a:lnSpc>
              <a:spcBef>
                <a:spcPts val="0"/>
              </a:spcBef>
              <a:spcAft>
                <a:spcPts val="371"/>
              </a:spcAft>
              <a:buClr>
                <a:schemeClr val="tx2"/>
              </a:buClr>
              <a:buSzPct val="90000"/>
              <a:buFont typeface="Arial" panose="020B0604020202020204" pitchFamily="34" charset="0"/>
              <a:buChar char="▫"/>
              <a:tabLst/>
              <a:defRPr sz="2100"/>
            </a:lvl5pPr>
            <a:lvl6pPr>
              <a:buClr>
                <a:schemeClr val="accent2"/>
              </a:buClr>
              <a:defRPr/>
            </a:lvl6pPr>
          </a:lstStyle>
          <a:p>
            <a:pPr lvl="0"/>
            <a:r>
              <a:rPr lang="en-US" dirty="0"/>
              <a:t>Edit Master text styles</a:t>
            </a:r>
          </a:p>
          <a:p>
            <a:pPr lvl="1"/>
            <a:r>
              <a:rPr lang="en-US" dirty="0"/>
              <a:t>Second level</a:t>
            </a:r>
          </a:p>
          <a:p>
            <a:pPr lvl="2"/>
            <a:r>
              <a:rPr lang="en-US" dirty="0"/>
              <a:t>Third level</a:t>
            </a:r>
          </a:p>
        </p:txBody>
      </p:sp>
      <p:sp>
        <p:nvSpPr>
          <p:cNvPr id="23" name="Content Placeholder 2">
            <a:extLst>
              <a:ext uri="{FF2B5EF4-FFF2-40B4-BE49-F238E27FC236}">
                <a16:creationId xmlns:a16="http://schemas.microsoft.com/office/drawing/2014/main" id="{6F85DCEE-F5DF-40E7-8009-7017483BB2D3}"/>
              </a:ext>
            </a:extLst>
          </p:cNvPr>
          <p:cNvSpPr>
            <a:spLocks noGrp="1"/>
          </p:cNvSpPr>
          <p:nvPr>
            <p:ph sz="half" idx="18"/>
          </p:nvPr>
        </p:nvSpPr>
        <p:spPr>
          <a:xfrm>
            <a:off x="517200" y="1562400"/>
            <a:ext cx="5479200" cy="1641453"/>
          </a:xfrm>
        </p:spPr>
        <p:txBody>
          <a:bodyPr vert="horz" lIns="0" tIns="331200" rIns="0" bIns="0" rtlCol="0">
            <a:normAutofit/>
          </a:bodyPr>
          <a:lstStyle>
            <a:lvl1pPr>
              <a:lnSpc>
                <a:spcPct val="100000"/>
              </a:lnSpc>
              <a:defRPr lang="en-US" dirty="0">
                <a:solidFill>
                  <a:schemeClr val="tx2"/>
                </a:solidFill>
              </a:defRPr>
            </a:lvl1pPr>
            <a:lvl2pPr marL="432000" indent="-288000">
              <a:lnSpc>
                <a:spcPct val="100000"/>
              </a:lnSpc>
              <a:buClr>
                <a:schemeClr val="accent2"/>
              </a:buClr>
              <a:buSzPct val="90000"/>
              <a:buFont typeface="Wingdings" panose="05000000000000000000" pitchFamily="2" charset="2"/>
              <a:buChar char="n"/>
              <a:defRPr lang="en-US" dirty="0">
                <a:solidFill>
                  <a:schemeClr val="tx2"/>
                </a:solidFill>
              </a:defRPr>
            </a:lvl2pPr>
            <a:lvl3pPr marL="576000" indent="-216000">
              <a:lnSpc>
                <a:spcPct val="100000"/>
              </a:lnSpc>
              <a:buClr>
                <a:schemeClr val="accent2"/>
              </a:buClr>
              <a:buFont typeface="Wingdings" panose="05000000000000000000" pitchFamily="2" charset="2"/>
              <a:buChar char="§"/>
              <a:defRPr lang="en-US" sz="2300" dirty="0">
                <a:solidFill>
                  <a:schemeClr val="tx1"/>
                </a:solidFill>
              </a:defRPr>
            </a:lvl3pPr>
            <a:lvl4pPr marL="720000" indent="-216000">
              <a:lnSpc>
                <a:spcPct val="100000"/>
              </a:lnSpc>
              <a:buFont typeface="Wingdings" panose="05000000000000000000" pitchFamily="2" charset="2"/>
              <a:buChar char="§"/>
              <a:defRPr lang="en-GB" sz="2200" u="none" dirty="0"/>
            </a:lvl4pPr>
            <a:lvl5pPr marL="864000" marR="0" indent="-216000" algn="l" defTabSz="914400" rtl="0" eaLnBrk="1" fontAlgn="auto" latinLnBrk="0" hangingPunct="1">
              <a:lnSpc>
                <a:spcPct val="100000"/>
              </a:lnSpc>
              <a:spcBef>
                <a:spcPts val="0"/>
              </a:spcBef>
              <a:spcAft>
                <a:spcPts val="371"/>
              </a:spcAft>
              <a:buClr>
                <a:schemeClr val="tx2"/>
              </a:buClr>
              <a:buSzPct val="90000"/>
              <a:buFont typeface="Arial" panose="020B0604020202020204" pitchFamily="34" charset="0"/>
              <a:buChar char="▫"/>
              <a:tabLst/>
              <a:defRPr sz="2100"/>
            </a:lvl5pPr>
            <a:lvl6pPr>
              <a:buClr>
                <a:schemeClr val="accent2"/>
              </a:buClr>
              <a:defRPr/>
            </a:lvl6pPr>
          </a:lstStyle>
          <a:p>
            <a:pPr lvl="0"/>
            <a:r>
              <a:rPr lang="en-US" dirty="0"/>
              <a:t>Edit Master text styles</a:t>
            </a:r>
          </a:p>
          <a:p>
            <a:pPr lvl="1"/>
            <a:r>
              <a:rPr lang="en-US" dirty="0"/>
              <a:t>Second level</a:t>
            </a:r>
          </a:p>
          <a:p>
            <a:pPr lvl="2"/>
            <a:r>
              <a:rPr lang="en-US" dirty="0"/>
              <a:t>Third level</a:t>
            </a:r>
          </a:p>
        </p:txBody>
      </p:sp>
      <p:sp>
        <p:nvSpPr>
          <p:cNvPr id="17" name="Content Placeholder 2">
            <a:extLst>
              <a:ext uri="{FF2B5EF4-FFF2-40B4-BE49-F238E27FC236}">
                <a16:creationId xmlns:a16="http://schemas.microsoft.com/office/drawing/2014/main" id="{6F85DCEE-F5DF-40E7-8009-7017483BB2D3}"/>
              </a:ext>
            </a:extLst>
          </p:cNvPr>
          <p:cNvSpPr>
            <a:spLocks noGrp="1"/>
          </p:cNvSpPr>
          <p:nvPr>
            <p:ph sz="half" idx="19"/>
          </p:nvPr>
        </p:nvSpPr>
        <p:spPr>
          <a:xfrm>
            <a:off x="6192000" y="3338234"/>
            <a:ext cx="5479200" cy="2732782"/>
          </a:xfrm>
        </p:spPr>
        <p:txBody>
          <a:bodyPr vert="horz" lIns="0" tIns="331200" rIns="0" bIns="0" rtlCol="0">
            <a:normAutofit/>
          </a:bodyPr>
          <a:lstStyle>
            <a:lvl1pPr>
              <a:lnSpc>
                <a:spcPct val="100000"/>
              </a:lnSpc>
              <a:defRPr lang="en-US" dirty="0">
                <a:solidFill>
                  <a:schemeClr val="tx2"/>
                </a:solidFill>
              </a:defRPr>
            </a:lvl1pPr>
            <a:lvl2pPr marL="432000" indent="-288000">
              <a:lnSpc>
                <a:spcPct val="100000"/>
              </a:lnSpc>
              <a:buClr>
                <a:schemeClr val="accent2"/>
              </a:buClr>
              <a:buSzPct val="90000"/>
              <a:buFont typeface="Wingdings" panose="05000000000000000000" pitchFamily="2" charset="2"/>
              <a:buChar char="n"/>
              <a:defRPr lang="en-US" dirty="0">
                <a:solidFill>
                  <a:schemeClr val="tx2"/>
                </a:solidFill>
              </a:defRPr>
            </a:lvl2pPr>
            <a:lvl3pPr marL="576000" indent="-216000">
              <a:lnSpc>
                <a:spcPct val="100000"/>
              </a:lnSpc>
              <a:buClr>
                <a:schemeClr val="accent2"/>
              </a:buClr>
              <a:buFont typeface="Wingdings" panose="05000000000000000000" pitchFamily="2" charset="2"/>
              <a:buChar char="§"/>
              <a:defRPr lang="en-US" sz="2300" dirty="0">
                <a:solidFill>
                  <a:schemeClr val="tx1"/>
                </a:solidFill>
              </a:defRPr>
            </a:lvl3pPr>
            <a:lvl4pPr marL="720000" indent="-216000">
              <a:lnSpc>
                <a:spcPct val="100000"/>
              </a:lnSpc>
              <a:buFont typeface="Arial" panose="020B0604020202020204" pitchFamily="34" charset="0"/>
              <a:buChar char="▪"/>
              <a:defRPr lang="en-GB" sz="2200" u="none" dirty="0"/>
            </a:lvl4pPr>
            <a:lvl5pPr marL="864000" marR="0" indent="-216000" algn="l" defTabSz="914400" rtl="0" eaLnBrk="1" fontAlgn="auto" latinLnBrk="0" hangingPunct="1">
              <a:lnSpc>
                <a:spcPct val="100000"/>
              </a:lnSpc>
              <a:spcBef>
                <a:spcPts val="0"/>
              </a:spcBef>
              <a:spcAft>
                <a:spcPts val="371"/>
              </a:spcAft>
              <a:buClr>
                <a:schemeClr val="tx2"/>
              </a:buClr>
              <a:buSzPct val="90000"/>
              <a:buFont typeface="Arial" panose="020B0604020202020204" pitchFamily="34" charset="0"/>
              <a:buChar char="▫"/>
              <a:tabLst/>
              <a:defRPr sz="2100"/>
            </a:lvl5pPr>
            <a:lvl6pPr>
              <a:buClr>
                <a:schemeClr val="accent2"/>
              </a:buClr>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910009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2 column 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9371DAE-A209-4F99-8998-011EBCC6FC9F}"/>
              </a:ext>
            </a:extLst>
          </p:cNvPr>
          <p:cNvSpPr/>
          <p:nvPr userDrawn="1"/>
        </p:nvSpPr>
        <p:spPr>
          <a:xfrm>
            <a:off x="0" y="6348923"/>
            <a:ext cx="12192000" cy="522000"/>
          </a:xfrm>
          <a:prstGeom prst="rect">
            <a:avLst/>
          </a:prstGeom>
          <a:solidFill>
            <a:srgbClr val="363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pic>
        <p:nvPicPr>
          <p:cNvPr id="9" name="Picture 8">
            <a:extLst>
              <a:ext uri="{FF2B5EF4-FFF2-40B4-BE49-F238E27FC236}">
                <a16:creationId xmlns:a16="http://schemas.microsoft.com/office/drawing/2014/main" id="{D3559C2F-91B3-4E84-B4E9-A061D33D4E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2" y="6346825"/>
            <a:ext cx="12192000" cy="521208"/>
          </a:xfrm>
          <a:prstGeom prst="rect">
            <a:avLst/>
          </a:prstGeom>
        </p:spPr>
      </p:pic>
      <p:sp>
        <p:nvSpPr>
          <p:cNvPr id="11" name="Slide Number Placeholder 5">
            <a:extLst>
              <a:ext uri="{FF2B5EF4-FFF2-40B4-BE49-F238E27FC236}">
                <a16:creationId xmlns:a16="http://schemas.microsoft.com/office/drawing/2014/main" id="{8F84C52A-A232-44B0-91E1-6C35437E881A}"/>
              </a:ext>
            </a:extLst>
          </p:cNvPr>
          <p:cNvSpPr txBox="1">
            <a:spLocks/>
          </p:cNvSpPr>
          <p:nvPr userDrawn="1"/>
        </p:nvSpPr>
        <p:spPr>
          <a:xfrm>
            <a:off x="11174400" y="6348923"/>
            <a:ext cx="500400" cy="501650"/>
          </a:xfrm>
          <a:prstGeom prst="rect">
            <a:avLst/>
          </a:prstGeom>
        </p:spPr>
        <p:txBody>
          <a:bodyPr vert="horz" lIns="0" tIns="0" rIns="0" bIns="0" rtlCol="0" anchor="ctr">
            <a:normAutofit/>
          </a:bodyPr>
          <a:lstStyle>
            <a:defPPr>
              <a:defRPr lang="en-US"/>
            </a:defPPr>
            <a:lvl1pPr marL="0" algn="r" defTabSz="914400" rtl="0" eaLnBrk="1" latinLnBrk="0" hangingPunct="1">
              <a:lnSpc>
                <a:spcPts val="1900"/>
              </a:lnSpc>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865ED3-5985-4D19-8FFA-E2B1DCF4EC52}" type="slidenum">
              <a:rPr lang="en-GB" smtClean="0"/>
              <a:pPr/>
              <a:t>‹#›</a:t>
            </a:fld>
            <a:endParaRPr lang="en-GB"/>
          </a:p>
        </p:txBody>
      </p:sp>
      <p:pic>
        <p:nvPicPr>
          <p:cNvPr id="12" name="Picture 11">
            <a:extLst>
              <a:ext uri="{FF2B5EF4-FFF2-40B4-BE49-F238E27FC236}">
                <a16:creationId xmlns:a16="http://schemas.microsoft.com/office/drawing/2014/main" id="{A1137DBE-3DCB-461E-8748-28DDBCC2B31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10033"/>
            <a:ext cx="12192000" cy="6336792"/>
          </a:xfrm>
          <a:prstGeom prst="rect">
            <a:avLst/>
          </a:prstGeom>
        </p:spPr>
      </p:pic>
      <p:sp>
        <p:nvSpPr>
          <p:cNvPr id="2" name="Title 1">
            <a:extLst>
              <a:ext uri="{FF2B5EF4-FFF2-40B4-BE49-F238E27FC236}">
                <a16:creationId xmlns:a16="http://schemas.microsoft.com/office/drawing/2014/main" id="{001849FF-D1BD-4B43-80E5-706DB49E99E8}"/>
              </a:ext>
            </a:extLst>
          </p:cNvPr>
          <p:cNvSpPr>
            <a:spLocks noGrp="1"/>
          </p:cNvSpPr>
          <p:nvPr>
            <p:ph type="title"/>
          </p:nvPr>
        </p:nvSpPr>
        <p:spPr>
          <a:xfrm>
            <a:off x="522000" y="842400"/>
            <a:ext cx="5479200" cy="720000"/>
          </a:xfrm>
          <a:prstGeom prst="rect">
            <a:avLst/>
          </a:prstGeom>
        </p:spPr>
        <p:txBody>
          <a:bodyPr vert="horz" lIns="0" tIns="0" rIns="0" bIns="0" rtlCol="0" anchor="t" anchorCtr="0">
            <a:normAutofit/>
          </a:bodyPr>
          <a:lstStyle>
            <a:lvl1pPr>
              <a:defRPr lang="en-GB">
                <a:solidFill>
                  <a:schemeClr val="accent3"/>
                </a:solidFill>
              </a:defRPr>
            </a:lvl1pPr>
          </a:lstStyle>
          <a:p>
            <a:pPr lvl="0">
              <a:lnSpc>
                <a:spcPts val="3250"/>
              </a:lnSpc>
            </a:pPr>
            <a:r>
              <a:rPr lang="en-US" dirty="0"/>
              <a:t>Click to edit Master title style</a:t>
            </a:r>
            <a:endParaRPr lang="en-GB" dirty="0"/>
          </a:p>
        </p:txBody>
      </p:sp>
      <p:pic>
        <p:nvPicPr>
          <p:cNvPr id="14" name="Picture 13">
            <a:extLst>
              <a:ext uri="{FF2B5EF4-FFF2-40B4-BE49-F238E27FC236}">
                <a16:creationId xmlns:a16="http://schemas.microsoft.com/office/drawing/2014/main" id="{FE49440F-96B3-4E68-A1BC-306E429322D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7200" y="6423209"/>
            <a:ext cx="1472965" cy="383295"/>
          </a:xfrm>
          <a:prstGeom prst="rect">
            <a:avLst/>
          </a:prstGeom>
        </p:spPr>
      </p:pic>
      <p:pic>
        <p:nvPicPr>
          <p:cNvPr id="15" name="Picture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174400" y="80398"/>
            <a:ext cx="762002" cy="762002"/>
          </a:xfrm>
          <a:prstGeom prst="rect">
            <a:avLst/>
          </a:prstGeom>
        </p:spPr>
      </p:pic>
      <p:sp>
        <p:nvSpPr>
          <p:cNvPr id="16" name="Content Placeholder 2">
            <a:extLst>
              <a:ext uri="{FF2B5EF4-FFF2-40B4-BE49-F238E27FC236}">
                <a16:creationId xmlns:a16="http://schemas.microsoft.com/office/drawing/2014/main" id="{6F85DCEE-F5DF-40E7-8009-7017483BB2D3}"/>
              </a:ext>
            </a:extLst>
          </p:cNvPr>
          <p:cNvSpPr>
            <a:spLocks noGrp="1"/>
          </p:cNvSpPr>
          <p:nvPr>
            <p:ph sz="half" idx="15"/>
          </p:nvPr>
        </p:nvSpPr>
        <p:spPr>
          <a:xfrm>
            <a:off x="517200" y="3338234"/>
            <a:ext cx="5479200" cy="2732782"/>
          </a:xfrm>
        </p:spPr>
        <p:txBody>
          <a:bodyPr vert="horz" lIns="0" tIns="331200" rIns="0" bIns="0" rtlCol="0">
            <a:normAutofit/>
          </a:bodyPr>
          <a:lstStyle>
            <a:lvl1pPr>
              <a:lnSpc>
                <a:spcPct val="100000"/>
              </a:lnSpc>
              <a:defRPr lang="en-US" dirty="0">
                <a:solidFill>
                  <a:schemeClr val="tx2"/>
                </a:solidFill>
              </a:defRPr>
            </a:lvl1pPr>
            <a:lvl2pPr marL="432000" indent="-288000">
              <a:lnSpc>
                <a:spcPct val="100000"/>
              </a:lnSpc>
              <a:buClr>
                <a:schemeClr val="accent3"/>
              </a:buClr>
              <a:buSzPct val="90000"/>
              <a:buFont typeface="Wingdings" panose="05000000000000000000" pitchFamily="2" charset="2"/>
              <a:buChar char="n"/>
              <a:defRPr lang="en-US" dirty="0">
                <a:solidFill>
                  <a:schemeClr val="tx2"/>
                </a:solidFill>
              </a:defRPr>
            </a:lvl2pPr>
            <a:lvl3pPr marL="576000" indent="-216000">
              <a:lnSpc>
                <a:spcPct val="100000"/>
              </a:lnSpc>
              <a:buClr>
                <a:schemeClr val="accent3"/>
              </a:buClr>
              <a:buFont typeface="Wingdings" panose="05000000000000000000" pitchFamily="2" charset="2"/>
              <a:buChar char="§"/>
              <a:defRPr lang="en-US" sz="2300" dirty="0">
                <a:solidFill>
                  <a:schemeClr val="tx1"/>
                </a:solidFill>
              </a:defRPr>
            </a:lvl3pPr>
            <a:lvl4pPr marL="720000" indent="-216000">
              <a:lnSpc>
                <a:spcPct val="100000"/>
              </a:lnSpc>
              <a:buFont typeface="Arial" panose="020B0604020202020204" pitchFamily="34" charset="0"/>
              <a:buChar char="▪"/>
              <a:defRPr lang="en-GB" sz="2200" u="none" dirty="0"/>
            </a:lvl4pPr>
            <a:lvl5pPr marL="864000" marR="0" indent="-216000" algn="l" defTabSz="914400" rtl="0" eaLnBrk="1" fontAlgn="auto" latinLnBrk="0" hangingPunct="1">
              <a:lnSpc>
                <a:spcPct val="100000"/>
              </a:lnSpc>
              <a:spcBef>
                <a:spcPts val="0"/>
              </a:spcBef>
              <a:spcAft>
                <a:spcPts val="371"/>
              </a:spcAft>
              <a:buClr>
                <a:schemeClr val="tx2"/>
              </a:buClr>
              <a:buSzPct val="90000"/>
              <a:buFont typeface="Arial" panose="020B0604020202020204" pitchFamily="34" charset="0"/>
              <a:buChar char="▫"/>
              <a:tabLst/>
              <a:defRPr sz="2100"/>
            </a:lvl5pPr>
            <a:lvl6pPr>
              <a:buClr>
                <a:schemeClr val="accent2"/>
              </a:buClr>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2">
            <a:extLst>
              <a:ext uri="{FF2B5EF4-FFF2-40B4-BE49-F238E27FC236}">
                <a16:creationId xmlns:a16="http://schemas.microsoft.com/office/drawing/2014/main" id="{6F85DCEE-F5DF-40E7-8009-7017483BB2D3}"/>
              </a:ext>
            </a:extLst>
          </p:cNvPr>
          <p:cNvSpPr>
            <a:spLocks noGrp="1"/>
          </p:cNvSpPr>
          <p:nvPr>
            <p:ph sz="half" idx="16"/>
          </p:nvPr>
        </p:nvSpPr>
        <p:spPr>
          <a:xfrm>
            <a:off x="6192000" y="3338234"/>
            <a:ext cx="5479200" cy="2732782"/>
          </a:xfrm>
        </p:spPr>
        <p:txBody>
          <a:bodyPr vert="horz" lIns="0" tIns="331200" rIns="0" bIns="0" rtlCol="0">
            <a:normAutofit/>
          </a:bodyPr>
          <a:lstStyle>
            <a:lvl1pPr>
              <a:lnSpc>
                <a:spcPct val="100000"/>
              </a:lnSpc>
              <a:defRPr lang="en-US" dirty="0">
                <a:solidFill>
                  <a:schemeClr val="tx2"/>
                </a:solidFill>
              </a:defRPr>
            </a:lvl1pPr>
            <a:lvl2pPr marL="432000" indent="-288000">
              <a:lnSpc>
                <a:spcPct val="100000"/>
              </a:lnSpc>
              <a:buClr>
                <a:schemeClr val="accent3"/>
              </a:buClr>
              <a:buSzPct val="90000"/>
              <a:buFont typeface="Wingdings" panose="05000000000000000000" pitchFamily="2" charset="2"/>
              <a:buChar char="n"/>
              <a:defRPr lang="en-US" dirty="0">
                <a:solidFill>
                  <a:schemeClr val="tx2"/>
                </a:solidFill>
              </a:defRPr>
            </a:lvl2pPr>
            <a:lvl3pPr marL="576000" indent="-216000">
              <a:lnSpc>
                <a:spcPct val="100000"/>
              </a:lnSpc>
              <a:buClr>
                <a:schemeClr val="accent3"/>
              </a:buClr>
              <a:buFont typeface="Wingdings" panose="05000000000000000000" pitchFamily="2" charset="2"/>
              <a:buChar char="§"/>
              <a:defRPr lang="en-US" sz="2300" dirty="0">
                <a:solidFill>
                  <a:schemeClr val="tx1"/>
                </a:solidFill>
              </a:defRPr>
            </a:lvl3pPr>
            <a:lvl4pPr marL="720000" indent="-216000">
              <a:lnSpc>
                <a:spcPct val="100000"/>
              </a:lnSpc>
              <a:buFont typeface="Arial" panose="020B0604020202020204" pitchFamily="34" charset="0"/>
              <a:buChar char="▪"/>
              <a:defRPr lang="en-GB" sz="2200" u="none" dirty="0"/>
            </a:lvl4pPr>
            <a:lvl5pPr marL="864000" marR="0" indent="-216000" algn="l" defTabSz="914400" rtl="0" eaLnBrk="1" fontAlgn="auto" latinLnBrk="0" hangingPunct="1">
              <a:lnSpc>
                <a:spcPct val="100000"/>
              </a:lnSpc>
              <a:spcBef>
                <a:spcPts val="0"/>
              </a:spcBef>
              <a:spcAft>
                <a:spcPts val="371"/>
              </a:spcAft>
              <a:buClr>
                <a:schemeClr val="tx2"/>
              </a:buClr>
              <a:buSzPct val="90000"/>
              <a:buFont typeface="Arial" panose="020B0604020202020204" pitchFamily="34" charset="0"/>
              <a:buChar char="▫"/>
              <a:tabLst/>
              <a:defRPr sz="2100"/>
            </a:lvl5pPr>
            <a:lvl6pPr>
              <a:buClr>
                <a:schemeClr val="accent2"/>
              </a:buClr>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Content Placeholder 2">
            <a:extLst>
              <a:ext uri="{FF2B5EF4-FFF2-40B4-BE49-F238E27FC236}">
                <a16:creationId xmlns:a16="http://schemas.microsoft.com/office/drawing/2014/main" id="{6F85DCEE-F5DF-40E7-8009-7017483BB2D3}"/>
              </a:ext>
            </a:extLst>
          </p:cNvPr>
          <p:cNvSpPr>
            <a:spLocks noGrp="1"/>
          </p:cNvSpPr>
          <p:nvPr>
            <p:ph sz="half" idx="17"/>
          </p:nvPr>
        </p:nvSpPr>
        <p:spPr>
          <a:xfrm>
            <a:off x="6192000" y="1562400"/>
            <a:ext cx="5479200" cy="1641453"/>
          </a:xfrm>
        </p:spPr>
        <p:txBody>
          <a:bodyPr vert="horz" lIns="0" tIns="331200" rIns="0" bIns="0" rtlCol="0">
            <a:normAutofit/>
          </a:bodyPr>
          <a:lstStyle>
            <a:lvl1pPr>
              <a:lnSpc>
                <a:spcPct val="100000"/>
              </a:lnSpc>
              <a:defRPr lang="en-US" dirty="0">
                <a:solidFill>
                  <a:schemeClr val="tx2"/>
                </a:solidFill>
              </a:defRPr>
            </a:lvl1pPr>
            <a:lvl2pPr marL="432000" indent="-288000">
              <a:lnSpc>
                <a:spcPct val="100000"/>
              </a:lnSpc>
              <a:buClr>
                <a:schemeClr val="accent3"/>
              </a:buClr>
              <a:buSzPct val="90000"/>
              <a:buFont typeface="Wingdings" panose="05000000000000000000" pitchFamily="2" charset="2"/>
              <a:buChar char="n"/>
              <a:defRPr lang="en-US" dirty="0">
                <a:solidFill>
                  <a:schemeClr val="tx2"/>
                </a:solidFill>
              </a:defRPr>
            </a:lvl2pPr>
            <a:lvl3pPr marL="576000" indent="-216000">
              <a:lnSpc>
                <a:spcPct val="100000"/>
              </a:lnSpc>
              <a:buClr>
                <a:schemeClr val="accent3"/>
              </a:buClr>
              <a:buFont typeface="Wingdings" panose="05000000000000000000" pitchFamily="2" charset="2"/>
              <a:buChar char="§"/>
              <a:defRPr lang="en-US" sz="2300" dirty="0">
                <a:solidFill>
                  <a:schemeClr val="tx1"/>
                </a:solidFill>
              </a:defRPr>
            </a:lvl3pPr>
            <a:lvl4pPr marL="720000" indent="-216000">
              <a:lnSpc>
                <a:spcPct val="100000"/>
              </a:lnSpc>
              <a:buFont typeface="Wingdings" panose="05000000000000000000" pitchFamily="2" charset="2"/>
              <a:buChar char="§"/>
              <a:defRPr lang="en-GB" sz="2200" u="none" dirty="0"/>
            </a:lvl4pPr>
            <a:lvl5pPr marL="864000" marR="0" indent="-216000" algn="l" defTabSz="914400" rtl="0" eaLnBrk="1" fontAlgn="auto" latinLnBrk="0" hangingPunct="1">
              <a:lnSpc>
                <a:spcPct val="100000"/>
              </a:lnSpc>
              <a:spcBef>
                <a:spcPts val="0"/>
              </a:spcBef>
              <a:spcAft>
                <a:spcPts val="371"/>
              </a:spcAft>
              <a:buClr>
                <a:schemeClr val="tx2"/>
              </a:buClr>
              <a:buSzPct val="90000"/>
              <a:buFont typeface="Arial" panose="020B0604020202020204" pitchFamily="34" charset="0"/>
              <a:buChar char="▫"/>
              <a:tabLst/>
              <a:defRPr sz="2100"/>
            </a:lvl5pPr>
            <a:lvl6pPr>
              <a:buClr>
                <a:schemeClr val="accent2"/>
              </a:buClr>
              <a:defRPr/>
            </a:lvl6pPr>
          </a:lstStyle>
          <a:p>
            <a:pPr lvl="0"/>
            <a:r>
              <a:rPr lang="en-US" dirty="0"/>
              <a:t>Edit Master text styles</a:t>
            </a:r>
          </a:p>
          <a:p>
            <a:pPr lvl="1"/>
            <a:r>
              <a:rPr lang="en-US" dirty="0"/>
              <a:t>Second level</a:t>
            </a:r>
          </a:p>
          <a:p>
            <a:pPr lvl="2"/>
            <a:r>
              <a:rPr lang="en-US" dirty="0"/>
              <a:t>Third level</a:t>
            </a:r>
          </a:p>
        </p:txBody>
      </p:sp>
      <p:sp>
        <p:nvSpPr>
          <p:cNvPr id="23" name="Content Placeholder 2">
            <a:extLst>
              <a:ext uri="{FF2B5EF4-FFF2-40B4-BE49-F238E27FC236}">
                <a16:creationId xmlns:a16="http://schemas.microsoft.com/office/drawing/2014/main" id="{6F85DCEE-F5DF-40E7-8009-7017483BB2D3}"/>
              </a:ext>
            </a:extLst>
          </p:cNvPr>
          <p:cNvSpPr>
            <a:spLocks noGrp="1"/>
          </p:cNvSpPr>
          <p:nvPr>
            <p:ph sz="half" idx="18"/>
          </p:nvPr>
        </p:nvSpPr>
        <p:spPr>
          <a:xfrm>
            <a:off x="517200" y="1562400"/>
            <a:ext cx="5479200" cy="1641453"/>
          </a:xfrm>
        </p:spPr>
        <p:txBody>
          <a:bodyPr vert="horz" lIns="0" tIns="331200" rIns="0" bIns="0" rtlCol="0">
            <a:normAutofit/>
          </a:bodyPr>
          <a:lstStyle>
            <a:lvl1pPr>
              <a:lnSpc>
                <a:spcPct val="100000"/>
              </a:lnSpc>
              <a:defRPr lang="en-US" dirty="0">
                <a:solidFill>
                  <a:schemeClr val="tx2"/>
                </a:solidFill>
              </a:defRPr>
            </a:lvl1pPr>
            <a:lvl2pPr marL="432000" indent="-288000">
              <a:lnSpc>
                <a:spcPct val="100000"/>
              </a:lnSpc>
              <a:buClr>
                <a:schemeClr val="accent3"/>
              </a:buClr>
              <a:buSzPct val="90000"/>
              <a:buFont typeface="Wingdings" panose="05000000000000000000" pitchFamily="2" charset="2"/>
              <a:buChar char="n"/>
              <a:defRPr lang="en-US" dirty="0">
                <a:solidFill>
                  <a:schemeClr val="tx2"/>
                </a:solidFill>
              </a:defRPr>
            </a:lvl2pPr>
            <a:lvl3pPr marL="576000" indent="-216000">
              <a:lnSpc>
                <a:spcPct val="100000"/>
              </a:lnSpc>
              <a:buClr>
                <a:schemeClr val="accent3"/>
              </a:buClr>
              <a:buFont typeface="Wingdings" panose="05000000000000000000" pitchFamily="2" charset="2"/>
              <a:buChar char="§"/>
              <a:defRPr lang="en-US" sz="2300" dirty="0">
                <a:solidFill>
                  <a:schemeClr val="tx1"/>
                </a:solidFill>
              </a:defRPr>
            </a:lvl3pPr>
            <a:lvl4pPr marL="720000" indent="-216000">
              <a:lnSpc>
                <a:spcPct val="100000"/>
              </a:lnSpc>
              <a:buFont typeface="Wingdings" panose="05000000000000000000" pitchFamily="2" charset="2"/>
              <a:buChar char="§"/>
              <a:defRPr lang="en-GB" sz="2200" u="none" dirty="0"/>
            </a:lvl4pPr>
            <a:lvl5pPr marL="864000" marR="0" indent="-216000" algn="l" defTabSz="914400" rtl="0" eaLnBrk="1" fontAlgn="auto" latinLnBrk="0" hangingPunct="1">
              <a:lnSpc>
                <a:spcPct val="100000"/>
              </a:lnSpc>
              <a:spcBef>
                <a:spcPts val="0"/>
              </a:spcBef>
              <a:spcAft>
                <a:spcPts val="371"/>
              </a:spcAft>
              <a:buClr>
                <a:schemeClr val="tx2"/>
              </a:buClr>
              <a:buSzPct val="90000"/>
              <a:buFont typeface="Arial" panose="020B0604020202020204" pitchFamily="34" charset="0"/>
              <a:buChar char="▫"/>
              <a:tabLst/>
              <a:defRPr sz="2100"/>
            </a:lvl5pPr>
            <a:lvl6pPr>
              <a:buClr>
                <a:schemeClr val="accent2"/>
              </a:buClr>
              <a:defRPr/>
            </a:lvl6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534787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blue white">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460" y="1170972"/>
            <a:ext cx="6089747" cy="4674957"/>
          </a:xfrm>
          <a:prstGeom prst="rect">
            <a:avLst/>
          </a:prstGeom>
        </p:spPr>
      </p:pic>
      <p:sp>
        <p:nvSpPr>
          <p:cNvPr id="9" name="Title 1">
            <a:extLst>
              <a:ext uri="{FF2B5EF4-FFF2-40B4-BE49-F238E27FC236}">
                <a16:creationId xmlns:a16="http://schemas.microsoft.com/office/drawing/2014/main" id="{1E61A368-DB83-47C7-AA38-434AB4A82A88}"/>
              </a:ext>
            </a:extLst>
          </p:cNvPr>
          <p:cNvSpPr>
            <a:spLocks noGrp="1"/>
          </p:cNvSpPr>
          <p:nvPr>
            <p:ph type="title"/>
          </p:nvPr>
        </p:nvSpPr>
        <p:spPr>
          <a:xfrm>
            <a:off x="514800" y="2602800"/>
            <a:ext cx="11228400" cy="1519200"/>
          </a:xfrm>
          <a:prstGeom prst="rect">
            <a:avLst/>
          </a:prstGeom>
        </p:spPr>
        <p:txBody>
          <a:bodyPr anchor="ctr" anchorCtr="0"/>
          <a:lstStyle>
            <a:lvl1pPr algn="ctr">
              <a:lnSpc>
                <a:spcPct val="100000"/>
              </a:lnSpc>
              <a:defRPr sz="14950">
                <a:solidFill>
                  <a:schemeClr val="tx1"/>
                </a:solidFill>
              </a:defRPr>
            </a:lvl1pPr>
          </a:lstStyle>
          <a:p>
            <a:r>
              <a:rPr lang="en-US" dirty="0"/>
              <a:t>Click to edit Master title style</a:t>
            </a:r>
            <a:endParaRPr lang="en-GB" dirty="0"/>
          </a:p>
        </p:txBody>
      </p:sp>
      <p:sp>
        <p:nvSpPr>
          <p:cNvPr id="11" name="Date Placeholder 3">
            <a:extLst>
              <a:ext uri="{FF2B5EF4-FFF2-40B4-BE49-F238E27FC236}">
                <a16:creationId xmlns:a16="http://schemas.microsoft.com/office/drawing/2014/main" id="{1D0EAB7C-A067-4E14-9993-05B3F8CCEFC4}"/>
              </a:ext>
            </a:extLst>
          </p:cNvPr>
          <p:cNvSpPr>
            <a:spLocks noGrp="1"/>
          </p:cNvSpPr>
          <p:nvPr>
            <p:ph type="dt" sz="half" idx="10"/>
          </p:nvPr>
        </p:nvSpPr>
        <p:spPr>
          <a:xfrm>
            <a:off x="514800" y="806400"/>
            <a:ext cx="2743200" cy="365125"/>
          </a:xfrm>
          <a:prstGeom prst="rect">
            <a:avLst/>
          </a:prstGeom>
        </p:spPr>
        <p:txBody>
          <a:bodyPr lIns="0" tIns="0" rIns="0" bIns="0"/>
          <a:lstStyle>
            <a:lvl1pPr>
              <a:defRPr sz="1866">
                <a:solidFill>
                  <a:schemeClr val="tx1"/>
                </a:solidFill>
              </a:defRPr>
            </a:lvl1pPr>
          </a:lstStyle>
          <a:p>
            <a:fld id="{AB946FCE-CD33-40F3-99C8-62083596779E}" type="datetime4">
              <a:rPr lang="en-GB" smtClean="0"/>
              <a:pPr/>
              <a:t>29 October 2023</a:t>
            </a:fld>
            <a:endParaRPr lang="en-GB" dirty="0"/>
          </a:p>
        </p:txBody>
      </p:sp>
      <p:pic>
        <p:nvPicPr>
          <p:cNvPr id="7" name="Picture 6">
            <a:extLst>
              <a:ext uri="{FF2B5EF4-FFF2-40B4-BE49-F238E27FC236}">
                <a16:creationId xmlns:a16="http://schemas.microsoft.com/office/drawing/2014/main" id="{A721C32D-85C3-4AF9-B8D5-F12789CCC84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866000" y="392400"/>
            <a:ext cx="3466800" cy="902130"/>
          </a:xfrm>
          <a:prstGeom prst="rect">
            <a:avLst/>
          </a:prstGeom>
        </p:spPr>
      </p:pic>
    </p:spTree>
  </p:cSld>
  <p:clrMapOvr>
    <a:overrideClrMapping bg1="lt1" tx1="dk1" bg2="lt2" tx2="dk2" accent1="accent1" accent2="accent2" accent3="accent3" accent4="accent4" accent5="accent5" accent6="accent6" hlink="hlink" folHlink="folHlink"/>
  </p:clrMapOvr>
  <p:hf sldNum="0" hdr="0" ftr="0"/>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_2 column 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9371DAE-A209-4F99-8998-011EBCC6FC9F}"/>
              </a:ext>
            </a:extLst>
          </p:cNvPr>
          <p:cNvSpPr/>
          <p:nvPr userDrawn="1"/>
        </p:nvSpPr>
        <p:spPr>
          <a:xfrm>
            <a:off x="0" y="6348923"/>
            <a:ext cx="12192000" cy="522000"/>
          </a:xfrm>
          <a:prstGeom prst="rect">
            <a:avLst/>
          </a:prstGeom>
          <a:solidFill>
            <a:srgbClr val="363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pic>
        <p:nvPicPr>
          <p:cNvPr id="9" name="Picture 8">
            <a:extLst>
              <a:ext uri="{FF2B5EF4-FFF2-40B4-BE49-F238E27FC236}">
                <a16:creationId xmlns:a16="http://schemas.microsoft.com/office/drawing/2014/main" id="{D3559C2F-91B3-4E84-B4E9-A061D33D4E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2" y="6346825"/>
            <a:ext cx="12192000" cy="521208"/>
          </a:xfrm>
          <a:prstGeom prst="rect">
            <a:avLst/>
          </a:prstGeom>
        </p:spPr>
      </p:pic>
      <p:sp>
        <p:nvSpPr>
          <p:cNvPr id="11" name="Slide Number Placeholder 5">
            <a:extLst>
              <a:ext uri="{FF2B5EF4-FFF2-40B4-BE49-F238E27FC236}">
                <a16:creationId xmlns:a16="http://schemas.microsoft.com/office/drawing/2014/main" id="{8F84C52A-A232-44B0-91E1-6C35437E881A}"/>
              </a:ext>
            </a:extLst>
          </p:cNvPr>
          <p:cNvSpPr txBox="1">
            <a:spLocks/>
          </p:cNvSpPr>
          <p:nvPr userDrawn="1"/>
        </p:nvSpPr>
        <p:spPr>
          <a:xfrm>
            <a:off x="11174400" y="6348923"/>
            <a:ext cx="500400" cy="501650"/>
          </a:xfrm>
          <a:prstGeom prst="rect">
            <a:avLst/>
          </a:prstGeom>
        </p:spPr>
        <p:txBody>
          <a:bodyPr vert="horz" lIns="0" tIns="0" rIns="0" bIns="0" rtlCol="0" anchor="ctr">
            <a:normAutofit/>
          </a:bodyPr>
          <a:lstStyle>
            <a:defPPr>
              <a:defRPr lang="en-US"/>
            </a:defPPr>
            <a:lvl1pPr marL="0" algn="r" defTabSz="914400" rtl="0" eaLnBrk="1" latinLnBrk="0" hangingPunct="1">
              <a:lnSpc>
                <a:spcPts val="1900"/>
              </a:lnSpc>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865ED3-5985-4D19-8FFA-E2B1DCF4EC52}" type="slidenum">
              <a:rPr lang="en-GB" smtClean="0"/>
              <a:pPr/>
              <a:t>‹#›</a:t>
            </a:fld>
            <a:endParaRPr lang="en-GB"/>
          </a:p>
        </p:txBody>
      </p:sp>
      <p:pic>
        <p:nvPicPr>
          <p:cNvPr id="12" name="Picture 11">
            <a:extLst>
              <a:ext uri="{FF2B5EF4-FFF2-40B4-BE49-F238E27FC236}">
                <a16:creationId xmlns:a16="http://schemas.microsoft.com/office/drawing/2014/main" id="{A1137DBE-3DCB-461E-8748-28DDBCC2B31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10033"/>
            <a:ext cx="12192000" cy="6336792"/>
          </a:xfrm>
          <a:prstGeom prst="rect">
            <a:avLst/>
          </a:prstGeom>
        </p:spPr>
      </p:pic>
      <p:sp>
        <p:nvSpPr>
          <p:cNvPr id="2" name="Title 1">
            <a:extLst>
              <a:ext uri="{FF2B5EF4-FFF2-40B4-BE49-F238E27FC236}">
                <a16:creationId xmlns:a16="http://schemas.microsoft.com/office/drawing/2014/main" id="{001849FF-D1BD-4B43-80E5-706DB49E99E8}"/>
              </a:ext>
            </a:extLst>
          </p:cNvPr>
          <p:cNvSpPr>
            <a:spLocks noGrp="1"/>
          </p:cNvSpPr>
          <p:nvPr>
            <p:ph type="title"/>
          </p:nvPr>
        </p:nvSpPr>
        <p:spPr>
          <a:xfrm>
            <a:off x="522000" y="842400"/>
            <a:ext cx="5479200" cy="720000"/>
          </a:xfrm>
          <a:prstGeom prst="rect">
            <a:avLst/>
          </a:prstGeom>
        </p:spPr>
        <p:txBody>
          <a:bodyPr vert="horz" lIns="0" tIns="0" rIns="0" bIns="0" rtlCol="0" anchor="t" anchorCtr="0">
            <a:normAutofit/>
          </a:bodyPr>
          <a:lstStyle>
            <a:lvl1pPr>
              <a:defRPr lang="en-GB">
                <a:solidFill>
                  <a:schemeClr val="tx2"/>
                </a:solidFill>
              </a:defRPr>
            </a:lvl1pPr>
          </a:lstStyle>
          <a:p>
            <a:pPr lvl="0">
              <a:lnSpc>
                <a:spcPts val="3250"/>
              </a:lnSpc>
            </a:pPr>
            <a:r>
              <a:rPr lang="en-US" dirty="0"/>
              <a:t>Click to edit Master title style</a:t>
            </a:r>
            <a:endParaRPr lang="en-GB" dirty="0"/>
          </a:p>
        </p:txBody>
      </p:sp>
      <p:pic>
        <p:nvPicPr>
          <p:cNvPr id="14" name="Picture 13">
            <a:extLst>
              <a:ext uri="{FF2B5EF4-FFF2-40B4-BE49-F238E27FC236}">
                <a16:creationId xmlns:a16="http://schemas.microsoft.com/office/drawing/2014/main" id="{FE49440F-96B3-4E68-A1BC-306E429322D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7200" y="6423209"/>
            <a:ext cx="1472965" cy="383295"/>
          </a:xfrm>
          <a:prstGeom prst="rect">
            <a:avLst/>
          </a:prstGeom>
        </p:spPr>
      </p:pic>
      <p:pic>
        <p:nvPicPr>
          <p:cNvPr id="22" name="Picture 2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174400" y="80398"/>
            <a:ext cx="762002" cy="762002"/>
          </a:xfrm>
          <a:prstGeom prst="rect">
            <a:avLst/>
          </a:prstGeom>
        </p:spPr>
      </p:pic>
      <p:sp>
        <p:nvSpPr>
          <p:cNvPr id="23" name="Content Placeholder 2">
            <a:extLst>
              <a:ext uri="{FF2B5EF4-FFF2-40B4-BE49-F238E27FC236}">
                <a16:creationId xmlns:a16="http://schemas.microsoft.com/office/drawing/2014/main" id="{6F85DCEE-F5DF-40E7-8009-7017483BB2D3}"/>
              </a:ext>
            </a:extLst>
          </p:cNvPr>
          <p:cNvSpPr>
            <a:spLocks noGrp="1"/>
          </p:cNvSpPr>
          <p:nvPr>
            <p:ph sz="half" idx="18"/>
          </p:nvPr>
        </p:nvSpPr>
        <p:spPr>
          <a:xfrm>
            <a:off x="517200" y="3338234"/>
            <a:ext cx="5479200" cy="2732782"/>
          </a:xfrm>
        </p:spPr>
        <p:txBody>
          <a:bodyPr vert="horz" lIns="0" tIns="331200" rIns="0" bIns="0" rtlCol="0">
            <a:normAutofit/>
          </a:bodyPr>
          <a:lstStyle>
            <a:lvl1pPr>
              <a:lnSpc>
                <a:spcPct val="100000"/>
              </a:lnSpc>
              <a:defRPr lang="en-US" dirty="0">
                <a:solidFill>
                  <a:schemeClr val="tx2"/>
                </a:solidFill>
              </a:defRPr>
            </a:lvl1pPr>
            <a:lvl2pPr marL="432000" indent="-288000">
              <a:lnSpc>
                <a:spcPct val="100000"/>
              </a:lnSpc>
              <a:buClr>
                <a:schemeClr val="accent5"/>
              </a:buClr>
              <a:buSzPct val="90000"/>
              <a:buFont typeface="Wingdings" panose="05000000000000000000" pitchFamily="2" charset="2"/>
              <a:buChar char="n"/>
              <a:defRPr lang="en-US" dirty="0">
                <a:solidFill>
                  <a:schemeClr val="tx2"/>
                </a:solidFill>
              </a:defRPr>
            </a:lvl2pPr>
            <a:lvl3pPr marL="576000" indent="-216000">
              <a:lnSpc>
                <a:spcPct val="100000"/>
              </a:lnSpc>
              <a:buClr>
                <a:schemeClr val="accent5"/>
              </a:buClr>
              <a:buFont typeface="Wingdings" panose="05000000000000000000" pitchFamily="2" charset="2"/>
              <a:buChar char="§"/>
              <a:defRPr lang="en-US" sz="2300" dirty="0">
                <a:solidFill>
                  <a:schemeClr val="tx1"/>
                </a:solidFill>
              </a:defRPr>
            </a:lvl3pPr>
            <a:lvl4pPr marL="720000" indent="-216000">
              <a:lnSpc>
                <a:spcPct val="100000"/>
              </a:lnSpc>
              <a:buFont typeface="Arial" panose="020B0604020202020204" pitchFamily="34" charset="0"/>
              <a:buChar char="▪"/>
              <a:defRPr lang="en-GB" sz="2200" u="none" dirty="0"/>
            </a:lvl4pPr>
            <a:lvl5pPr marL="864000" marR="0" indent="-216000" algn="l" defTabSz="914400" rtl="0" eaLnBrk="1" fontAlgn="auto" latinLnBrk="0" hangingPunct="1">
              <a:lnSpc>
                <a:spcPct val="100000"/>
              </a:lnSpc>
              <a:spcBef>
                <a:spcPts val="0"/>
              </a:spcBef>
              <a:spcAft>
                <a:spcPts val="371"/>
              </a:spcAft>
              <a:buClr>
                <a:schemeClr val="tx2"/>
              </a:buClr>
              <a:buSzPct val="90000"/>
              <a:buFont typeface="Arial" panose="020B0604020202020204" pitchFamily="34" charset="0"/>
              <a:buChar char="▫"/>
              <a:tabLst/>
              <a:defRPr sz="2100"/>
            </a:lvl5pPr>
            <a:lvl6pPr>
              <a:buClr>
                <a:schemeClr val="accent2"/>
              </a:buClr>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Content Placeholder 2">
            <a:extLst>
              <a:ext uri="{FF2B5EF4-FFF2-40B4-BE49-F238E27FC236}">
                <a16:creationId xmlns:a16="http://schemas.microsoft.com/office/drawing/2014/main" id="{6F85DCEE-F5DF-40E7-8009-7017483BB2D3}"/>
              </a:ext>
            </a:extLst>
          </p:cNvPr>
          <p:cNvSpPr>
            <a:spLocks noGrp="1"/>
          </p:cNvSpPr>
          <p:nvPr>
            <p:ph sz="half" idx="19"/>
          </p:nvPr>
        </p:nvSpPr>
        <p:spPr>
          <a:xfrm>
            <a:off x="6192000" y="3338234"/>
            <a:ext cx="5479200" cy="2732782"/>
          </a:xfrm>
        </p:spPr>
        <p:txBody>
          <a:bodyPr vert="horz" lIns="0" tIns="331200" rIns="0" bIns="0" rtlCol="0">
            <a:normAutofit/>
          </a:bodyPr>
          <a:lstStyle>
            <a:lvl1pPr>
              <a:lnSpc>
                <a:spcPct val="100000"/>
              </a:lnSpc>
              <a:defRPr lang="en-US" dirty="0">
                <a:solidFill>
                  <a:schemeClr val="tx2"/>
                </a:solidFill>
              </a:defRPr>
            </a:lvl1pPr>
            <a:lvl2pPr marL="432000" indent="-288000">
              <a:lnSpc>
                <a:spcPct val="100000"/>
              </a:lnSpc>
              <a:buClr>
                <a:schemeClr val="accent5"/>
              </a:buClr>
              <a:buSzPct val="90000"/>
              <a:buFont typeface="Wingdings" panose="05000000000000000000" pitchFamily="2" charset="2"/>
              <a:buChar char="n"/>
              <a:defRPr lang="en-US" dirty="0">
                <a:solidFill>
                  <a:schemeClr val="tx2"/>
                </a:solidFill>
              </a:defRPr>
            </a:lvl2pPr>
            <a:lvl3pPr marL="576000" indent="-216000">
              <a:lnSpc>
                <a:spcPct val="100000"/>
              </a:lnSpc>
              <a:buClr>
                <a:schemeClr val="accent5"/>
              </a:buClr>
              <a:buFont typeface="Wingdings" panose="05000000000000000000" pitchFamily="2" charset="2"/>
              <a:buChar char="§"/>
              <a:defRPr lang="en-US" sz="2300" dirty="0">
                <a:solidFill>
                  <a:schemeClr val="tx1"/>
                </a:solidFill>
              </a:defRPr>
            </a:lvl3pPr>
            <a:lvl4pPr marL="720000" indent="-216000">
              <a:lnSpc>
                <a:spcPct val="100000"/>
              </a:lnSpc>
              <a:buFont typeface="Arial" panose="020B0604020202020204" pitchFamily="34" charset="0"/>
              <a:buChar char="▪"/>
              <a:defRPr lang="en-GB" sz="2200" u="none" dirty="0"/>
            </a:lvl4pPr>
            <a:lvl5pPr marL="864000" marR="0" indent="-216000" algn="l" defTabSz="914400" rtl="0" eaLnBrk="1" fontAlgn="auto" latinLnBrk="0" hangingPunct="1">
              <a:lnSpc>
                <a:spcPct val="100000"/>
              </a:lnSpc>
              <a:spcBef>
                <a:spcPts val="0"/>
              </a:spcBef>
              <a:spcAft>
                <a:spcPts val="371"/>
              </a:spcAft>
              <a:buClr>
                <a:schemeClr val="tx2"/>
              </a:buClr>
              <a:buSzPct val="90000"/>
              <a:buFont typeface="Arial" panose="020B0604020202020204" pitchFamily="34" charset="0"/>
              <a:buChar char="▫"/>
              <a:tabLst/>
              <a:defRPr sz="2100"/>
            </a:lvl5pPr>
            <a:lvl6pPr>
              <a:buClr>
                <a:schemeClr val="accent2"/>
              </a:buClr>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Content Placeholder 2">
            <a:extLst>
              <a:ext uri="{FF2B5EF4-FFF2-40B4-BE49-F238E27FC236}">
                <a16:creationId xmlns:a16="http://schemas.microsoft.com/office/drawing/2014/main" id="{6F85DCEE-F5DF-40E7-8009-7017483BB2D3}"/>
              </a:ext>
            </a:extLst>
          </p:cNvPr>
          <p:cNvSpPr>
            <a:spLocks noGrp="1"/>
          </p:cNvSpPr>
          <p:nvPr>
            <p:ph sz="half" idx="20"/>
          </p:nvPr>
        </p:nvSpPr>
        <p:spPr>
          <a:xfrm>
            <a:off x="6192000" y="1562400"/>
            <a:ext cx="5479200" cy="1641453"/>
          </a:xfrm>
        </p:spPr>
        <p:txBody>
          <a:bodyPr vert="horz" lIns="0" tIns="331200" rIns="0" bIns="0" rtlCol="0">
            <a:normAutofit/>
          </a:bodyPr>
          <a:lstStyle>
            <a:lvl1pPr>
              <a:lnSpc>
                <a:spcPct val="100000"/>
              </a:lnSpc>
              <a:defRPr lang="en-US" dirty="0">
                <a:solidFill>
                  <a:schemeClr val="tx2"/>
                </a:solidFill>
              </a:defRPr>
            </a:lvl1pPr>
            <a:lvl2pPr marL="432000" indent="-288000">
              <a:lnSpc>
                <a:spcPct val="100000"/>
              </a:lnSpc>
              <a:buClr>
                <a:schemeClr val="accent5"/>
              </a:buClr>
              <a:buSzPct val="90000"/>
              <a:buFont typeface="Wingdings" panose="05000000000000000000" pitchFamily="2" charset="2"/>
              <a:buChar char="n"/>
              <a:defRPr lang="en-US" dirty="0">
                <a:solidFill>
                  <a:schemeClr val="tx2"/>
                </a:solidFill>
              </a:defRPr>
            </a:lvl2pPr>
            <a:lvl3pPr marL="576000" indent="-216000">
              <a:lnSpc>
                <a:spcPct val="100000"/>
              </a:lnSpc>
              <a:buClr>
                <a:schemeClr val="accent5"/>
              </a:buClr>
              <a:buFont typeface="Wingdings" panose="05000000000000000000" pitchFamily="2" charset="2"/>
              <a:buChar char="§"/>
              <a:defRPr lang="en-US" sz="2300" dirty="0">
                <a:solidFill>
                  <a:schemeClr val="tx1"/>
                </a:solidFill>
              </a:defRPr>
            </a:lvl3pPr>
            <a:lvl4pPr marL="720000" indent="-216000">
              <a:lnSpc>
                <a:spcPct val="100000"/>
              </a:lnSpc>
              <a:buFont typeface="Wingdings" panose="05000000000000000000" pitchFamily="2" charset="2"/>
              <a:buChar char="§"/>
              <a:defRPr lang="en-GB" sz="2200" u="none" dirty="0"/>
            </a:lvl4pPr>
            <a:lvl5pPr marL="864000" marR="0" indent="-216000" algn="l" defTabSz="914400" rtl="0" eaLnBrk="1" fontAlgn="auto" latinLnBrk="0" hangingPunct="1">
              <a:lnSpc>
                <a:spcPct val="100000"/>
              </a:lnSpc>
              <a:spcBef>
                <a:spcPts val="0"/>
              </a:spcBef>
              <a:spcAft>
                <a:spcPts val="371"/>
              </a:spcAft>
              <a:buClr>
                <a:schemeClr val="tx2"/>
              </a:buClr>
              <a:buSzPct val="90000"/>
              <a:buFont typeface="Arial" panose="020B0604020202020204" pitchFamily="34" charset="0"/>
              <a:buChar char="▫"/>
              <a:tabLst/>
              <a:defRPr sz="2100"/>
            </a:lvl5pPr>
            <a:lvl6pPr>
              <a:buClr>
                <a:schemeClr val="accent2"/>
              </a:buClr>
              <a:defRPr/>
            </a:lvl6pPr>
          </a:lstStyle>
          <a:p>
            <a:pPr lvl="0"/>
            <a:r>
              <a:rPr lang="en-US" dirty="0"/>
              <a:t>Edit Master text styles</a:t>
            </a:r>
          </a:p>
          <a:p>
            <a:pPr lvl="1"/>
            <a:r>
              <a:rPr lang="en-US" dirty="0"/>
              <a:t>Second level</a:t>
            </a:r>
          </a:p>
          <a:p>
            <a:pPr lvl="2"/>
            <a:r>
              <a:rPr lang="en-US" dirty="0"/>
              <a:t>Third level</a:t>
            </a:r>
          </a:p>
        </p:txBody>
      </p:sp>
      <p:sp>
        <p:nvSpPr>
          <p:cNvPr id="26" name="Content Placeholder 2">
            <a:extLst>
              <a:ext uri="{FF2B5EF4-FFF2-40B4-BE49-F238E27FC236}">
                <a16:creationId xmlns:a16="http://schemas.microsoft.com/office/drawing/2014/main" id="{6F85DCEE-F5DF-40E7-8009-7017483BB2D3}"/>
              </a:ext>
            </a:extLst>
          </p:cNvPr>
          <p:cNvSpPr>
            <a:spLocks noGrp="1"/>
          </p:cNvSpPr>
          <p:nvPr>
            <p:ph sz="half" idx="21"/>
          </p:nvPr>
        </p:nvSpPr>
        <p:spPr>
          <a:xfrm>
            <a:off x="517200" y="1562400"/>
            <a:ext cx="5479200" cy="1641453"/>
          </a:xfrm>
        </p:spPr>
        <p:txBody>
          <a:bodyPr vert="horz" lIns="0" tIns="331200" rIns="0" bIns="0" rtlCol="0">
            <a:normAutofit/>
          </a:bodyPr>
          <a:lstStyle>
            <a:lvl1pPr>
              <a:lnSpc>
                <a:spcPct val="100000"/>
              </a:lnSpc>
              <a:defRPr lang="en-US" dirty="0">
                <a:solidFill>
                  <a:schemeClr val="tx2"/>
                </a:solidFill>
              </a:defRPr>
            </a:lvl1pPr>
            <a:lvl2pPr marL="432000" indent="-288000">
              <a:lnSpc>
                <a:spcPct val="100000"/>
              </a:lnSpc>
              <a:buClr>
                <a:schemeClr val="accent5"/>
              </a:buClr>
              <a:buSzPct val="90000"/>
              <a:buFont typeface="Wingdings" panose="05000000000000000000" pitchFamily="2" charset="2"/>
              <a:buChar char="n"/>
              <a:defRPr lang="en-US" dirty="0">
                <a:solidFill>
                  <a:schemeClr val="tx2"/>
                </a:solidFill>
              </a:defRPr>
            </a:lvl2pPr>
            <a:lvl3pPr marL="576000" indent="-216000">
              <a:lnSpc>
                <a:spcPct val="100000"/>
              </a:lnSpc>
              <a:buClr>
                <a:schemeClr val="accent5"/>
              </a:buClr>
              <a:buFont typeface="Wingdings" panose="05000000000000000000" pitchFamily="2" charset="2"/>
              <a:buChar char="§"/>
              <a:defRPr lang="en-US" sz="2300" dirty="0">
                <a:solidFill>
                  <a:schemeClr val="tx1"/>
                </a:solidFill>
              </a:defRPr>
            </a:lvl3pPr>
            <a:lvl4pPr marL="720000" indent="-216000">
              <a:lnSpc>
                <a:spcPct val="100000"/>
              </a:lnSpc>
              <a:buFont typeface="Wingdings" panose="05000000000000000000" pitchFamily="2" charset="2"/>
              <a:buChar char="§"/>
              <a:defRPr lang="en-GB" sz="2200" u="none" dirty="0"/>
            </a:lvl4pPr>
            <a:lvl5pPr marL="864000" marR="0" indent="-216000" algn="l" defTabSz="914400" rtl="0" eaLnBrk="1" fontAlgn="auto" latinLnBrk="0" hangingPunct="1">
              <a:lnSpc>
                <a:spcPct val="100000"/>
              </a:lnSpc>
              <a:spcBef>
                <a:spcPts val="0"/>
              </a:spcBef>
              <a:spcAft>
                <a:spcPts val="371"/>
              </a:spcAft>
              <a:buClr>
                <a:schemeClr val="tx2"/>
              </a:buClr>
              <a:buSzPct val="90000"/>
              <a:buFont typeface="Arial" panose="020B0604020202020204" pitchFamily="34" charset="0"/>
              <a:buChar char="▫"/>
              <a:tabLst/>
              <a:defRPr sz="2100"/>
            </a:lvl5pPr>
            <a:lvl6pPr>
              <a:buClr>
                <a:schemeClr val="accent2"/>
              </a:buClr>
              <a:defRPr/>
            </a:lvl6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103742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 column + images gree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114E5A0-BCBF-4DF5-9191-72BA9CCF5327}"/>
              </a:ext>
            </a:extLst>
          </p:cNvPr>
          <p:cNvSpPr/>
          <p:nvPr userDrawn="1"/>
        </p:nvSpPr>
        <p:spPr>
          <a:xfrm>
            <a:off x="0" y="6348923"/>
            <a:ext cx="12192000" cy="522000"/>
          </a:xfrm>
          <a:prstGeom prst="rect">
            <a:avLst/>
          </a:prstGeom>
          <a:solidFill>
            <a:srgbClr val="363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pic>
        <p:nvPicPr>
          <p:cNvPr id="17" name="Picture 16">
            <a:extLst>
              <a:ext uri="{FF2B5EF4-FFF2-40B4-BE49-F238E27FC236}">
                <a16:creationId xmlns:a16="http://schemas.microsoft.com/office/drawing/2014/main" id="{548F6C81-F5AF-43B9-8EDB-170CDBC83B2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2" y="6346825"/>
            <a:ext cx="12192000" cy="521208"/>
          </a:xfrm>
          <a:prstGeom prst="rect">
            <a:avLst/>
          </a:prstGeom>
        </p:spPr>
      </p:pic>
      <p:sp>
        <p:nvSpPr>
          <p:cNvPr id="19" name="Slide Number Placeholder 5">
            <a:extLst>
              <a:ext uri="{FF2B5EF4-FFF2-40B4-BE49-F238E27FC236}">
                <a16:creationId xmlns:a16="http://schemas.microsoft.com/office/drawing/2014/main" id="{3BB36BA7-6F24-4D5E-AB20-D823BD4360B3}"/>
              </a:ext>
            </a:extLst>
          </p:cNvPr>
          <p:cNvSpPr txBox="1">
            <a:spLocks/>
          </p:cNvSpPr>
          <p:nvPr userDrawn="1"/>
        </p:nvSpPr>
        <p:spPr>
          <a:xfrm>
            <a:off x="11174400" y="6348923"/>
            <a:ext cx="500400" cy="501650"/>
          </a:xfrm>
          <a:prstGeom prst="rect">
            <a:avLst/>
          </a:prstGeom>
        </p:spPr>
        <p:txBody>
          <a:bodyPr vert="horz" lIns="0" tIns="0" rIns="0" bIns="0" rtlCol="0" anchor="ctr">
            <a:normAutofit/>
          </a:bodyPr>
          <a:lstStyle>
            <a:defPPr>
              <a:defRPr lang="en-US"/>
            </a:defPPr>
            <a:lvl1pPr marL="0" algn="r" defTabSz="914400" rtl="0" eaLnBrk="1" latinLnBrk="0" hangingPunct="1">
              <a:lnSpc>
                <a:spcPts val="1900"/>
              </a:lnSpc>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865ED3-5985-4D19-8FFA-E2B1DCF4EC52}" type="slidenum">
              <a:rPr lang="en-GB" smtClean="0"/>
              <a:pPr/>
              <a:t>‹#›</a:t>
            </a:fld>
            <a:endParaRPr lang="en-GB"/>
          </a:p>
        </p:txBody>
      </p:sp>
      <p:pic>
        <p:nvPicPr>
          <p:cNvPr id="7" name="Picture 6">
            <a:extLst>
              <a:ext uri="{FF2B5EF4-FFF2-40B4-BE49-F238E27FC236}">
                <a16:creationId xmlns:a16="http://schemas.microsoft.com/office/drawing/2014/main" id="{D2DAE4F6-7569-485C-AF25-181A6D100B4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7427"/>
            <a:ext cx="12192000" cy="6336792"/>
          </a:xfrm>
          <a:prstGeom prst="rect">
            <a:avLst/>
          </a:prstGeom>
        </p:spPr>
      </p:pic>
      <p:sp>
        <p:nvSpPr>
          <p:cNvPr id="2" name="Title 1">
            <a:extLst>
              <a:ext uri="{FF2B5EF4-FFF2-40B4-BE49-F238E27FC236}">
                <a16:creationId xmlns:a16="http://schemas.microsoft.com/office/drawing/2014/main" id="{A509B20D-170C-456D-B9A9-8E443DA5A983}"/>
              </a:ext>
            </a:extLst>
          </p:cNvPr>
          <p:cNvSpPr>
            <a:spLocks noGrp="1"/>
          </p:cNvSpPr>
          <p:nvPr>
            <p:ph type="title"/>
          </p:nvPr>
        </p:nvSpPr>
        <p:spPr>
          <a:xfrm>
            <a:off x="522000" y="842400"/>
            <a:ext cx="5479200" cy="720000"/>
          </a:xfrm>
          <a:prstGeom prst="rect">
            <a:avLst/>
          </a:prstGeom>
        </p:spPr>
        <p:txBody>
          <a:bodyPr anchor="t" anchorCtr="0">
            <a:normAutofit/>
          </a:bodyPr>
          <a:lstStyle>
            <a:lvl1pPr>
              <a:lnSpc>
                <a:spcPts val="3250"/>
              </a:lnSpc>
              <a:defRPr>
                <a:solidFill>
                  <a:schemeClr val="accent1"/>
                </a:solidFill>
              </a:defRPr>
            </a:lvl1pPr>
          </a:lstStyle>
          <a:p>
            <a:r>
              <a:rPr lang="en-US" dirty="0"/>
              <a:t>Click to edit Master title style</a:t>
            </a:r>
            <a:endParaRPr lang="en-GB" dirty="0"/>
          </a:p>
        </p:txBody>
      </p:sp>
      <p:sp>
        <p:nvSpPr>
          <p:cNvPr id="5" name="Picture Placeholder 4">
            <a:extLst>
              <a:ext uri="{FF2B5EF4-FFF2-40B4-BE49-F238E27FC236}">
                <a16:creationId xmlns:a16="http://schemas.microsoft.com/office/drawing/2014/main" id="{F51F282F-BF46-4824-AF77-2DA818A3EE01}"/>
              </a:ext>
            </a:extLst>
          </p:cNvPr>
          <p:cNvSpPr>
            <a:spLocks noGrp="1"/>
          </p:cNvSpPr>
          <p:nvPr>
            <p:ph type="pic" sz="quarter" idx="15"/>
          </p:nvPr>
        </p:nvSpPr>
        <p:spPr>
          <a:xfrm>
            <a:off x="9025200" y="522000"/>
            <a:ext cx="2649600" cy="2649600"/>
          </a:xfrm>
        </p:spPr>
        <p:txBody>
          <a:bodyPr>
            <a:normAutofit/>
          </a:bodyPr>
          <a:lstStyle/>
          <a:p>
            <a:r>
              <a:rPr lang="en-US"/>
              <a:t>Click icon to add picture</a:t>
            </a:r>
            <a:endParaRPr lang="en-GB"/>
          </a:p>
        </p:txBody>
      </p:sp>
      <p:sp>
        <p:nvSpPr>
          <p:cNvPr id="8" name="Picture Placeholder 7">
            <a:extLst>
              <a:ext uri="{FF2B5EF4-FFF2-40B4-BE49-F238E27FC236}">
                <a16:creationId xmlns:a16="http://schemas.microsoft.com/office/drawing/2014/main" id="{1FA82BD8-3700-4EE3-A0F3-2EC9C35B7F9F}"/>
              </a:ext>
            </a:extLst>
          </p:cNvPr>
          <p:cNvSpPr>
            <a:spLocks noGrp="1"/>
          </p:cNvSpPr>
          <p:nvPr>
            <p:ph type="pic" sz="quarter" idx="16"/>
          </p:nvPr>
        </p:nvSpPr>
        <p:spPr>
          <a:xfrm>
            <a:off x="9024937" y="3380400"/>
            <a:ext cx="2649600" cy="2649600"/>
          </a:xfrm>
        </p:spPr>
        <p:txBody>
          <a:bodyPr>
            <a:normAutofit/>
          </a:bodyPr>
          <a:lstStyle/>
          <a:p>
            <a:r>
              <a:rPr lang="en-US"/>
              <a:t>Click icon to add picture</a:t>
            </a:r>
            <a:endParaRPr lang="en-GB"/>
          </a:p>
        </p:txBody>
      </p:sp>
      <p:pic>
        <p:nvPicPr>
          <p:cNvPr id="14" name="Picture 13">
            <a:extLst>
              <a:ext uri="{FF2B5EF4-FFF2-40B4-BE49-F238E27FC236}">
                <a16:creationId xmlns:a16="http://schemas.microsoft.com/office/drawing/2014/main" id="{D49C4022-4F4A-430D-A070-E0B79CD94BE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7200" y="6423209"/>
            <a:ext cx="1472965" cy="383295"/>
          </a:xfrm>
          <a:prstGeom prst="rect">
            <a:avLst/>
          </a:prstGeom>
        </p:spPr>
      </p:pic>
      <p:sp>
        <p:nvSpPr>
          <p:cNvPr id="13" name="Text Placeholder 14">
            <a:extLst>
              <a:ext uri="{FF2B5EF4-FFF2-40B4-BE49-F238E27FC236}">
                <a16:creationId xmlns:a16="http://schemas.microsoft.com/office/drawing/2014/main" id="{F810EB91-327E-4BC3-93A7-D326DD9D2310}"/>
              </a:ext>
            </a:extLst>
          </p:cNvPr>
          <p:cNvSpPr>
            <a:spLocks noGrp="1"/>
          </p:cNvSpPr>
          <p:nvPr>
            <p:ph type="body" sz="quarter" idx="14"/>
          </p:nvPr>
        </p:nvSpPr>
        <p:spPr>
          <a:xfrm>
            <a:off x="522287" y="1562399"/>
            <a:ext cx="7581189" cy="4368843"/>
          </a:xfrm>
        </p:spPr>
        <p:txBody>
          <a:bodyPr vert="horz" lIns="0" tIns="331200" rIns="0" bIns="0" rtlCol="0">
            <a:normAutofit/>
          </a:bodyPr>
          <a:lstStyle>
            <a:lvl1pPr marL="0" indent="0">
              <a:lnSpc>
                <a:spcPct val="100000"/>
              </a:lnSpc>
              <a:buNone/>
              <a:defRPr lang="en-US" dirty="0" smtClean="0">
                <a:solidFill>
                  <a:schemeClr val="tx2"/>
                </a:solidFill>
                <a:latin typeface="+mn-lt"/>
              </a:defRPr>
            </a:lvl1pPr>
            <a:lvl2pPr marL="432000" indent="-288000">
              <a:lnSpc>
                <a:spcPct val="100000"/>
              </a:lnSpc>
              <a:buClr>
                <a:schemeClr val="accent1"/>
              </a:buClr>
              <a:buSzPct val="90000"/>
              <a:buFont typeface="Wingdings" panose="05000000000000000000" pitchFamily="2" charset="2"/>
              <a:buChar char="n"/>
              <a:defRPr lang="en-US" dirty="0" smtClean="0">
                <a:solidFill>
                  <a:schemeClr val="tx2"/>
                </a:solidFill>
                <a:latin typeface="+mn-lt"/>
              </a:defRPr>
            </a:lvl2pPr>
            <a:lvl3pPr marL="576000" indent="-216000">
              <a:lnSpc>
                <a:spcPct val="100000"/>
              </a:lnSpc>
              <a:buClr>
                <a:schemeClr val="accent1"/>
              </a:buClr>
              <a:buFont typeface="Wingdings" panose="05000000000000000000" pitchFamily="2" charset="2"/>
              <a:buChar char="§"/>
              <a:defRPr sz="2300">
                <a:solidFill>
                  <a:schemeClr val="tx2"/>
                </a:solidFill>
              </a:defRPr>
            </a:lvl3pPr>
            <a:lvl4pPr marL="720000" indent="-216000">
              <a:lnSpc>
                <a:spcPct val="100000"/>
              </a:lnSpc>
              <a:buFont typeface="Arial" panose="020B0604020202020204" pitchFamily="34" charset="0"/>
              <a:buChar char="▪"/>
              <a:defRPr sz="2200" u="none" baseline="0">
                <a:solidFill>
                  <a:schemeClr val="tx2"/>
                </a:solidFill>
              </a:defRPr>
            </a:lvl4pPr>
            <a:lvl5pPr marL="864000" indent="-216000">
              <a:lnSpc>
                <a:spcPct val="100000"/>
              </a:lnSpc>
              <a:buClrTx/>
              <a:buSzPct val="80000"/>
              <a:buFont typeface="Arial" panose="020B0604020202020204" pitchFamily="34" charset="0"/>
              <a:buChar char="▫"/>
              <a:defRPr lang="en-US" sz="2100" kern="1200" dirty="0">
                <a:solidFill>
                  <a:schemeClr val="tx2"/>
                </a:solidFill>
                <a:latin typeface="+mn-lt"/>
                <a:ea typeface="+mn-ea"/>
                <a:cs typeface="+mn-cs"/>
              </a:defRPr>
            </a:lvl5pPr>
            <a:lvl6pPr>
              <a:lnSpc>
                <a:spcPct val="100000"/>
              </a:lnSpc>
              <a:buClr>
                <a:schemeClr val="tx2"/>
              </a:buClr>
              <a:buSzPct val="90000"/>
              <a:defRPr lang="en-US" sz="2400" kern="1200" dirty="0">
                <a:solidFill>
                  <a:schemeClr val="tx2"/>
                </a:solidFill>
                <a:latin typeface="+mn-lt"/>
                <a:ea typeface="+mn-ea"/>
                <a:cs typeface="+mn-cs"/>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Tree>
    <p:extLst>
      <p:ext uri="{BB962C8B-B14F-4D97-AF65-F5344CB8AC3E}">
        <p14:creationId xmlns:p14="http://schemas.microsoft.com/office/powerpoint/2010/main" val="23414083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 column + images coral">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114E5A0-BCBF-4DF5-9191-72BA9CCF5327}"/>
              </a:ext>
            </a:extLst>
          </p:cNvPr>
          <p:cNvSpPr/>
          <p:nvPr userDrawn="1"/>
        </p:nvSpPr>
        <p:spPr>
          <a:xfrm>
            <a:off x="0" y="6348923"/>
            <a:ext cx="12192000" cy="522000"/>
          </a:xfrm>
          <a:prstGeom prst="rect">
            <a:avLst/>
          </a:prstGeom>
          <a:solidFill>
            <a:srgbClr val="363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pic>
        <p:nvPicPr>
          <p:cNvPr id="17" name="Picture 16">
            <a:extLst>
              <a:ext uri="{FF2B5EF4-FFF2-40B4-BE49-F238E27FC236}">
                <a16:creationId xmlns:a16="http://schemas.microsoft.com/office/drawing/2014/main" id="{548F6C81-F5AF-43B9-8EDB-170CDBC83B2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2" y="6346825"/>
            <a:ext cx="12192000" cy="521208"/>
          </a:xfrm>
          <a:prstGeom prst="rect">
            <a:avLst/>
          </a:prstGeom>
        </p:spPr>
      </p:pic>
      <p:sp>
        <p:nvSpPr>
          <p:cNvPr id="19" name="Slide Number Placeholder 5">
            <a:extLst>
              <a:ext uri="{FF2B5EF4-FFF2-40B4-BE49-F238E27FC236}">
                <a16:creationId xmlns:a16="http://schemas.microsoft.com/office/drawing/2014/main" id="{3BB36BA7-6F24-4D5E-AB20-D823BD4360B3}"/>
              </a:ext>
            </a:extLst>
          </p:cNvPr>
          <p:cNvSpPr txBox="1">
            <a:spLocks/>
          </p:cNvSpPr>
          <p:nvPr userDrawn="1"/>
        </p:nvSpPr>
        <p:spPr>
          <a:xfrm>
            <a:off x="11174400" y="6348923"/>
            <a:ext cx="500400" cy="501650"/>
          </a:xfrm>
          <a:prstGeom prst="rect">
            <a:avLst/>
          </a:prstGeom>
        </p:spPr>
        <p:txBody>
          <a:bodyPr vert="horz" lIns="0" tIns="0" rIns="0" bIns="0" rtlCol="0" anchor="ctr">
            <a:normAutofit/>
          </a:bodyPr>
          <a:lstStyle>
            <a:defPPr>
              <a:defRPr lang="en-US"/>
            </a:defPPr>
            <a:lvl1pPr marL="0" algn="r" defTabSz="914400" rtl="0" eaLnBrk="1" latinLnBrk="0" hangingPunct="1">
              <a:lnSpc>
                <a:spcPts val="1900"/>
              </a:lnSpc>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865ED3-5985-4D19-8FFA-E2B1DCF4EC52}" type="slidenum">
              <a:rPr lang="en-GB" smtClean="0"/>
              <a:pPr/>
              <a:t>‹#›</a:t>
            </a:fld>
            <a:endParaRPr lang="en-GB"/>
          </a:p>
        </p:txBody>
      </p:sp>
      <p:pic>
        <p:nvPicPr>
          <p:cNvPr id="7" name="Picture 6">
            <a:extLst>
              <a:ext uri="{FF2B5EF4-FFF2-40B4-BE49-F238E27FC236}">
                <a16:creationId xmlns:a16="http://schemas.microsoft.com/office/drawing/2014/main" id="{D2DAE4F6-7569-485C-AF25-181A6D100B4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7427"/>
            <a:ext cx="12192000" cy="6336792"/>
          </a:xfrm>
          <a:prstGeom prst="rect">
            <a:avLst/>
          </a:prstGeom>
        </p:spPr>
      </p:pic>
      <p:sp>
        <p:nvSpPr>
          <p:cNvPr id="2" name="Title 1">
            <a:extLst>
              <a:ext uri="{FF2B5EF4-FFF2-40B4-BE49-F238E27FC236}">
                <a16:creationId xmlns:a16="http://schemas.microsoft.com/office/drawing/2014/main" id="{A509B20D-170C-456D-B9A9-8E443DA5A983}"/>
              </a:ext>
            </a:extLst>
          </p:cNvPr>
          <p:cNvSpPr>
            <a:spLocks noGrp="1"/>
          </p:cNvSpPr>
          <p:nvPr>
            <p:ph type="title"/>
          </p:nvPr>
        </p:nvSpPr>
        <p:spPr>
          <a:xfrm>
            <a:off x="522000" y="842400"/>
            <a:ext cx="5479200" cy="720000"/>
          </a:xfrm>
          <a:prstGeom prst="rect">
            <a:avLst/>
          </a:prstGeom>
        </p:spPr>
        <p:txBody>
          <a:bodyPr anchor="t" anchorCtr="0">
            <a:normAutofit/>
          </a:bodyPr>
          <a:lstStyle>
            <a:lvl1pPr>
              <a:lnSpc>
                <a:spcPts val="3250"/>
              </a:lnSpc>
              <a:defRPr>
                <a:solidFill>
                  <a:schemeClr val="accent2"/>
                </a:solidFill>
              </a:defRPr>
            </a:lvl1pPr>
          </a:lstStyle>
          <a:p>
            <a:r>
              <a:rPr lang="en-US" dirty="0"/>
              <a:t>Click to edit Master title style</a:t>
            </a:r>
            <a:endParaRPr lang="en-GB" dirty="0"/>
          </a:p>
        </p:txBody>
      </p:sp>
      <p:sp>
        <p:nvSpPr>
          <p:cNvPr id="5" name="Picture Placeholder 4">
            <a:extLst>
              <a:ext uri="{FF2B5EF4-FFF2-40B4-BE49-F238E27FC236}">
                <a16:creationId xmlns:a16="http://schemas.microsoft.com/office/drawing/2014/main" id="{F51F282F-BF46-4824-AF77-2DA818A3EE01}"/>
              </a:ext>
            </a:extLst>
          </p:cNvPr>
          <p:cNvSpPr>
            <a:spLocks noGrp="1"/>
          </p:cNvSpPr>
          <p:nvPr>
            <p:ph type="pic" sz="quarter" idx="15"/>
          </p:nvPr>
        </p:nvSpPr>
        <p:spPr>
          <a:xfrm>
            <a:off x="9025200" y="522000"/>
            <a:ext cx="2649600" cy="2649600"/>
          </a:xfrm>
        </p:spPr>
        <p:txBody>
          <a:bodyPr>
            <a:normAutofit/>
          </a:bodyPr>
          <a:lstStyle/>
          <a:p>
            <a:r>
              <a:rPr lang="en-US"/>
              <a:t>Click icon to add picture</a:t>
            </a:r>
            <a:endParaRPr lang="en-GB"/>
          </a:p>
        </p:txBody>
      </p:sp>
      <p:sp>
        <p:nvSpPr>
          <p:cNvPr id="8" name="Picture Placeholder 7">
            <a:extLst>
              <a:ext uri="{FF2B5EF4-FFF2-40B4-BE49-F238E27FC236}">
                <a16:creationId xmlns:a16="http://schemas.microsoft.com/office/drawing/2014/main" id="{1FA82BD8-3700-4EE3-A0F3-2EC9C35B7F9F}"/>
              </a:ext>
            </a:extLst>
          </p:cNvPr>
          <p:cNvSpPr>
            <a:spLocks noGrp="1"/>
          </p:cNvSpPr>
          <p:nvPr>
            <p:ph type="pic" sz="quarter" idx="16"/>
          </p:nvPr>
        </p:nvSpPr>
        <p:spPr>
          <a:xfrm>
            <a:off x="9024937" y="3380400"/>
            <a:ext cx="2649600" cy="2649600"/>
          </a:xfrm>
        </p:spPr>
        <p:txBody>
          <a:bodyPr>
            <a:normAutofit/>
          </a:bodyPr>
          <a:lstStyle/>
          <a:p>
            <a:r>
              <a:rPr lang="en-US"/>
              <a:t>Click icon to add picture</a:t>
            </a:r>
            <a:endParaRPr lang="en-GB"/>
          </a:p>
        </p:txBody>
      </p:sp>
      <p:pic>
        <p:nvPicPr>
          <p:cNvPr id="14" name="Picture 13">
            <a:extLst>
              <a:ext uri="{FF2B5EF4-FFF2-40B4-BE49-F238E27FC236}">
                <a16:creationId xmlns:a16="http://schemas.microsoft.com/office/drawing/2014/main" id="{D49C4022-4F4A-430D-A070-E0B79CD94BE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7200" y="6423209"/>
            <a:ext cx="1472965" cy="383295"/>
          </a:xfrm>
          <a:prstGeom prst="rect">
            <a:avLst/>
          </a:prstGeom>
        </p:spPr>
      </p:pic>
      <p:sp>
        <p:nvSpPr>
          <p:cNvPr id="12" name="Text Placeholder 14">
            <a:extLst>
              <a:ext uri="{FF2B5EF4-FFF2-40B4-BE49-F238E27FC236}">
                <a16:creationId xmlns:a16="http://schemas.microsoft.com/office/drawing/2014/main" id="{F810EB91-327E-4BC3-93A7-D326DD9D2310}"/>
              </a:ext>
            </a:extLst>
          </p:cNvPr>
          <p:cNvSpPr>
            <a:spLocks noGrp="1"/>
          </p:cNvSpPr>
          <p:nvPr>
            <p:ph type="body" sz="quarter" idx="14"/>
          </p:nvPr>
        </p:nvSpPr>
        <p:spPr>
          <a:xfrm>
            <a:off x="522287" y="1562399"/>
            <a:ext cx="7604837" cy="4368843"/>
          </a:xfrm>
        </p:spPr>
        <p:txBody>
          <a:bodyPr vert="horz" lIns="0" tIns="331200" rIns="0" bIns="0" rtlCol="0">
            <a:normAutofit/>
          </a:bodyPr>
          <a:lstStyle>
            <a:lvl1pPr marL="0" indent="0">
              <a:lnSpc>
                <a:spcPct val="100000"/>
              </a:lnSpc>
              <a:buNone/>
              <a:defRPr lang="en-US" dirty="0" smtClean="0">
                <a:solidFill>
                  <a:schemeClr val="tx2"/>
                </a:solidFill>
                <a:latin typeface="+mn-lt"/>
              </a:defRPr>
            </a:lvl1pPr>
            <a:lvl2pPr marL="432000" indent="-288000">
              <a:lnSpc>
                <a:spcPct val="100000"/>
              </a:lnSpc>
              <a:buClr>
                <a:schemeClr val="accent2"/>
              </a:buClr>
              <a:buSzPct val="90000"/>
              <a:buFont typeface="Wingdings" panose="05000000000000000000" pitchFamily="2" charset="2"/>
              <a:buChar char="n"/>
              <a:defRPr lang="en-US" dirty="0" smtClean="0">
                <a:solidFill>
                  <a:schemeClr val="tx2"/>
                </a:solidFill>
                <a:latin typeface="+mn-lt"/>
              </a:defRPr>
            </a:lvl2pPr>
            <a:lvl3pPr marL="576000" indent="-216000">
              <a:lnSpc>
                <a:spcPct val="100000"/>
              </a:lnSpc>
              <a:buClr>
                <a:schemeClr val="accent2"/>
              </a:buClr>
              <a:buFont typeface="Wingdings" panose="05000000000000000000" pitchFamily="2" charset="2"/>
              <a:buChar char="§"/>
              <a:defRPr sz="2300">
                <a:solidFill>
                  <a:schemeClr val="tx2"/>
                </a:solidFill>
              </a:defRPr>
            </a:lvl3pPr>
            <a:lvl4pPr marL="720000" indent="-216000">
              <a:lnSpc>
                <a:spcPct val="100000"/>
              </a:lnSpc>
              <a:buFont typeface="Arial" panose="020B0604020202020204" pitchFamily="34" charset="0"/>
              <a:buChar char="▪"/>
              <a:defRPr sz="2200" u="none" baseline="0">
                <a:solidFill>
                  <a:schemeClr val="tx2"/>
                </a:solidFill>
              </a:defRPr>
            </a:lvl4pPr>
            <a:lvl5pPr marL="864000" indent="-216000">
              <a:lnSpc>
                <a:spcPct val="100000"/>
              </a:lnSpc>
              <a:buClrTx/>
              <a:buSzPct val="80000"/>
              <a:buFont typeface="Arial" panose="020B0604020202020204" pitchFamily="34" charset="0"/>
              <a:buChar char="▫"/>
              <a:defRPr lang="en-US" sz="2100" kern="1200" dirty="0">
                <a:solidFill>
                  <a:schemeClr val="tx2"/>
                </a:solidFill>
                <a:latin typeface="+mn-lt"/>
                <a:ea typeface="+mn-ea"/>
                <a:cs typeface="+mn-cs"/>
              </a:defRPr>
            </a:lvl5pPr>
            <a:lvl6pPr>
              <a:lnSpc>
                <a:spcPct val="100000"/>
              </a:lnSpc>
              <a:buClr>
                <a:schemeClr val="tx2"/>
              </a:buClr>
              <a:buSzPct val="90000"/>
              <a:defRPr lang="en-US" sz="2400" kern="1200" dirty="0">
                <a:solidFill>
                  <a:schemeClr val="tx2"/>
                </a:solidFill>
                <a:latin typeface="+mn-lt"/>
                <a:ea typeface="+mn-ea"/>
                <a:cs typeface="+mn-cs"/>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Tree>
    <p:extLst>
      <p:ext uri="{BB962C8B-B14F-4D97-AF65-F5344CB8AC3E}">
        <p14:creationId xmlns:p14="http://schemas.microsoft.com/office/powerpoint/2010/main" val="30614034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 column + images blu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114E5A0-BCBF-4DF5-9191-72BA9CCF5327}"/>
              </a:ext>
            </a:extLst>
          </p:cNvPr>
          <p:cNvSpPr/>
          <p:nvPr userDrawn="1"/>
        </p:nvSpPr>
        <p:spPr>
          <a:xfrm>
            <a:off x="0" y="6348923"/>
            <a:ext cx="12192000" cy="522000"/>
          </a:xfrm>
          <a:prstGeom prst="rect">
            <a:avLst/>
          </a:prstGeom>
          <a:solidFill>
            <a:srgbClr val="363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pic>
        <p:nvPicPr>
          <p:cNvPr id="17" name="Picture 16">
            <a:extLst>
              <a:ext uri="{FF2B5EF4-FFF2-40B4-BE49-F238E27FC236}">
                <a16:creationId xmlns:a16="http://schemas.microsoft.com/office/drawing/2014/main" id="{548F6C81-F5AF-43B9-8EDB-170CDBC83B2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2" y="6346825"/>
            <a:ext cx="12192000" cy="521208"/>
          </a:xfrm>
          <a:prstGeom prst="rect">
            <a:avLst/>
          </a:prstGeom>
        </p:spPr>
      </p:pic>
      <p:sp>
        <p:nvSpPr>
          <p:cNvPr id="19" name="Slide Number Placeholder 5">
            <a:extLst>
              <a:ext uri="{FF2B5EF4-FFF2-40B4-BE49-F238E27FC236}">
                <a16:creationId xmlns:a16="http://schemas.microsoft.com/office/drawing/2014/main" id="{3BB36BA7-6F24-4D5E-AB20-D823BD4360B3}"/>
              </a:ext>
            </a:extLst>
          </p:cNvPr>
          <p:cNvSpPr txBox="1">
            <a:spLocks/>
          </p:cNvSpPr>
          <p:nvPr userDrawn="1"/>
        </p:nvSpPr>
        <p:spPr>
          <a:xfrm>
            <a:off x="11174400" y="6348923"/>
            <a:ext cx="500400" cy="501650"/>
          </a:xfrm>
          <a:prstGeom prst="rect">
            <a:avLst/>
          </a:prstGeom>
        </p:spPr>
        <p:txBody>
          <a:bodyPr vert="horz" lIns="0" tIns="0" rIns="0" bIns="0" rtlCol="0" anchor="ctr">
            <a:normAutofit/>
          </a:bodyPr>
          <a:lstStyle>
            <a:defPPr>
              <a:defRPr lang="en-US"/>
            </a:defPPr>
            <a:lvl1pPr marL="0" algn="r" defTabSz="914400" rtl="0" eaLnBrk="1" latinLnBrk="0" hangingPunct="1">
              <a:lnSpc>
                <a:spcPts val="1900"/>
              </a:lnSpc>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865ED3-5985-4D19-8FFA-E2B1DCF4EC52}" type="slidenum">
              <a:rPr lang="en-GB" smtClean="0"/>
              <a:pPr/>
              <a:t>‹#›</a:t>
            </a:fld>
            <a:endParaRPr lang="en-GB"/>
          </a:p>
        </p:txBody>
      </p:sp>
      <p:pic>
        <p:nvPicPr>
          <p:cNvPr id="7" name="Picture 6">
            <a:extLst>
              <a:ext uri="{FF2B5EF4-FFF2-40B4-BE49-F238E27FC236}">
                <a16:creationId xmlns:a16="http://schemas.microsoft.com/office/drawing/2014/main" id="{D2DAE4F6-7569-485C-AF25-181A6D100B4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11082"/>
            <a:ext cx="12192000" cy="6336792"/>
          </a:xfrm>
          <a:prstGeom prst="rect">
            <a:avLst/>
          </a:prstGeom>
        </p:spPr>
      </p:pic>
      <p:sp>
        <p:nvSpPr>
          <p:cNvPr id="2" name="Title 1">
            <a:extLst>
              <a:ext uri="{FF2B5EF4-FFF2-40B4-BE49-F238E27FC236}">
                <a16:creationId xmlns:a16="http://schemas.microsoft.com/office/drawing/2014/main" id="{A509B20D-170C-456D-B9A9-8E443DA5A983}"/>
              </a:ext>
            </a:extLst>
          </p:cNvPr>
          <p:cNvSpPr>
            <a:spLocks noGrp="1"/>
          </p:cNvSpPr>
          <p:nvPr>
            <p:ph type="title"/>
          </p:nvPr>
        </p:nvSpPr>
        <p:spPr>
          <a:xfrm>
            <a:off x="522000" y="842400"/>
            <a:ext cx="5479200" cy="720000"/>
          </a:xfrm>
          <a:prstGeom prst="rect">
            <a:avLst/>
          </a:prstGeom>
        </p:spPr>
        <p:txBody>
          <a:bodyPr anchor="t" anchorCtr="0">
            <a:normAutofit/>
          </a:bodyPr>
          <a:lstStyle>
            <a:lvl1pPr>
              <a:lnSpc>
                <a:spcPts val="3250"/>
              </a:lnSpc>
              <a:defRPr>
                <a:solidFill>
                  <a:schemeClr val="accent3"/>
                </a:solidFill>
              </a:defRPr>
            </a:lvl1pPr>
          </a:lstStyle>
          <a:p>
            <a:r>
              <a:rPr lang="en-US" dirty="0"/>
              <a:t>Click to edit Master title style</a:t>
            </a:r>
            <a:endParaRPr lang="en-GB" dirty="0"/>
          </a:p>
        </p:txBody>
      </p:sp>
      <p:sp>
        <p:nvSpPr>
          <p:cNvPr id="5" name="Picture Placeholder 4">
            <a:extLst>
              <a:ext uri="{FF2B5EF4-FFF2-40B4-BE49-F238E27FC236}">
                <a16:creationId xmlns:a16="http://schemas.microsoft.com/office/drawing/2014/main" id="{F51F282F-BF46-4824-AF77-2DA818A3EE01}"/>
              </a:ext>
            </a:extLst>
          </p:cNvPr>
          <p:cNvSpPr>
            <a:spLocks noGrp="1"/>
          </p:cNvSpPr>
          <p:nvPr>
            <p:ph type="pic" sz="quarter" idx="15"/>
          </p:nvPr>
        </p:nvSpPr>
        <p:spPr>
          <a:xfrm>
            <a:off x="9025200" y="522000"/>
            <a:ext cx="2649600" cy="2649600"/>
          </a:xfrm>
        </p:spPr>
        <p:txBody>
          <a:bodyPr>
            <a:normAutofit/>
          </a:bodyPr>
          <a:lstStyle/>
          <a:p>
            <a:r>
              <a:rPr lang="en-US"/>
              <a:t>Click icon to add picture</a:t>
            </a:r>
            <a:endParaRPr lang="en-GB"/>
          </a:p>
        </p:txBody>
      </p:sp>
      <p:sp>
        <p:nvSpPr>
          <p:cNvPr id="8" name="Picture Placeholder 7">
            <a:extLst>
              <a:ext uri="{FF2B5EF4-FFF2-40B4-BE49-F238E27FC236}">
                <a16:creationId xmlns:a16="http://schemas.microsoft.com/office/drawing/2014/main" id="{1FA82BD8-3700-4EE3-A0F3-2EC9C35B7F9F}"/>
              </a:ext>
            </a:extLst>
          </p:cNvPr>
          <p:cNvSpPr>
            <a:spLocks noGrp="1"/>
          </p:cNvSpPr>
          <p:nvPr>
            <p:ph type="pic" sz="quarter" idx="16"/>
          </p:nvPr>
        </p:nvSpPr>
        <p:spPr>
          <a:xfrm>
            <a:off x="9024937" y="3380400"/>
            <a:ext cx="2649600" cy="2649600"/>
          </a:xfrm>
        </p:spPr>
        <p:txBody>
          <a:bodyPr>
            <a:normAutofit/>
          </a:bodyPr>
          <a:lstStyle/>
          <a:p>
            <a:r>
              <a:rPr lang="en-US"/>
              <a:t>Click icon to add picture</a:t>
            </a:r>
            <a:endParaRPr lang="en-GB"/>
          </a:p>
        </p:txBody>
      </p:sp>
      <p:pic>
        <p:nvPicPr>
          <p:cNvPr id="14" name="Picture 13">
            <a:extLst>
              <a:ext uri="{FF2B5EF4-FFF2-40B4-BE49-F238E27FC236}">
                <a16:creationId xmlns:a16="http://schemas.microsoft.com/office/drawing/2014/main" id="{D49C4022-4F4A-430D-A070-E0B79CD94BE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7200" y="6423209"/>
            <a:ext cx="1472965" cy="383295"/>
          </a:xfrm>
          <a:prstGeom prst="rect">
            <a:avLst/>
          </a:prstGeom>
        </p:spPr>
      </p:pic>
      <p:sp>
        <p:nvSpPr>
          <p:cNvPr id="13" name="Text Placeholder 14">
            <a:extLst>
              <a:ext uri="{FF2B5EF4-FFF2-40B4-BE49-F238E27FC236}">
                <a16:creationId xmlns:a16="http://schemas.microsoft.com/office/drawing/2014/main" id="{F810EB91-327E-4BC3-93A7-D326DD9D2310}"/>
              </a:ext>
            </a:extLst>
          </p:cNvPr>
          <p:cNvSpPr>
            <a:spLocks noGrp="1"/>
          </p:cNvSpPr>
          <p:nvPr>
            <p:ph type="body" sz="quarter" idx="14"/>
          </p:nvPr>
        </p:nvSpPr>
        <p:spPr>
          <a:xfrm>
            <a:off x="522287" y="1562399"/>
            <a:ext cx="7589072" cy="4368843"/>
          </a:xfrm>
        </p:spPr>
        <p:txBody>
          <a:bodyPr vert="horz" lIns="0" tIns="331200" rIns="0" bIns="0" rtlCol="0">
            <a:normAutofit/>
          </a:bodyPr>
          <a:lstStyle>
            <a:lvl1pPr marL="0" indent="0">
              <a:lnSpc>
                <a:spcPct val="100000"/>
              </a:lnSpc>
              <a:buNone/>
              <a:defRPr lang="en-US" dirty="0" smtClean="0">
                <a:solidFill>
                  <a:schemeClr val="tx2"/>
                </a:solidFill>
                <a:latin typeface="+mn-lt"/>
              </a:defRPr>
            </a:lvl1pPr>
            <a:lvl2pPr marL="432000" indent="-288000">
              <a:lnSpc>
                <a:spcPct val="100000"/>
              </a:lnSpc>
              <a:buClr>
                <a:schemeClr val="accent3"/>
              </a:buClr>
              <a:buSzPct val="90000"/>
              <a:buFont typeface="Wingdings" panose="05000000000000000000" pitchFamily="2" charset="2"/>
              <a:buChar char="n"/>
              <a:defRPr lang="en-US" dirty="0" smtClean="0">
                <a:solidFill>
                  <a:schemeClr val="tx2"/>
                </a:solidFill>
                <a:latin typeface="+mn-lt"/>
              </a:defRPr>
            </a:lvl2pPr>
            <a:lvl3pPr marL="576000" indent="-216000">
              <a:lnSpc>
                <a:spcPct val="100000"/>
              </a:lnSpc>
              <a:buClr>
                <a:schemeClr val="accent3"/>
              </a:buClr>
              <a:buFont typeface="Wingdings" panose="05000000000000000000" pitchFamily="2" charset="2"/>
              <a:buChar char="§"/>
              <a:defRPr sz="2300">
                <a:solidFill>
                  <a:schemeClr val="tx2"/>
                </a:solidFill>
              </a:defRPr>
            </a:lvl3pPr>
            <a:lvl4pPr marL="720000" indent="-216000">
              <a:lnSpc>
                <a:spcPct val="100000"/>
              </a:lnSpc>
              <a:buFont typeface="Arial" panose="020B0604020202020204" pitchFamily="34" charset="0"/>
              <a:buChar char="▪"/>
              <a:defRPr sz="2200" u="none" baseline="0">
                <a:solidFill>
                  <a:schemeClr val="tx2"/>
                </a:solidFill>
              </a:defRPr>
            </a:lvl4pPr>
            <a:lvl5pPr marL="864000" indent="-216000">
              <a:lnSpc>
                <a:spcPct val="100000"/>
              </a:lnSpc>
              <a:buClrTx/>
              <a:buSzPct val="80000"/>
              <a:buFont typeface="Arial" panose="020B0604020202020204" pitchFamily="34" charset="0"/>
              <a:buChar char="▫"/>
              <a:defRPr lang="en-US" sz="2100" kern="1200" dirty="0">
                <a:solidFill>
                  <a:schemeClr val="tx2"/>
                </a:solidFill>
                <a:latin typeface="+mn-lt"/>
                <a:ea typeface="+mn-ea"/>
                <a:cs typeface="+mn-cs"/>
              </a:defRPr>
            </a:lvl5pPr>
            <a:lvl6pPr>
              <a:lnSpc>
                <a:spcPct val="100000"/>
              </a:lnSpc>
              <a:buClr>
                <a:schemeClr val="tx2"/>
              </a:buClr>
              <a:buSzPct val="90000"/>
              <a:defRPr lang="en-US" sz="2400" kern="1200" dirty="0">
                <a:solidFill>
                  <a:schemeClr val="tx2"/>
                </a:solidFill>
                <a:latin typeface="+mn-lt"/>
                <a:ea typeface="+mn-ea"/>
                <a:cs typeface="+mn-cs"/>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Tree>
    <p:extLst>
      <p:ext uri="{BB962C8B-B14F-4D97-AF65-F5344CB8AC3E}">
        <p14:creationId xmlns:p14="http://schemas.microsoft.com/office/powerpoint/2010/main" val="22305551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_1 column + images blu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114E5A0-BCBF-4DF5-9191-72BA9CCF5327}"/>
              </a:ext>
            </a:extLst>
          </p:cNvPr>
          <p:cNvSpPr/>
          <p:nvPr userDrawn="1"/>
        </p:nvSpPr>
        <p:spPr>
          <a:xfrm>
            <a:off x="0" y="6348923"/>
            <a:ext cx="12192000" cy="522000"/>
          </a:xfrm>
          <a:prstGeom prst="rect">
            <a:avLst/>
          </a:prstGeom>
          <a:solidFill>
            <a:srgbClr val="363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pic>
        <p:nvPicPr>
          <p:cNvPr id="17" name="Picture 16">
            <a:extLst>
              <a:ext uri="{FF2B5EF4-FFF2-40B4-BE49-F238E27FC236}">
                <a16:creationId xmlns:a16="http://schemas.microsoft.com/office/drawing/2014/main" id="{548F6C81-F5AF-43B9-8EDB-170CDBC83B2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2" y="6346825"/>
            <a:ext cx="12192000" cy="521208"/>
          </a:xfrm>
          <a:prstGeom prst="rect">
            <a:avLst/>
          </a:prstGeom>
        </p:spPr>
      </p:pic>
      <p:sp>
        <p:nvSpPr>
          <p:cNvPr id="19" name="Slide Number Placeholder 5">
            <a:extLst>
              <a:ext uri="{FF2B5EF4-FFF2-40B4-BE49-F238E27FC236}">
                <a16:creationId xmlns:a16="http://schemas.microsoft.com/office/drawing/2014/main" id="{3BB36BA7-6F24-4D5E-AB20-D823BD4360B3}"/>
              </a:ext>
            </a:extLst>
          </p:cNvPr>
          <p:cNvSpPr txBox="1">
            <a:spLocks/>
          </p:cNvSpPr>
          <p:nvPr userDrawn="1"/>
        </p:nvSpPr>
        <p:spPr>
          <a:xfrm>
            <a:off x="11174400" y="6348923"/>
            <a:ext cx="500400" cy="501650"/>
          </a:xfrm>
          <a:prstGeom prst="rect">
            <a:avLst/>
          </a:prstGeom>
        </p:spPr>
        <p:txBody>
          <a:bodyPr vert="horz" lIns="0" tIns="0" rIns="0" bIns="0" rtlCol="0" anchor="ctr">
            <a:normAutofit/>
          </a:bodyPr>
          <a:lstStyle>
            <a:defPPr>
              <a:defRPr lang="en-US"/>
            </a:defPPr>
            <a:lvl1pPr marL="0" algn="r" defTabSz="914400" rtl="0" eaLnBrk="1" latinLnBrk="0" hangingPunct="1">
              <a:lnSpc>
                <a:spcPts val="1900"/>
              </a:lnSpc>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865ED3-5985-4D19-8FFA-E2B1DCF4EC52}" type="slidenum">
              <a:rPr lang="en-GB" smtClean="0"/>
              <a:pPr/>
              <a:t>‹#›</a:t>
            </a:fld>
            <a:endParaRPr lang="en-GB"/>
          </a:p>
        </p:txBody>
      </p:sp>
      <p:pic>
        <p:nvPicPr>
          <p:cNvPr id="7" name="Picture 6">
            <a:extLst>
              <a:ext uri="{FF2B5EF4-FFF2-40B4-BE49-F238E27FC236}">
                <a16:creationId xmlns:a16="http://schemas.microsoft.com/office/drawing/2014/main" id="{D2DAE4F6-7569-485C-AF25-181A6D100B4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11082"/>
            <a:ext cx="12192000" cy="6336792"/>
          </a:xfrm>
          <a:prstGeom prst="rect">
            <a:avLst/>
          </a:prstGeom>
        </p:spPr>
      </p:pic>
      <p:sp>
        <p:nvSpPr>
          <p:cNvPr id="2" name="Title 1">
            <a:extLst>
              <a:ext uri="{FF2B5EF4-FFF2-40B4-BE49-F238E27FC236}">
                <a16:creationId xmlns:a16="http://schemas.microsoft.com/office/drawing/2014/main" id="{A509B20D-170C-456D-B9A9-8E443DA5A983}"/>
              </a:ext>
            </a:extLst>
          </p:cNvPr>
          <p:cNvSpPr>
            <a:spLocks noGrp="1"/>
          </p:cNvSpPr>
          <p:nvPr>
            <p:ph type="title"/>
          </p:nvPr>
        </p:nvSpPr>
        <p:spPr>
          <a:xfrm>
            <a:off x="522000" y="842400"/>
            <a:ext cx="5479200" cy="720000"/>
          </a:xfrm>
          <a:prstGeom prst="rect">
            <a:avLst/>
          </a:prstGeom>
        </p:spPr>
        <p:txBody>
          <a:bodyPr anchor="t" anchorCtr="0">
            <a:normAutofit/>
          </a:bodyPr>
          <a:lstStyle>
            <a:lvl1pPr>
              <a:lnSpc>
                <a:spcPts val="3250"/>
              </a:lnSpc>
              <a:defRPr>
                <a:solidFill>
                  <a:schemeClr val="tx2"/>
                </a:solidFill>
              </a:defRPr>
            </a:lvl1pPr>
          </a:lstStyle>
          <a:p>
            <a:r>
              <a:rPr lang="en-US" dirty="0"/>
              <a:t>Click to edit Master title style</a:t>
            </a:r>
            <a:endParaRPr lang="en-GB" dirty="0"/>
          </a:p>
        </p:txBody>
      </p:sp>
      <p:sp>
        <p:nvSpPr>
          <p:cNvPr id="5" name="Picture Placeholder 4">
            <a:extLst>
              <a:ext uri="{FF2B5EF4-FFF2-40B4-BE49-F238E27FC236}">
                <a16:creationId xmlns:a16="http://schemas.microsoft.com/office/drawing/2014/main" id="{F51F282F-BF46-4824-AF77-2DA818A3EE01}"/>
              </a:ext>
            </a:extLst>
          </p:cNvPr>
          <p:cNvSpPr>
            <a:spLocks noGrp="1"/>
          </p:cNvSpPr>
          <p:nvPr>
            <p:ph type="pic" sz="quarter" idx="15"/>
          </p:nvPr>
        </p:nvSpPr>
        <p:spPr>
          <a:xfrm>
            <a:off x="9025200" y="522000"/>
            <a:ext cx="2649600" cy="2649600"/>
          </a:xfrm>
        </p:spPr>
        <p:txBody>
          <a:bodyPr>
            <a:normAutofit/>
          </a:bodyPr>
          <a:lstStyle/>
          <a:p>
            <a:r>
              <a:rPr lang="en-US"/>
              <a:t>Click icon to add picture</a:t>
            </a:r>
            <a:endParaRPr lang="en-GB"/>
          </a:p>
        </p:txBody>
      </p:sp>
      <p:sp>
        <p:nvSpPr>
          <p:cNvPr id="8" name="Picture Placeholder 7">
            <a:extLst>
              <a:ext uri="{FF2B5EF4-FFF2-40B4-BE49-F238E27FC236}">
                <a16:creationId xmlns:a16="http://schemas.microsoft.com/office/drawing/2014/main" id="{1FA82BD8-3700-4EE3-A0F3-2EC9C35B7F9F}"/>
              </a:ext>
            </a:extLst>
          </p:cNvPr>
          <p:cNvSpPr>
            <a:spLocks noGrp="1"/>
          </p:cNvSpPr>
          <p:nvPr>
            <p:ph type="pic" sz="quarter" idx="16"/>
          </p:nvPr>
        </p:nvSpPr>
        <p:spPr>
          <a:xfrm>
            <a:off x="9024937" y="3380400"/>
            <a:ext cx="2649600" cy="2649600"/>
          </a:xfrm>
        </p:spPr>
        <p:txBody>
          <a:bodyPr>
            <a:normAutofit/>
          </a:bodyPr>
          <a:lstStyle/>
          <a:p>
            <a:r>
              <a:rPr lang="en-US"/>
              <a:t>Click icon to add picture</a:t>
            </a:r>
            <a:endParaRPr lang="en-GB"/>
          </a:p>
        </p:txBody>
      </p:sp>
      <p:pic>
        <p:nvPicPr>
          <p:cNvPr id="14" name="Picture 13">
            <a:extLst>
              <a:ext uri="{FF2B5EF4-FFF2-40B4-BE49-F238E27FC236}">
                <a16:creationId xmlns:a16="http://schemas.microsoft.com/office/drawing/2014/main" id="{D49C4022-4F4A-430D-A070-E0B79CD94BE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7200" y="6423209"/>
            <a:ext cx="1472965" cy="383295"/>
          </a:xfrm>
          <a:prstGeom prst="rect">
            <a:avLst/>
          </a:prstGeom>
        </p:spPr>
      </p:pic>
      <p:sp>
        <p:nvSpPr>
          <p:cNvPr id="12" name="Text Placeholder 14">
            <a:extLst>
              <a:ext uri="{FF2B5EF4-FFF2-40B4-BE49-F238E27FC236}">
                <a16:creationId xmlns:a16="http://schemas.microsoft.com/office/drawing/2014/main" id="{F810EB91-327E-4BC3-93A7-D326DD9D2310}"/>
              </a:ext>
            </a:extLst>
          </p:cNvPr>
          <p:cNvSpPr>
            <a:spLocks noGrp="1"/>
          </p:cNvSpPr>
          <p:nvPr>
            <p:ph type="body" sz="quarter" idx="14"/>
          </p:nvPr>
        </p:nvSpPr>
        <p:spPr>
          <a:xfrm>
            <a:off x="522287" y="1562399"/>
            <a:ext cx="7596954" cy="4368843"/>
          </a:xfrm>
        </p:spPr>
        <p:txBody>
          <a:bodyPr vert="horz" lIns="0" tIns="331200" rIns="0" bIns="0" rtlCol="0">
            <a:normAutofit/>
          </a:bodyPr>
          <a:lstStyle>
            <a:lvl1pPr marL="0" indent="0">
              <a:lnSpc>
                <a:spcPct val="100000"/>
              </a:lnSpc>
              <a:buNone/>
              <a:defRPr lang="en-US" dirty="0" smtClean="0">
                <a:solidFill>
                  <a:schemeClr val="tx2"/>
                </a:solidFill>
                <a:latin typeface="+mn-lt"/>
              </a:defRPr>
            </a:lvl1pPr>
            <a:lvl2pPr marL="432000" indent="-288000">
              <a:lnSpc>
                <a:spcPct val="100000"/>
              </a:lnSpc>
              <a:buClr>
                <a:schemeClr val="accent5"/>
              </a:buClr>
              <a:buSzPct val="90000"/>
              <a:buFont typeface="Wingdings" panose="05000000000000000000" pitchFamily="2" charset="2"/>
              <a:buChar char="n"/>
              <a:defRPr lang="en-US" dirty="0" smtClean="0">
                <a:solidFill>
                  <a:schemeClr val="tx2"/>
                </a:solidFill>
                <a:latin typeface="+mn-lt"/>
              </a:defRPr>
            </a:lvl2pPr>
            <a:lvl3pPr marL="576000" indent="-216000">
              <a:lnSpc>
                <a:spcPct val="100000"/>
              </a:lnSpc>
              <a:buClr>
                <a:schemeClr val="accent5"/>
              </a:buClr>
              <a:buFont typeface="Wingdings" panose="05000000000000000000" pitchFamily="2" charset="2"/>
              <a:buChar char="§"/>
              <a:defRPr sz="2300">
                <a:solidFill>
                  <a:schemeClr val="tx2"/>
                </a:solidFill>
              </a:defRPr>
            </a:lvl3pPr>
            <a:lvl4pPr marL="720000" indent="-216000">
              <a:lnSpc>
                <a:spcPct val="100000"/>
              </a:lnSpc>
              <a:buFont typeface="Arial" panose="020B0604020202020204" pitchFamily="34" charset="0"/>
              <a:buChar char="▪"/>
              <a:defRPr sz="2200" u="none" baseline="0">
                <a:solidFill>
                  <a:schemeClr val="tx2"/>
                </a:solidFill>
              </a:defRPr>
            </a:lvl4pPr>
            <a:lvl5pPr marL="864000" indent="-216000">
              <a:lnSpc>
                <a:spcPct val="100000"/>
              </a:lnSpc>
              <a:buClrTx/>
              <a:buSzPct val="80000"/>
              <a:buFont typeface="Arial" panose="020B0604020202020204" pitchFamily="34" charset="0"/>
              <a:buChar char="▫"/>
              <a:defRPr lang="en-US" sz="2100" kern="1200" dirty="0">
                <a:solidFill>
                  <a:schemeClr val="tx2"/>
                </a:solidFill>
                <a:latin typeface="+mn-lt"/>
                <a:ea typeface="+mn-ea"/>
                <a:cs typeface="+mn-cs"/>
              </a:defRPr>
            </a:lvl5pPr>
            <a:lvl6pPr>
              <a:lnSpc>
                <a:spcPct val="100000"/>
              </a:lnSpc>
              <a:buClr>
                <a:schemeClr val="tx2"/>
              </a:buClr>
              <a:buSzPct val="90000"/>
              <a:defRPr lang="en-US" sz="2400" kern="1200" dirty="0">
                <a:solidFill>
                  <a:schemeClr val="tx2"/>
                </a:solidFill>
                <a:latin typeface="+mn-lt"/>
                <a:ea typeface="+mn-ea"/>
                <a:cs typeface="+mn-cs"/>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Tree>
    <p:extLst>
      <p:ext uri="{BB962C8B-B14F-4D97-AF65-F5344CB8AC3E}">
        <p14:creationId xmlns:p14="http://schemas.microsoft.com/office/powerpoint/2010/main" val="1627895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yellow whit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2F77D4D-E681-40D2-88A8-3771083787E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031200" y="1166400"/>
            <a:ext cx="6098400" cy="4658373"/>
          </a:xfrm>
          <a:prstGeom prst="rect">
            <a:avLst/>
          </a:prstGeom>
        </p:spPr>
      </p:pic>
      <p:sp>
        <p:nvSpPr>
          <p:cNvPr id="2" name="Title 1">
            <a:extLst>
              <a:ext uri="{FF2B5EF4-FFF2-40B4-BE49-F238E27FC236}">
                <a16:creationId xmlns:a16="http://schemas.microsoft.com/office/drawing/2014/main" id="{1E61A368-DB83-47C7-AA38-434AB4A82A88}"/>
              </a:ext>
            </a:extLst>
          </p:cNvPr>
          <p:cNvSpPr>
            <a:spLocks noGrp="1"/>
          </p:cNvSpPr>
          <p:nvPr>
            <p:ph type="title"/>
          </p:nvPr>
        </p:nvSpPr>
        <p:spPr>
          <a:xfrm>
            <a:off x="514800" y="2602800"/>
            <a:ext cx="11228400" cy="1519200"/>
          </a:xfrm>
          <a:prstGeom prst="rect">
            <a:avLst/>
          </a:prstGeom>
        </p:spPr>
        <p:txBody>
          <a:bodyPr anchor="ctr" anchorCtr="0"/>
          <a:lstStyle>
            <a:lvl1pPr algn="ctr">
              <a:lnSpc>
                <a:spcPct val="100000"/>
              </a:lnSpc>
              <a:defRPr sz="14950"/>
            </a:lvl1pPr>
          </a:lstStyle>
          <a:p>
            <a:r>
              <a:rPr lang="en-US" dirty="0"/>
              <a:t>Click to edit Master title style</a:t>
            </a:r>
            <a:endParaRPr lang="en-GB" dirty="0"/>
          </a:p>
        </p:txBody>
      </p:sp>
      <p:sp>
        <p:nvSpPr>
          <p:cNvPr id="4" name="Date Placeholder 3">
            <a:extLst>
              <a:ext uri="{FF2B5EF4-FFF2-40B4-BE49-F238E27FC236}">
                <a16:creationId xmlns:a16="http://schemas.microsoft.com/office/drawing/2014/main" id="{1D0EAB7C-A067-4E14-9993-05B3F8CCEFC4}"/>
              </a:ext>
            </a:extLst>
          </p:cNvPr>
          <p:cNvSpPr>
            <a:spLocks noGrp="1"/>
          </p:cNvSpPr>
          <p:nvPr>
            <p:ph type="dt" sz="half" idx="10"/>
          </p:nvPr>
        </p:nvSpPr>
        <p:spPr>
          <a:xfrm>
            <a:off x="514800" y="806400"/>
            <a:ext cx="2743200" cy="365125"/>
          </a:xfrm>
          <a:prstGeom prst="rect">
            <a:avLst/>
          </a:prstGeom>
        </p:spPr>
        <p:txBody>
          <a:bodyPr lIns="0" tIns="0" rIns="0" bIns="0"/>
          <a:lstStyle>
            <a:lvl1pPr>
              <a:defRPr sz="2070"/>
            </a:lvl1pPr>
          </a:lstStyle>
          <a:p>
            <a:fld id="{AB946FCE-CD33-40F3-99C8-62083596779E}" type="datetime4">
              <a:rPr lang="en-GB" smtClean="0"/>
              <a:pPr/>
              <a:t>29 October 2023</a:t>
            </a:fld>
            <a:endParaRPr lang="en-GB" dirty="0"/>
          </a:p>
        </p:txBody>
      </p:sp>
      <p:pic>
        <p:nvPicPr>
          <p:cNvPr id="10" name="Picture 9">
            <a:extLst>
              <a:ext uri="{FF2B5EF4-FFF2-40B4-BE49-F238E27FC236}">
                <a16:creationId xmlns:a16="http://schemas.microsoft.com/office/drawing/2014/main" id="{A721C32D-85C3-4AF9-B8D5-F12789CCC84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866000" y="392400"/>
            <a:ext cx="3466800" cy="902130"/>
          </a:xfrm>
          <a:prstGeom prst="rect">
            <a:avLst/>
          </a:prstGeom>
        </p:spPr>
      </p:pic>
    </p:spTree>
    <p:extLst>
      <p:ext uri="{BB962C8B-B14F-4D97-AF65-F5344CB8AC3E}">
        <p14:creationId xmlns:p14="http://schemas.microsoft.com/office/powerpoint/2010/main" val="2325746017"/>
      </p:ext>
    </p:extLst>
  </p:cSld>
  <p:clrMapOvr>
    <a:masterClrMapping/>
  </p:clrMapOvr>
  <p:hf sldNum="0" hdr="0" ftr="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green black">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3058895" y="1177025"/>
            <a:ext cx="6032500" cy="4635500"/>
          </a:xfrm>
          <a:prstGeom prst="rect">
            <a:avLst/>
          </a:prstGeom>
        </p:spPr>
      </p:pic>
      <p:sp>
        <p:nvSpPr>
          <p:cNvPr id="9" name="Title 1">
            <a:extLst>
              <a:ext uri="{FF2B5EF4-FFF2-40B4-BE49-F238E27FC236}">
                <a16:creationId xmlns:a16="http://schemas.microsoft.com/office/drawing/2014/main" id="{1E61A368-DB83-47C7-AA38-434AB4A82A88}"/>
              </a:ext>
            </a:extLst>
          </p:cNvPr>
          <p:cNvSpPr>
            <a:spLocks noGrp="1"/>
          </p:cNvSpPr>
          <p:nvPr>
            <p:ph type="title"/>
          </p:nvPr>
        </p:nvSpPr>
        <p:spPr>
          <a:xfrm>
            <a:off x="514800" y="2602800"/>
            <a:ext cx="11228400" cy="1519200"/>
          </a:xfrm>
          <a:prstGeom prst="rect">
            <a:avLst/>
          </a:prstGeom>
        </p:spPr>
        <p:txBody>
          <a:bodyPr anchor="ctr" anchorCtr="0"/>
          <a:lstStyle>
            <a:lvl1pPr algn="ctr">
              <a:lnSpc>
                <a:spcPct val="100000"/>
              </a:lnSpc>
              <a:defRPr sz="14950">
                <a:solidFill>
                  <a:schemeClr val="tx1"/>
                </a:solidFill>
              </a:defRPr>
            </a:lvl1pPr>
          </a:lstStyle>
          <a:p>
            <a:r>
              <a:rPr lang="en-US" dirty="0"/>
              <a:t>Click to edit Master title style</a:t>
            </a:r>
            <a:endParaRPr lang="en-GB" dirty="0"/>
          </a:p>
        </p:txBody>
      </p:sp>
      <p:sp>
        <p:nvSpPr>
          <p:cNvPr id="11" name="Date Placeholder 3">
            <a:extLst>
              <a:ext uri="{FF2B5EF4-FFF2-40B4-BE49-F238E27FC236}">
                <a16:creationId xmlns:a16="http://schemas.microsoft.com/office/drawing/2014/main" id="{1D0EAB7C-A067-4E14-9993-05B3F8CCEFC4}"/>
              </a:ext>
            </a:extLst>
          </p:cNvPr>
          <p:cNvSpPr>
            <a:spLocks noGrp="1"/>
          </p:cNvSpPr>
          <p:nvPr>
            <p:ph type="dt" sz="half" idx="10"/>
          </p:nvPr>
        </p:nvSpPr>
        <p:spPr>
          <a:xfrm>
            <a:off x="514800" y="806400"/>
            <a:ext cx="2743200" cy="365125"/>
          </a:xfrm>
          <a:prstGeom prst="rect">
            <a:avLst/>
          </a:prstGeom>
        </p:spPr>
        <p:txBody>
          <a:bodyPr lIns="0" tIns="0" rIns="0" bIns="0"/>
          <a:lstStyle>
            <a:lvl1pPr>
              <a:defRPr sz="1866">
                <a:solidFill>
                  <a:schemeClr val="tx1"/>
                </a:solidFill>
              </a:defRPr>
            </a:lvl1pPr>
          </a:lstStyle>
          <a:p>
            <a:fld id="{AB946FCE-CD33-40F3-99C8-62083596779E}" type="datetime4">
              <a:rPr lang="en-GB" smtClean="0"/>
              <a:pPr/>
              <a:t>29 October 2023</a:t>
            </a:fld>
            <a:endParaRPr lang="en-GB" dirty="0"/>
          </a:p>
        </p:txBody>
      </p:sp>
      <p:pic>
        <p:nvPicPr>
          <p:cNvPr id="12" name="Picture 11">
            <a:extLst>
              <a:ext uri="{FF2B5EF4-FFF2-40B4-BE49-F238E27FC236}">
                <a16:creationId xmlns:a16="http://schemas.microsoft.com/office/drawing/2014/main" id="{A721C32D-85C3-4AF9-B8D5-F12789CCC84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66000" y="392400"/>
            <a:ext cx="3466799" cy="902130"/>
          </a:xfrm>
          <a:prstGeom prst="rect">
            <a:avLst/>
          </a:prstGeom>
        </p:spPr>
      </p:pic>
    </p:spTree>
    <p:extLst>
      <p:ext uri="{BB962C8B-B14F-4D97-AF65-F5344CB8AC3E}">
        <p14:creationId xmlns:p14="http://schemas.microsoft.com/office/powerpoint/2010/main" val="3436166468"/>
      </p:ext>
    </p:extLst>
  </p:cSld>
  <p:clrMapOvr>
    <a:overrideClrMapping bg1="dk1" tx1="lt1" bg2="dk2" tx2="lt2" accent1="accent1" accent2="accent2" accent3="accent3" accent4="accent4" accent5="accent5" accent6="accent6" hlink="hlink" folHlink="folHlink"/>
  </p:clrMapOvr>
  <p:hf sldNum="0" hdr="0" ftr="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coral black">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461" y="1170972"/>
            <a:ext cx="6078914" cy="4666641"/>
          </a:xfrm>
          <a:prstGeom prst="rect">
            <a:avLst/>
          </a:prstGeom>
        </p:spPr>
      </p:pic>
      <p:sp>
        <p:nvSpPr>
          <p:cNvPr id="9" name="Title 1">
            <a:extLst>
              <a:ext uri="{FF2B5EF4-FFF2-40B4-BE49-F238E27FC236}">
                <a16:creationId xmlns:a16="http://schemas.microsoft.com/office/drawing/2014/main" id="{1E61A368-DB83-47C7-AA38-434AB4A82A88}"/>
              </a:ext>
            </a:extLst>
          </p:cNvPr>
          <p:cNvSpPr>
            <a:spLocks noGrp="1"/>
          </p:cNvSpPr>
          <p:nvPr>
            <p:ph type="title"/>
          </p:nvPr>
        </p:nvSpPr>
        <p:spPr>
          <a:xfrm>
            <a:off x="514800" y="2602800"/>
            <a:ext cx="11228400" cy="1519200"/>
          </a:xfrm>
          <a:prstGeom prst="rect">
            <a:avLst/>
          </a:prstGeom>
        </p:spPr>
        <p:txBody>
          <a:bodyPr anchor="ctr" anchorCtr="0"/>
          <a:lstStyle>
            <a:lvl1pPr algn="ctr">
              <a:lnSpc>
                <a:spcPct val="100000"/>
              </a:lnSpc>
              <a:defRPr sz="14950">
                <a:solidFill>
                  <a:schemeClr val="tx1"/>
                </a:solidFill>
              </a:defRPr>
            </a:lvl1pPr>
          </a:lstStyle>
          <a:p>
            <a:r>
              <a:rPr lang="en-US" dirty="0"/>
              <a:t>Click to edit Master title style</a:t>
            </a:r>
            <a:endParaRPr lang="en-GB" dirty="0"/>
          </a:p>
        </p:txBody>
      </p:sp>
      <p:sp>
        <p:nvSpPr>
          <p:cNvPr id="11" name="Date Placeholder 3">
            <a:extLst>
              <a:ext uri="{FF2B5EF4-FFF2-40B4-BE49-F238E27FC236}">
                <a16:creationId xmlns:a16="http://schemas.microsoft.com/office/drawing/2014/main" id="{1D0EAB7C-A067-4E14-9993-05B3F8CCEFC4}"/>
              </a:ext>
            </a:extLst>
          </p:cNvPr>
          <p:cNvSpPr>
            <a:spLocks noGrp="1"/>
          </p:cNvSpPr>
          <p:nvPr>
            <p:ph type="dt" sz="half" idx="10"/>
          </p:nvPr>
        </p:nvSpPr>
        <p:spPr>
          <a:xfrm>
            <a:off x="514800" y="806400"/>
            <a:ext cx="2743200" cy="365125"/>
          </a:xfrm>
          <a:prstGeom prst="rect">
            <a:avLst/>
          </a:prstGeom>
        </p:spPr>
        <p:txBody>
          <a:bodyPr lIns="0" tIns="0" rIns="0" bIns="0"/>
          <a:lstStyle>
            <a:lvl1pPr>
              <a:defRPr sz="1866">
                <a:solidFill>
                  <a:schemeClr val="tx1"/>
                </a:solidFill>
              </a:defRPr>
            </a:lvl1pPr>
          </a:lstStyle>
          <a:p>
            <a:fld id="{AB946FCE-CD33-40F3-99C8-62083596779E}" type="datetime4">
              <a:rPr lang="en-GB" smtClean="0"/>
              <a:pPr/>
              <a:t>29 October 2023</a:t>
            </a:fld>
            <a:endParaRPr lang="en-GB" dirty="0"/>
          </a:p>
        </p:txBody>
      </p:sp>
      <p:pic>
        <p:nvPicPr>
          <p:cNvPr id="12" name="Picture 11">
            <a:extLst>
              <a:ext uri="{FF2B5EF4-FFF2-40B4-BE49-F238E27FC236}">
                <a16:creationId xmlns:a16="http://schemas.microsoft.com/office/drawing/2014/main" id="{A721C32D-85C3-4AF9-B8D5-F12789CCC84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66000" y="392400"/>
            <a:ext cx="3466799" cy="902130"/>
          </a:xfrm>
          <a:prstGeom prst="rect">
            <a:avLst/>
          </a:prstGeom>
        </p:spPr>
      </p:pic>
    </p:spTree>
  </p:cSld>
  <p:clrMapOvr>
    <a:overrideClrMapping bg1="dk1" tx1="lt1" bg2="dk2" tx2="lt2" accent1="accent1" accent2="accent2" accent3="accent3" accent4="accent4" accent5="accent5" accent6="accent6" hlink="hlink" folHlink="folHlink"/>
  </p:clrMapOvr>
  <p:hf sldNum="0" hdr="0" ftr="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blue black">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13364" y="1165136"/>
            <a:ext cx="6105467" cy="4687025"/>
          </a:xfrm>
          <a:prstGeom prst="rect">
            <a:avLst/>
          </a:prstGeom>
        </p:spPr>
      </p:pic>
      <p:sp>
        <p:nvSpPr>
          <p:cNvPr id="9" name="Title 1">
            <a:extLst>
              <a:ext uri="{FF2B5EF4-FFF2-40B4-BE49-F238E27FC236}">
                <a16:creationId xmlns:a16="http://schemas.microsoft.com/office/drawing/2014/main" id="{1E61A368-DB83-47C7-AA38-434AB4A82A88}"/>
              </a:ext>
            </a:extLst>
          </p:cNvPr>
          <p:cNvSpPr>
            <a:spLocks noGrp="1"/>
          </p:cNvSpPr>
          <p:nvPr>
            <p:ph type="title"/>
          </p:nvPr>
        </p:nvSpPr>
        <p:spPr>
          <a:xfrm>
            <a:off x="514800" y="2602800"/>
            <a:ext cx="11228400" cy="1519200"/>
          </a:xfrm>
          <a:prstGeom prst="rect">
            <a:avLst/>
          </a:prstGeom>
        </p:spPr>
        <p:txBody>
          <a:bodyPr anchor="ctr" anchorCtr="0"/>
          <a:lstStyle>
            <a:lvl1pPr algn="ctr">
              <a:lnSpc>
                <a:spcPct val="100000"/>
              </a:lnSpc>
              <a:defRPr sz="14950">
                <a:solidFill>
                  <a:schemeClr val="tx1"/>
                </a:solidFill>
              </a:defRPr>
            </a:lvl1pPr>
          </a:lstStyle>
          <a:p>
            <a:r>
              <a:rPr lang="en-US" dirty="0"/>
              <a:t>Click to edit Master title style</a:t>
            </a:r>
            <a:endParaRPr lang="en-GB" dirty="0"/>
          </a:p>
        </p:txBody>
      </p:sp>
      <p:sp>
        <p:nvSpPr>
          <p:cNvPr id="11" name="Date Placeholder 3">
            <a:extLst>
              <a:ext uri="{FF2B5EF4-FFF2-40B4-BE49-F238E27FC236}">
                <a16:creationId xmlns:a16="http://schemas.microsoft.com/office/drawing/2014/main" id="{1D0EAB7C-A067-4E14-9993-05B3F8CCEFC4}"/>
              </a:ext>
            </a:extLst>
          </p:cNvPr>
          <p:cNvSpPr>
            <a:spLocks noGrp="1"/>
          </p:cNvSpPr>
          <p:nvPr>
            <p:ph type="dt" sz="half" idx="10"/>
          </p:nvPr>
        </p:nvSpPr>
        <p:spPr>
          <a:xfrm>
            <a:off x="514800" y="806400"/>
            <a:ext cx="2743200" cy="365125"/>
          </a:xfrm>
          <a:prstGeom prst="rect">
            <a:avLst/>
          </a:prstGeom>
        </p:spPr>
        <p:txBody>
          <a:bodyPr lIns="0" tIns="0" rIns="0" bIns="0"/>
          <a:lstStyle>
            <a:lvl1pPr>
              <a:defRPr sz="1866">
                <a:solidFill>
                  <a:schemeClr val="tx1"/>
                </a:solidFill>
              </a:defRPr>
            </a:lvl1pPr>
          </a:lstStyle>
          <a:p>
            <a:fld id="{AB946FCE-CD33-40F3-99C8-62083596779E}" type="datetime4">
              <a:rPr lang="en-GB" smtClean="0"/>
              <a:pPr/>
              <a:t>29 October 2023</a:t>
            </a:fld>
            <a:endParaRPr lang="en-GB" dirty="0"/>
          </a:p>
        </p:txBody>
      </p:sp>
      <p:pic>
        <p:nvPicPr>
          <p:cNvPr id="12" name="Picture 11">
            <a:extLst>
              <a:ext uri="{FF2B5EF4-FFF2-40B4-BE49-F238E27FC236}">
                <a16:creationId xmlns:a16="http://schemas.microsoft.com/office/drawing/2014/main" id="{A721C32D-85C3-4AF9-B8D5-F12789CCC84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66000" y="392400"/>
            <a:ext cx="3466799" cy="902130"/>
          </a:xfrm>
          <a:prstGeom prst="rect">
            <a:avLst/>
          </a:prstGeom>
        </p:spPr>
      </p:pic>
    </p:spTree>
  </p:cSld>
  <p:clrMapOvr>
    <a:overrideClrMapping bg1="dk1" tx1="lt1" bg2="dk2" tx2="lt2" accent1="accent1" accent2="accent2" accent3="accent3" accent4="accent4" accent5="accent5" accent6="accent6" hlink="hlink" folHlink="folHlink"/>
  </p:clrMapOvr>
  <p:hf sldNum="0" hdr="0" ftr="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yellow on black">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2F77D4D-E681-40D2-88A8-3771083787E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031200" y="1166400"/>
            <a:ext cx="6098400" cy="4658373"/>
          </a:xfrm>
          <a:prstGeom prst="rect">
            <a:avLst/>
          </a:prstGeom>
        </p:spPr>
      </p:pic>
      <p:sp>
        <p:nvSpPr>
          <p:cNvPr id="9" name="Title 1">
            <a:extLst>
              <a:ext uri="{FF2B5EF4-FFF2-40B4-BE49-F238E27FC236}">
                <a16:creationId xmlns:a16="http://schemas.microsoft.com/office/drawing/2014/main" id="{1E61A368-DB83-47C7-AA38-434AB4A82A88}"/>
              </a:ext>
            </a:extLst>
          </p:cNvPr>
          <p:cNvSpPr>
            <a:spLocks noGrp="1"/>
          </p:cNvSpPr>
          <p:nvPr>
            <p:ph type="title"/>
          </p:nvPr>
        </p:nvSpPr>
        <p:spPr>
          <a:xfrm>
            <a:off x="514800" y="2602800"/>
            <a:ext cx="11228400" cy="1519200"/>
          </a:xfrm>
          <a:prstGeom prst="rect">
            <a:avLst/>
          </a:prstGeom>
        </p:spPr>
        <p:txBody>
          <a:bodyPr anchor="ctr" anchorCtr="0"/>
          <a:lstStyle>
            <a:lvl1pPr algn="ctr">
              <a:lnSpc>
                <a:spcPct val="100000"/>
              </a:lnSpc>
              <a:defRPr sz="14950">
                <a:solidFill>
                  <a:schemeClr val="tx1"/>
                </a:solidFill>
              </a:defRPr>
            </a:lvl1pPr>
          </a:lstStyle>
          <a:p>
            <a:r>
              <a:rPr lang="en-US" dirty="0"/>
              <a:t>Click to edit Master title style</a:t>
            </a:r>
            <a:endParaRPr lang="en-GB" dirty="0"/>
          </a:p>
        </p:txBody>
      </p:sp>
      <p:sp>
        <p:nvSpPr>
          <p:cNvPr id="11" name="Date Placeholder 3">
            <a:extLst>
              <a:ext uri="{FF2B5EF4-FFF2-40B4-BE49-F238E27FC236}">
                <a16:creationId xmlns:a16="http://schemas.microsoft.com/office/drawing/2014/main" id="{1D0EAB7C-A067-4E14-9993-05B3F8CCEFC4}"/>
              </a:ext>
            </a:extLst>
          </p:cNvPr>
          <p:cNvSpPr>
            <a:spLocks noGrp="1"/>
          </p:cNvSpPr>
          <p:nvPr>
            <p:ph type="dt" sz="half" idx="10"/>
          </p:nvPr>
        </p:nvSpPr>
        <p:spPr>
          <a:xfrm>
            <a:off x="514800" y="806400"/>
            <a:ext cx="2743200" cy="365125"/>
          </a:xfrm>
          <a:prstGeom prst="rect">
            <a:avLst/>
          </a:prstGeom>
        </p:spPr>
        <p:txBody>
          <a:bodyPr lIns="0" tIns="0" rIns="0" bIns="0"/>
          <a:lstStyle>
            <a:lvl1pPr>
              <a:defRPr sz="1866">
                <a:solidFill>
                  <a:schemeClr val="tx1"/>
                </a:solidFill>
              </a:defRPr>
            </a:lvl1pPr>
          </a:lstStyle>
          <a:p>
            <a:fld id="{AB946FCE-CD33-40F3-99C8-62083596779E}" type="datetime4">
              <a:rPr lang="en-GB" smtClean="0"/>
              <a:pPr/>
              <a:t>29 October 2023</a:t>
            </a:fld>
            <a:endParaRPr lang="en-GB" dirty="0"/>
          </a:p>
        </p:txBody>
      </p:sp>
      <p:pic>
        <p:nvPicPr>
          <p:cNvPr id="12" name="Picture 11">
            <a:extLst>
              <a:ext uri="{FF2B5EF4-FFF2-40B4-BE49-F238E27FC236}">
                <a16:creationId xmlns:a16="http://schemas.microsoft.com/office/drawing/2014/main" id="{A721C32D-85C3-4AF9-B8D5-F12789CCC84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66000" y="392400"/>
            <a:ext cx="3466799" cy="902130"/>
          </a:xfrm>
          <a:prstGeom prst="rect">
            <a:avLst/>
          </a:prstGeom>
        </p:spPr>
      </p:pic>
    </p:spTree>
    <p:extLst>
      <p:ext uri="{BB962C8B-B14F-4D97-AF65-F5344CB8AC3E}">
        <p14:creationId xmlns:p14="http://schemas.microsoft.com/office/powerpoint/2010/main" val="2851259873"/>
      </p:ext>
    </p:extLst>
  </p:cSld>
  <p:clrMapOvr>
    <a:overrideClrMapping bg1="dk1" tx1="lt1" bg2="dk2" tx2="lt2" accent1="accent1" accent2="accent2" accent3="accent3" accent4="accent4" accent5="accent5" accent6="accent6" hlink="hlink" folHlink="folHlink"/>
  </p:clrMapOvr>
  <p:hf sldNum="0" hdr="0" ftr="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 column - teal chevron">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alphaModFix amt="20000"/>
          </a:blip>
          <a:stretch>
            <a:fillRect/>
          </a:stretch>
        </p:blipFill>
        <p:spPr>
          <a:xfrm>
            <a:off x="3060500" y="1168999"/>
            <a:ext cx="6065892" cy="4661159"/>
          </a:xfrm>
          <a:prstGeom prst="rect">
            <a:avLst/>
          </a:prstGeom>
        </p:spPr>
      </p:pic>
      <p:pic>
        <p:nvPicPr>
          <p:cNvPr id="12" name="Picture 11">
            <a:extLst>
              <a:ext uri="{FF2B5EF4-FFF2-40B4-BE49-F238E27FC236}">
                <a16:creationId xmlns:a16="http://schemas.microsoft.com/office/drawing/2014/main" id="{A1137DBE-3DCB-461E-8748-28DDBCC2B31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0"/>
            <a:ext cx="12192000" cy="6336792"/>
          </a:xfrm>
          <a:prstGeom prst="rect">
            <a:avLst/>
          </a:prstGeom>
        </p:spPr>
      </p:pic>
      <p:sp>
        <p:nvSpPr>
          <p:cNvPr id="8" name="Rectangle 7">
            <a:extLst>
              <a:ext uri="{FF2B5EF4-FFF2-40B4-BE49-F238E27FC236}">
                <a16:creationId xmlns:a16="http://schemas.microsoft.com/office/drawing/2014/main" id="{C9371DAE-A209-4F99-8998-011EBCC6FC9F}"/>
              </a:ext>
            </a:extLst>
          </p:cNvPr>
          <p:cNvSpPr/>
          <p:nvPr userDrawn="1"/>
        </p:nvSpPr>
        <p:spPr>
          <a:xfrm>
            <a:off x="0" y="6348923"/>
            <a:ext cx="12192000" cy="522000"/>
          </a:xfrm>
          <a:prstGeom prst="rect">
            <a:avLst/>
          </a:prstGeom>
          <a:solidFill>
            <a:srgbClr val="363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pic>
        <p:nvPicPr>
          <p:cNvPr id="9" name="Picture 8">
            <a:extLst>
              <a:ext uri="{FF2B5EF4-FFF2-40B4-BE49-F238E27FC236}">
                <a16:creationId xmlns:a16="http://schemas.microsoft.com/office/drawing/2014/main" id="{D3559C2F-91B3-4E84-B4E9-A061D33D4EE1}"/>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522" y="6346825"/>
            <a:ext cx="12192000" cy="521208"/>
          </a:xfrm>
          <a:prstGeom prst="rect">
            <a:avLst/>
          </a:prstGeom>
        </p:spPr>
      </p:pic>
      <p:sp>
        <p:nvSpPr>
          <p:cNvPr id="11" name="Slide Number Placeholder 5">
            <a:extLst>
              <a:ext uri="{FF2B5EF4-FFF2-40B4-BE49-F238E27FC236}">
                <a16:creationId xmlns:a16="http://schemas.microsoft.com/office/drawing/2014/main" id="{8F84C52A-A232-44B0-91E1-6C35437E881A}"/>
              </a:ext>
            </a:extLst>
          </p:cNvPr>
          <p:cNvSpPr txBox="1">
            <a:spLocks/>
          </p:cNvSpPr>
          <p:nvPr userDrawn="1"/>
        </p:nvSpPr>
        <p:spPr>
          <a:xfrm>
            <a:off x="11174400" y="6348923"/>
            <a:ext cx="500400" cy="501650"/>
          </a:xfrm>
          <a:prstGeom prst="rect">
            <a:avLst/>
          </a:prstGeom>
        </p:spPr>
        <p:txBody>
          <a:bodyPr vert="horz" lIns="0" tIns="0" rIns="0" bIns="0" rtlCol="0" anchor="ctr">
            <a:normAutofit/>
          </a:bodyPr>
          <a:lstStyle>
            <a:defPPr>
              <a:defRPr lang="en-US"/>
            </a:defPPr>
            <a:lvl1pPr marL="0" algn="r" defTabSz="914400" rtl="0" eaLnBrk="1" latinLnBrk="0" hangingPunct="1">
              <a:lnSpc>
                <a:spcPts val="1900"/>
              </a:lnSpc>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865ED3-5985-4D19-8FFA-E2B1DCF4EC52}" type="slidenum">
              <a:rPr lang="en-GB" smtClean="0"/>
              <a:pPr/>
              <a:t>‹#›</a:t>
            </a:fld>
            <a:endParaRPr lang="en-GB"/>
          </a:p>
        </p:txBody>
      </p:sp>
      <p:pic>
        <p:nvPicPr>
          <p:cNvPr id="14" name="Picture 13">
            <a:extLst>
              <a:ext uri="{FF2B5EF4-FFF2-40B4-BE49-F238E27FC236}">
                <a16:creationId xmlns:a16="http://schemas.microsoft.com/office/drawing/2014/main" id="{1AA6D8F6-1179-4A3E-B426-3B2F125F163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17200" y="6423209"/>
            <a:ext cx="1472965" cy="383295"/>
          </a:xfrm>
          <a:prstGeom prst="rect">
            <a:avLst/>
          </a:prstGeom>
        </p:spPr>
      </p:pic>
      <p:sp>
        <p:nvSpPr>
          <p:cNvPr id="18" name="Text Placeholder 14">
            <a:extLst>
              <a:ext uri="{FF2B5EF4-FFF2-40B4-BE49-F238E27FC236}">
                <a16:creationId xmlns:a16="http://schemas.microsoft.com/office/drawing/2014/main" id="{F810EB91-327E-4BC3-93A7-D326DD9D2310}"/>
              </a:ext>
            </a:extLst>
          </p:cNvPr>
          <p:cNvSpPr>
            <a:spLocks noGrp="1"/>
          </p:cNvSpPr>
          <p:nvPr>
            <p:ph type="body" sz="quarter" idx="14"/>
          </p:nvPr>
        </p:nvSpPr>
        <p:spPr>
          <a:xfrm>
            <a:off x="522287" y="1562399"/>
            <a:ext cx="10652114" cy="4368843"/>
          </a:xfrm>
        </p:spPr>
        <p:txBody>
          <a:bodyPr vert="horz" lIns="0" tIns="331200" rIns="0" bIns="0" rtlCol="0">
            <a:normAutofit/>
          </a:bodyPr>
          <a:lstStyle>
            <a:lvl1pPr marL="0" indent="0">
              <a:lnSpc>
                <a:spcPct val="100000"/>
              </a:lnSpc>
              <a:buNone/>
              <a:defRPr lang="en-US" dirty="0" smtClean="0">
                <a:solidFill>
                  <a:schemeClr val="tx2"/>
                </a:solidFill>
                <a:latin typeface="+mn-lt"/>
              </a:defRPr>
            </a:lvl1pPr>
            <a:lvl2pPr marL="432000" indent="-288000">
              <a:lnSpc>
                <a:spcPct val="100000"/>
              </a:lnSpc>
              <a:buClr>
                <a:schemeClr val="accent1"/>
              </a:buClr>
              <a:buSzPct val="90000"/>
              <a:buFont typeface="Wingdings" panose="05000000000000000000" pitchFamily="2" charset="2"/>
              <a:buChar char="n"/>
              <a:defRPr lang="en-US" dirty="0" smtClean="0">
                <a:solidFill>
                  <a:schemeClr val="tx2"/>
                </a:solidFill>
                <a:latin typeface="+mn-lt"/>
              </a:defRPr>
            </a:lvl2pPr>
            <a:lvl3pPr marL="576000" indent="-216000">
              <a:lnSpc>
                <a:spcPct val="100000"/>
              </a:lnSpc>
              <a:buClr>
                <a:schemeClr val="accent1"/>
              </a:buClr>
              <a:buFont typeface="Wingdings" panose="05000000000000000000" pitchFamily="2" charset="2"/>
              <a:buChar char="§"/>
              <a:defRPr sz="2300">
                <a:solidFill>
                  <a:schemeClr val="tx2"/>
                </a:solidFill>
              </a:defRPr>
            </a:lvl3pPr>
            <a:lvl4pPr marL="720000" indent="-216000">
              <a:lnSpc>
                <a:spcPct val="100000"/>
              </a:lnSpc>
              <a:buFont typeface="Arial" panose="020B0604020202020204" pitchFamily="34" charset="0"/>
              <a:buChar char="▪"/>
              <a:defRPr sz="2200" u="none" baseline="0">
                <a:solidFill>
                  <a:schemeClr val="tx2"/>
                </a:solidFill>
              </a:defRPr>
            </a:lvl4pPr>
            <a:lvl5pPr marL="864000" indent="-216000">
              <a:lnSpc>
                <a:spcPct val="100000"/>
              </a:lnSpc>
              <a:buClrTx/>
              <a:buSzPct val="80000"/>
              <a:buFont typeface="Arial" panose="020B0604020202020204" pitchFamily="34" charset="0"/>
              <a:buChar char="▫"/>
              <a:defRPr lang="en-US" sz="2100" kern="1200" dirty="0">
                <a:solidFill>
                  <a:schemeClr val="tx2"/>
                </a:solidFill>
                <a:latin typeface="+mn-lt"/>
                <a:ea typeface="+mn-ea"/>
                <a:cs typeface="+mn-cs"/>
              </a:defRPr>
            </a:lvl5pPr>
            <a:lvl6pPr>
              <a:lnSpc>
                <a:spcPct val="100000"/>
              </a:lnSpc>
              <a:buClr>
                <a:schemeClr val="tx2"/>
              </a:buClr>
              <a:buSzPct val="90000"/>
              <a:defRPr lang="en-US" sz="2400" kern="1200" dirty="0">
                <a:solidFill>
                  <a:schemeClr val="tx2"/>
                </a:solidFill>
                <a:latin typeface="+mn-lt"/>
                <a:ea typeface="+mn-ea"/>
                <a:cs typeface="+mn-cs"/>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174400" y="80398"/>
            <a:ext cx="762002" cy="762002"/>
          </a:xfrm>
          <a:prstGeom prst="rect">
            <a:avLst/>
          </a:prstGeom>
        </p:spPr>
      </p:pic>
      <p:sp>
        <p:nvSpPr>
          <p:cNvPr id="15" name="Title 1">
            <a:extLst>
              <a:ext uri="{FF2B5EF4-FFF2-40B4-BE49-F238E27FC236}">
                <a16:creationId xmlns:a16="http://schemas.microsoft.com/office/drawing/2014/main" id="{001849FF-D1BD-4B43-80E5-706DB49E99E8}"/>
              </a:ext>
            </a:extLst>
          </p:cNvPr>
          <p:cNvSpPr>
            <a:spLocks noGrp="1"/>
          </p:cNvSpPr>
          <p:nvPr>
            <p:ph type="title"/>
          </p:nvPr>
        </p:nvSpPr>
        <p:spPr>
          <a:xfrm>
            <a:off x="522000" y="842400"/>
            <a:ext cx="5479200" cy="720000"/>
          </a:xfrm>
          <a:prstGeom prst="rect">
            <a:avLst/>
          </a:prstGeom>
        </p:spPr>
        <p:txBody>
          <a:bodyPr vert="horz" lIns="0" tIns="0" rIns="0" bIns="0" rtlCol="0" anchor="t" anchorCtr="0">
            <a:normAutofit/>
          </a:bodyPr>
          <a:lstStyle>
            <a:lvl1pPr>
              <a:defRPr lang="en-GB">
                <a:solidFill>
                  <a:schemeClr val="accent1"/>
                </a:solidFill>
              </a:defRPr>
            </a:lvl1pPr>
          </a:lstStyle>
          <a:p>
            <a:pPr lvl="0">
              <a:lnSpc>
                <a:spcPts val="3250"/>
              </a:lnSpc>
            </a:pPr>
            <a:r>
              <a:rPr lang="en-US" dirty="0"/>
              <a:t>Click to edit Master title style</a:t>
            </a:r>
            <a:endParaRPr lang="en-GB" dirty="0"/>
          </a:p>
        </p:txBody>
      </p:sp>
    </p:spTree>
    <p:extLst>
      <p:ext uri="{BB962C8B-B14F-4D97-AF65-F5344CB8AC3E}">
        <p14:creationId xmlns:p14="http://schemas.microsoft.com/office/powerpoint/2010/main" val="237111943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7467F51-63F9-424B-86F7-4550E020CBFA}"/>
              </a:ext>
            </a:extLst>
          </p:cNvPr>
          <p:cNvSpPr/>
          <p:nvPr userDrawn="1"/>
        </p:nvSpPr>
        <p:spPr>
          <a:xfrm>
            <a:off x="0" y="6356350"/>
            <a:ext cx="12192000" cy="522000"/>
          </a:xfrm>
          <a:prstGeom prst="rect">
            <a:avLst/>
          </a:prstGeom>
          <a:solidFill>
            <a:srgbClr val="363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7E49949C-032B-4962-BA88-8221C63BD126}"/>
              </a:ext>
            </a:extLst>
          </p:cNvPr>
          <p:cNvPicPr>
            <a:picLocks noChangeAspect="1"/>
          </p:cNvPicPr>
          <p:nvPr userDrawn="1"/>
        </p:nvPicPr>
        <p:blipFill>
          <a:blip r:embed="rId36" cstate="print">
            <a:extLst>
              <a:ext uri="{28A0092B-C50C-407E-A947-70E740481C1C}">
                <a14:useLocalDpi xmlns:a14="http://schemas.microsoft.com/office/drawing/2010/main"/>
              </a:ext>
            </a:extLst>
          </a:blip>
          <a:stretch>
            <a:fillRect/>
          </a:stretch>
        </p:blipFill>
        <p:spPr>
          <a:xfrm>
            <a:off x="522" y="6354252"/>
            <a:ext cx="12192000" cy="521208"/>
          </a:xfrm>
          <a:prstGeom prst="rect">
            <a:avLst/>
          </a:prstGeom>
        </p:spPr>
      </p:pic>
      <p:sp>
        <p:nvSpPr>
          <p:cNvPr id="2" name="Title Placeholder 1">
            <a:extLst>
              <a:ext uri="{FF2B5EF4-FFF2-40B4-BE49-F238E27FC236}">
                <a16:creationId xmlns:a16="http://schemas.microsoft.com/office/drawing/2014/main" id="{1335CBDB-6176-4738-A036-C5134459BA53}"/>
              </a:ext>
            </a:extLst>
          </p:cNvPr>
          <p:cNvSpPr>
            <a:spLocks noGrp="1"/>
          </p:cNvSpPr>
          <p:nvPr>
            <p:ph type="title"/>
          </p:nvPr>
        </p:nvSpPr>
        <p:spPr>
          <a:xfrm>
            <a:off x="522000" y="842399"/>
            <a:ext cx="6312352" cy="720000"/>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A9AE029-C9A2-44B5-A06D-810747293FEB}"/>
              </a:ext>
            </a:extLst>
          </p:cNvPr>
          <p:cNvSpPr>
            <a:spLocks noGrp="1"/>
          </p:cNvSpPr>
          <p:nvPr>
            <p:ph type="body" idx="1"/>
          </p:nvPr>
        </p:nvSpPr>
        <p:spPr>
          <a:xfrm>
            <a:off x="522000" y="2854800"/>
            <a:ext cx="5479200" cy="3178800"/>
          </a:xfrm>
          <a:prstGeom prst="rect">
            <a:avLst/>
          </a:prstGeom>
        </p:spPr>
        <p:txBody>
          <a:bodyPr vert="horz" lIns="0" tIns="331200" rIns="0" bIns="0" rtlCol="0">
            <a:normAutofit/>
          </a:bodyPr>
          <a:lstStyle/>
          <a:p>
            <a:pPr lvl="0"/>
            <a:r>
              <a:rPr lang="en-US" dirty="0"/>
              <a:t>Edit Master text styles</a:t>
            </a:r>
          </a:p>
          <a:p>
            <a:pPr lvl="4"/>
            <a:r>
              <a:rPr lang="en-US" dirty="0"/>
              <a:t>Second level</a:t>
            </a:r>
          </a:p>
          <a:p>
            <a:pPr lvl="5"/>
            <a:r>
              <a:rPr lang="en-US" dirty="0"/>
              <a:t>Third level</a:t>
            </a:r>
          </a:p>
          <a:p>
            <a:pPr lvl="6"/>
            <a:r>
              <a:rPr lang="en-US" dirty="0"/>
              <a:t>Fourth level</a:t>
            </a:r>
          </a:p>
          <a:p>
            <a:pPr lvl="7"/>
            <a:r>
              <a:rPr lang="en-US" dirty="0"/>
              <a:t>Fifth level</a:t>
            </a:r>
          </a:p>
          <a:p>
            <a:pPr lvl="6"/>
            <a:endParaRPr lang="en-US" dirty="0"/>
          </a:p>
        </p:txBody>
      </p:sp>
      <p:sp>
        <p:nvSpPr>
          <p:cNvPr id="6" name="Slide Number Placeholder 5">
            <a:extLst>
              <a:ext uri="{FF2B5EF4-FFF2-40B4-BE49-F238E27FC236}">
                <a16:creationId xmlns:a16="http://schemas.microsoft.com/office/drawing/2014/main" id="{0ABE8D43-A09F-4BD7-9F21-D97AA8CFC7C6}"/>
              </a:ext>
            </a:extLst>
          </p:cNvPr>
          <p:cNvSpPr>
            <a:spLocks noGrp="1"/>
          </p:cNvSpPr>
          <p:nvPr>
            <p:ph type="sldNum" sz="quarter" idx="4"/>
          </p:nvPr>
        </p:nvSpPr>
        <p:spPr>
          <a:xfrm>
            <a:off x="11174400" y="6364031"/>
            <a:ext cx="500400" cy="501650"/>
          </a:xfrm>
          <a:prstGeom prst="rect">
            <a:avLst/>
          </a:prstGeom>
        </p:spPr>
        <p:txBody>
          <a:bodyPr vert="horz" lIns="0" tIns="0" rIns="0" bIns="0" rtlCol="0" anchor="ctr">
            <a:noAutofit/>
          </a:bodyPr>
          <a:lstStyle>
            <a:lvl1pPr algn="r">
              <a:lnSpc>
                <a:spcPts val="1900"/>
              </a:lnSpc>
              <a:defRPr sz="900">
                <a:solidFill>
                  <a:schemeClr val="bg1"/>
                </a:solidFill>
              </a:defRPr>
            </a:lvl1pPr>
          </a:lstStyle>
          <a:p>
            <a:fld id="{E3865ED3-5985-4D19-8FFA-E2B1DCF4EC52}" type="slidenum">
              <a:rPr lang="en-GB" smtClean="0"/>
              <a:pPr/>
              <a:t>‹#›</a:t>
            </a:fld>
            <a:endParaRPr lang="en-GB"/>
          </a:p>
        </p:txBody>
      </p:sp>
      <p:pic>
        <p:nvPicPr>
          <p:cNvPr id="10" name="Picture 9">
            <a:extLst>
              <a:ext uri="{FF2B5EF4-FFF2-40B4-BE49-F238E27FC236}">
                <a16:creationId xmlns:a16="http://schemas.microsoft.com/office/drawing/2014/main" id="{F39F61ED-D5C0-49FE-9DE8-4A354910D4A5}"/>
              </a:ext>
            </a:extLst>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517200" y="6423209"/>
            <a:ext cx="1472965" cy="383295"/>
          </a:xfrm>
          <a:prstGeom prst="rect">
            <a:avLst/>
          </a:prstGeom>
        </p:spPr>
      </p:pic>
    </p:spTree>
    <p:extLst>
      <p:ext uri="{BB962C8B-B14F-4D97-AF65-F5344CB8AC3E}">
        <p14:creationId xmlns:p14="http://schemas.microsoft.com/office/powerpoint/2010/main" val="4232719018"/>
      </p:ext>
    </p:extLst>
  </p:cSld>
  <p:clrMap bg1="lt1" tx1="dk1" bg2="lt2" tx2="dk2" accent1="accent1" accent2="accent2" accent3="accent3" accent4="accent4" accent5="accent5" accent6="accent6" hlink="hlink" folHlink="folHlink"/>
  <p:sldLayoutIdLst>
    <p:sldLayoutId id="2147483669" r:id="rId1"/>
    <p:sldLayoutId id="2147483680" r:id="rId2"/>
    <p:sldLayoutId id="2147483691" r:id="rId3"/>
    <p:sldLayoutId id="2147483696" r:id="rId4"/>
    <p:sldLayoutId id="2147483670" r:id="rId5"/>
    <p:sldLayoutId id="2147483679" r:id="rId6"/>
    <p:sldLayoutId id="2147483689" r:id="rId7"/>
    <p:sldLayoutId id="2147483700" r:id="rId8"/>
    <p:sldLayoutId id="2147483658" r:id="rId9"/>
    <p:sldLayoutId id="2147483681" r:id="rId10"/>
    <p:sldLayoutId id="2147483707" r:id="rId11"/>
    <p:sldLayoutId id="2147483701" r:id="rId12"/>
    <p:sldLayoutId id="2147483655" r:id="rId13"/>
    <p:sldLayoutId id="2147483677" r:id="rId14"/>
    <p:sldLayoutId id="2147483692" r:id="rId15"/>
    <p:sldLayoutId id="2147483703" r:id="rId16"/>
    <p:sldLayoutId id="2147483676" r:id="rId17"/>
    <p:sldLayoutId id="2147483661" r:id="rId18"/>
    <p:sldLayoutId id="2147483687" r:id="rId19"/>
    <p:sldLayoutId id="2147483688" r:id="rId20"/>
    <p:sldLayoutId id="2147483702" r:id="rId21"/>
    <p:sldLayoutId id="2147483708" r:id="rId22"/>
    <p:sldLayoutId id="2147483666" r:id="rId23"/>
    <p:sldLayoutId id="2147483686" r:id="rId24"/>
    <p:sldLayoutId id="2147483695" r:id="rId25"/>
    <p:sldLayoutId id="2147483704" r:id="rId26"/>
    <p:sldLayoutId id="2147483653" r:id="rId27"/>
    <p:sldLayoutId id="2147483684" r:id="rId28"/>
    <p:sldLayoutId id="2147483693" r:id="rId29"/>
    <p:sldLayoutId id="2147483705" r:id="rId30"/>
    <p:sldLayoutId id="2147483663" r:id="rId31"/>
    <p:sldLayoutId id="2147483685" r:id="rId32"/>
    <p:sldLayoutId id="2147483694" r:id="rId33"/>
    <p:sldLayoutId id="2147483706" r:id="rId34"/>
  </p:sldLayoutIdLst>
  <p:txStyles>
    <p:titleStyle>
      <a:lvl1pPr algn="l" defTabSz="914400" rtl="0" eaLnBrk="1" latinLnBrk="0" hangingPunct="1">
        <a:lnSpc>
          <a:spcPts val="3250"/>
        </a:lnSpc>
        <a:spcBef>
          <a:spcPct val="0"/>
        </a:spcBef>
        <a:buNone/>
        <a:defRPr sz="345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371"/>
        </a:spcAft>
        <a:buFontTx/>
        <a:buNone/>
        <a:defRPr sz="2400" u="none" kern="1200">
          <a:solidFill>
            <a:schemeClr val="tx1"/>
          </a:solidFill>
          <a:latin typeface="+mj-lt"/>
          <a:ea typeface="+mn-ea"/>
          <a:cs typeface="+mn-cs"/>
        </a:defRPr>
      </a:lvl1pPr>
      <a:lvl2pPr marL="0" indent="-216000" algn="l" defTabSz="914400" rtl="0" eaLnBrk="1" latinLnBrk="0" hangingPunct="1">
        <a:lnSpc>
          <a:spcPct val="100000"/>
        </a:lnSpc>
        <a:spcBef>
          <a:spcPts val="0"/>
        </a:spcBef>
        <a:spcAft>
          <a:spcPts val="371"/>
        </a:spcAft>
        <a:buFont typeface="Arial" panose="020B0604020202020204" pitchFamily="34" charset="0"/>
        <a:buNone/>
        <a:defRPr sz="2400" b="0" i="0" u="none"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371"/>
        </a:spcAft>
        <a:buSzPct val="90000"/>
        <a:buFont typeface="Wingdings" panose="05000000000000000000" pitchFamily="2" charset="2"/>
        <a:buNone/>
        <a:defRPr sz="2400" b="0" u="none" kern="1200">
          <a:solidFill>
            <a:schemeClr val="tx1"/>
          </a:solidFill>
          <a:latin typeface="+mn-lt"/>
          <a:ea typeface="+mn-ea"/>
          <a:cs typeface="+mn-cs"/>
        </a:defRPr>
      </a:lvl3pPr>
      <a:lvl4pPr marL="0" indent="0" algn="l" defTabSz="914400" rtl="0" eaLnBrk="1" latinLnBrk="0" hangingPunct="1">
        <a:lnSpc>
          <a:spcPts val="2100"/>
        </a:lnSpc>
        <a:spcBef>
          <a:spcPts val="0"/>
        </a:spcBef>
        <a:spcAft>
          <a:spcPts val="371"/>
        </a:spcAft>
        <a:buSzPct val="90000"/>
        <a:buFont typeface="Wingdings" panose="05000000000000000000" pitchFamily="2" charset="2"/>
        <a:buNone/>
        <a:defRPr sz="1700" u="sng" kern="1200">
          <a:solidFill>
            <a:schemeClr val="tx1"/>
          </a:solidFill>
          <a:latin typeface="+mn-lt"/>
          <a:ea typeface="+mn-ea"/>
          <a:cs typeface="+mn-cs"/>
        </a:defRPr>
      </a:lvl4pPr>
      <a:lvl5pPr marL="432000" indent="-288000" algn="l" defTabSz="914400" rtl="0" eaLnBrk="1" latinLnBrk="0" hangingPunct="1">
        <a:lnSpc>
          <a:spcPct val="100000"/>
        </a:lnSpc>
        <a:spcBef>
          <a:spcPts val="0"/>
        </a:spcBef>
        <a:spcAft>
          <a:spcPts val="371"/>
        </a:spcAft>
        <a:buSzPct val="90000"/>
        <a:buFont typeface="Wingdings" panose="05000000000000000000" pitchFamily="2" charset="2"/>
        <a:buChar char="n"/>
        <a:tabLst/>
        <a:defRPr lang="en-US" sz="2400" kern="1200" dirty="0">
          <a:solidFill>
            <a:schemeClr val="tx1"/>
          </a:solidFill>
          <a:latin typeface="+mn-lt"/>
          <a:ea typeface="+mn-ea"/>
          <a:cs typeface="+mn-cs"/>
        </a:defRPr>
      </a:lvl5pPr>
      <a:lvl6pPr marL="576000" marR="0" indent="-216000" algn="l" defTabSz="914400" rtl="0" eaLnBrk="1" fontAlgn="auto" latinLnBrk="0" hangingPunct="1">
        <a:lnSpc>
          <a:spcPct val="100000"/>
        </a:lnSpc>
        <a:spcBef>
          <a:spcPts val="0"/>
        </a:spcBef>
        <a:spcAft>
          <a:spcPts val="371"/>
        </a:spcAft>
        <a:buClrTx/>
        <a:buSzPct val="90000"/>
        <a:buFont typeface="Wingdings" panose="05000000000000000000" pitchFamily="2" charset="2"/>
        <a:buChar char="§"/>
        <a:tabLst/>
        <a:defRPr lang="en-US" sz="2300" kern="1200" dirty="0">
          <a:solidFill>
            <a:schemeClr val="tx1"/>
          </a:solidFill>
          <a:latin typeface="+mn-lt"/>
          <a:ea typeface="+mn-ea"/>
          <a:cs typeface="+mn-cs"/>
        </a:defRPr>
      </a:lvl6pPr>
      <a:lvl7pPr marL="720000" indent="-216000" algn="l" defTabSz="914400" rtl="0" eaLnBrk="1" latinLnBrk="0" hangingPunct="1">
        <a:lnSpc>
          <a:spcPct val="100000"/>
        </a:lnSpc>
        <a:spcBef>
          <a:spcPts val="0"/>
        </a:spcBef>
        <a:spcAft>
          <a:spcPts val="371"/>
        </a:spcAft>
        <a:buSzPct val="80000"/>
        <a:buFont typeface="Arial" panose="020B0604020202020204" pitchFamily="34" charset="0"/>
        <a:buChar char="▪"/>
        <a:defRPr sz="2200" kern="1200">
          <a:solidFill>
            <a:schemeClr val="tx1"/>
          </a:solidFill>
          <a:latin typeface="+mn-lt"/>
          <a:ea typeface="+mn-ea"/>
          <a:cs typeface="+mn-cs"/>
        </a:defRPr>
      </a:lvl7pPr>
      <a:lvl8pPr marL="864000" indent="-216000" algn="l" defTabSz="914400" rtl="0" eaLnBrk="1" latinLnBrk="0" hangingPunct="1">
        <a:lnSpc>
          <a:spcPct val="100000"/>
        </a:lnSpc>
        <a:spcBef>
          <a:spcPts val="0"/>
        </a:spcBef>
        <a:spcAft>
          <a:spcPts val="371"/>
        </a:spcAft>
        <a:buFont typeface="Arial" panose="020B0604020202020204" pitchFamily="34" charset="0"/>
        <a:buChar char="▫"/>
        <a:defRPr sz="2100" kern="1200" baseline="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1.jpg"/><Relationship Id="rId4" Type="http://schemas.openxmlformats.org/officeDocument/2006/relationships/image" Target="../media/image20.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hyperlink" Target="https://www.tandfonline.com/doi/full/10.1080/02602938.2019.1608908" TargetMode="External"/><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15.xml"/><Relationship Id="rId5" Type="http://schemas.openxmlformats.org/officeDocument/2006/relationships/hyperlink" Target="mailto:S.V.Smith@leedsbeckett.ac.uk" TargetMode="External"/><Relationship Id="rId4" Type="http://schemas.openxmlformats.org/officeDocument/2006/relationships/hyperlink" Target="mailto:jhill18@glos.ac.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hyperlink" Target="https://journalhosting.ucalgary.ca/index.php/TLI/article/view/70733"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hyperlink" Target="http://dx.doi.org/10.20343/teachlearninqu.9.2.18" TargetMode="External"/><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logo of a university&#10;&#10;Description automatically generated">
            <a:extLst>
              <a:ext uri="{FF2B5EF4-FFF2-40B4-BE49-F238E27FC236}">
                <a16:creationId xmlns:a16="http://schemas.microsoft.com/office/drawing/2014/main" id="{B8CC877B-1732-0A90-B6B9-9890BBC436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1575" y="2890397"/>
            <a:ext cx="1492160" cy="992085"/>
          </a:xfrm>
          <a:prstGeom prst="rect">
            <a:avLst/>
          </a:prstGeom>
        </p:spPr>
      </p:pic>
      <p:sp>
        <p:nvSpPr>
          <p:cNvPr id="2" name="Title 1"/>
          <p:cNvSpPr>
            <a:spLocks noGrp="1"/>
          </p:cNvSpPr>
          <p:nvPr>
            <p:ph type="title"/>
          </p:nvPr>
        </p:nvSpPr>
        <p:spPr>
          <a:xfrm>
            <a:off x="955465" y="777416"/>
            <a:ext cx="10281066" cy="1557900"/>
          </a:xfrm>
        </p:spPr>
        <p:txBody>
          <a:bodyPr>
            <a:normAutofit/>
          </a:bodyPr>
          <a:lstStyle/>
          <a:p>
            <a:pPr algn="ctr">
              <a:lnSpc>
                <a:spcPct val="100000"/>
              </a:lnSpc>
            </a:pPr>
            <a:r>
              <a:rPr lang="en-GB" sz="2900" dirty="0">
                <a:solidFill>
                  <a:srgbClr val="488ECB"/>
                </a:solidFill>
              </a:rPr>
              <a:t>Exploring the Emotional Responses of Undergraduate Students to Assessment Feedback: </a:t>
            </a:r>
            <a:br>
              <a:rPr lang="en-GB" sz="2900" dirty="0">
                <a:solidFill>
                  <a:srgbClr val="488ECB"/>
                </a:solidFill>
              </a:rPr>
            </a:br>
            <a:r>
              <a:rPr lang="en-GB" sz="2800" dirty="0">
                <a:solidFill>
                  <a:srgbClr val="488ECB"/>
                </a:solidFill>
              </a:rPr>
              <a:t>Implications for Instructors</a:t>
            </a:r>
          </a:p>
        </p:txBody>
      </p:sp>
      <p:sp>
        <p:nvSpPr>
          <p:cNvPr id="4" name="TextBox 3">
            <a:extLst>
              <a:ext uri="{FF2B5EF4-FFF2-40B4-BE49-F238E27FC236}">
                <a16:creationId xmlns:a16="http://schemas.microsoft.com/office/drawing/2014/main" id="{AD758004-3EE7-4282-A787-5D50C3591736}"/>
              </a:ext>
            </a:extLst>
          </p:cNvPr>
          <p:cNvSpPr txBox="1"/>
          <p:nvPr/>
        </p:nvSpPr>
        <p:spPr>
          <a:xfrm>
            <a:off x="549150" y="2582905"/>
            <a:ext cx="3879424" cy="646331"/>
          </a:xfrm>
          <a:prstGeom prst="rect">
            <a:avLst/>
          </a:prstGeom>
          <a:noFill/>
        </p:spPr>
        <p:txBody>
          <a:bodyPr wrap="square" rtlCol="0">
            <a:spAutoFit/>
          </a:bodyPr>
          <a:lstStyle/>
          <a:p>
            <a:pPr algn="ctr"/>
            <a:r>
              <a:rPr lang="en-US" sz="2500" b="1" dirty="0">
                <a:solidFill>
                  <a:schemeClr val="tx2">
                    <a:lumMod val="75000"/>
                  </a:schemeClr>
                </a:solidFill>
                <a:ea typeface="Tahoma"/>
                <a:cs typeface="Tahoma"/>
              </a:rPr>
              <a:t>Jennifer Hill</a:t>
            </a:r>
          </a:p>
          <a:p>
            <a:pPr algn="ctr"/>
            <a:endParaRPr lang="en-US" sz="1100" dirty="0">
              <a:solidFill>
                <a:schemeClr val="tx2">
                  <a:lumMod val="75000"/>
                </a:schemeClr>
              </a:solidFill>
              <a:ea typeface="Tahoma"/>
              <a:cs typeface="Tahoma"/>
            </a:endParaRPr>
          </a:p>
        </p:txBody>
      </p:sp>
      <p:sp>
        <p:nvSpPr>
          <p:cNvPr id="7" name="TextBox 6">
            <a:extLst>
              <a:ext uri="{FF2B5EF4-FFF2-40B4-BE49-F238E27FC236}">
                <a16:creationId xmlns:a16="http://schemas.microsoft.com/office/drawing/2014/main" id="{4C5D36D2-DA7B-45FF-AD90-74DBD29EE816}"/>
              </a:ext>
            </a:extLst>
          </p:cNvPr>
          <p:cNvSpPr txBox="1"/>
          <p:nvPr/>
        </p:nvSpPr>
        <p:spPr>
          <a:xfrm>
            <a:off x="3108960" y="5624588"/>
            <a:ext cx="5974080" cy="615553"/>
          </a:xfrm>
          <a:prstGeom prst="rect">
            <a:avLst/>
          </a:prstGeom>
          <a:noFill/>
        </p:spPr>
        <p:txBody>
          <a:bodyPr wrap="square" rtlCol="0">
            <a:spAutoFit/>
          </a:bodyPr>
          <a:lstStyle/>
          <a:p>
            <a:pPr algn="ctr"/>
            <a:r>
              <a:rPr lang="en-GB" sz="1700" dirty="0"/>
              <a:t>ISSOTL 2023</a:t>
            </a:r>
          </a:p>
          <a:p>
            <a:pPr algn="ctr"/>
            <a:r>
              <a:rPr lang="en-GB" sz="1700" dirty="0"/>
              <a:t> Railway Museum, Utrecht, 8-11 November 2023</a:t>
            </a:r>
          </a:p>
        </p:txBody>
      </p:sp>
      <p:sp>
        <p:nvSpPr>
          <p:cNvPr id="3" name="TextBox 2">
            <a:extLst>
              <a:ext uri="{FF2B5EF4-FFF2-40B4-BE49-F238E27FC236}">
                <a16:creationId xmlns:a16="http://schemas.microsoft.com/office/drawing/2014/main" id="{7658F79D-3E98-7520-0686-FC59E02A0D72}"/>
              </a:ext>
            </a:extLst>
          </p:cNvPr>
          <p:cNvSpPr txBox="1"/>
          <p:nvPr/>
        </p:nvSpPr>
        <p:spPr>
          <a:xfrm>
            <a:off x="6763866" y="2568118"/>
            <a:ext cx="5327577" cy="646331"/>
          </a:xfrm>
          <a:prstGeom prst="rect">
            <a:avLst/>
          </a:prstGeom>
          <a:noFill/>
        </p:spPr>
        <p:txBody>
          <a:bodyPr wrap="square" rtlCol="0">
            <a:spAutoFit/>
          </a:bodyPr>
          <a:lstStyle/>
          <a:p>
            <a:pPr algn="ctr"/>
            <a:r>
              <a:rPr lang="en-US" sz="2500" b="1" dirty="0">
                <a:solidFill>
                  <a:schemeClr val="tx2">
                    <a:lumMod val="75000"/>
                  </a:schemeClr>
                </a:solidFill>
                <a:ea typeface="Tahoma"/>
                <a:cs typeface="Tahoma"/>
              </a:rPr>
              <a:t>Susan Smith</a:t>
            </a:r>
          </a:p>
          <a:p>
            <a:pPr algn="ctr"/>
            <a:endParaRPr lang="en-US" sz="1100" dirty="0">
              <a:solidFill>
                <a:schemeClr val="tx2">
                  <a:lumMod val="75000"/>
                </a:schemeClr>
              </a:solidFill>
              <a:ea typeface="Tahoma"/>
              <a:cs typeface="Tahoma"/>
            </a:endParaRPr>
          </a:p>
        </p:txBody>
      </p:sp>
      <p:sp>
        <p:nvSpPr>
          <p:cNvPr id="5" name="TextBox 4">
            <a:extLst>
              <a:ext uri="{FF2B5EF4-FFF2-40B4-BE49-F238E27FC236}">
                <a16:creationId xmlns:a16="http://schemas.microsoft.com/office/drawing/2014/main" id="{12218DF2-40B8-1FA8-ECDF-4BD28F039B96}"/>
              </a:ext>
            </a:extLst>
          </p:cNvPr>
          <p:cNvSpPr txBox="1"/>
          <p:nvPr/>
        </p:nvSpPr>
        <p:spPr>
          <a:xfrm>
            <a:off x="1678180" y="3861276"/>
            <a:ext cx="8831630" cy="815608"/>
          </a:xfrm>
          <a:prstGeom prst="rect">
            <a:avLst/>
          </a:prstGeom>
          <a:noFill/>
        </p:spPr>
        <p:txBody>
          <a:bodyPr wrap="square" rtlCol="0">
            <a:spAutoFit/>
          </a:bodyPr>
          <a:lstStyle/>
          <a:p>
            <a:pPr algn="ctr"/>
            <a:r>
              <a:rPr lang="en-GB" sz="2100" dirty="0"/>
              <a:t>With:</a:t>
            </a:r>
          </a:p>
          <a:p>
            <a:pPr algn="ctr"/>
            <a:endParaRPr lang="en-GB" sz="500" dirty="0"/>
          </a:p>
          <a:p>
            <a:pPr algn="ctr"/>
            <a:r>
              <a:rPr lang="en-GB" sz="2100" dirty="0"/>
              <a:t>Kathy Berlin, Julia Choate, Lisa Cravens-Brown, Lisa McKendrick-Calder</a:t>
            </a:r>
          </a:p>
        </p:txBody>
      </p:sp>
      <p:pic>
        <p:nvPicPr>
          <p:cNvPr id="6" name="Picture 5">
            <a:extLst>
              <a:ext uri="{FF2B5EF4-FFF2-40B4-BE49-F238E27FC236}">
                <a16:creationId xmlns:a16="http://schemas.microsoft.com/office/drawing/2014/main" id="{7FABDBAF-7411-9188-2979-3349C00EAF87}"/>
              </a:ext>
            </a:extLst>
          </p:cNvPr>
          <p:cNvPicPr>
            <a:picLocks noChangeAspect="1"/>
          </p:cNvPicPr>
          <p:nvPr/>
        </p:nvPicPr>
        <p:blipFill rotWithShape="1">
          <a:blip r:embed="rId4">
            <a:extLst>
              <a:ext uri="{28A0092B-C50C-407E-A947-70E740481C1C}">
                <a14:useLocalDpi xmlns:a14="http://schemas.microsoft.com/office/drawing/2010/main" val="0"/>
              </a:ext>
            </a:extLst>
          </a:blip>
          <a:srcRect t="34511" b="13857"/>
          <a:stretch/>
        </p:blipFill>
        <p:spPr>
          <a:xfrm>
            <a:off x="1745293" y="3048012"/>
            <a:ext cx="1516876" cy="557459"/>
          </a:xfrm>
          <a:prstGeom prst="rect">
            <a:avLst/>
          </a:prstGeom>
        </p:spPr>
      </p:pic>
      <p:pic>
        <p:nvPicPr>
          <p:cNvPr id="11" name="Picture 10">
            <a:extLst>
              <a:ext uri="{FF2B5EF4-FFF2-40B4-BE49-F238E27FC236}">
                <a16:creationId xmlns:a16="http://schemas.microsoft.com/office/drawing/2014/main" id="{747EC8E3-9B5E-902C-5D2D-6DDC70101DF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01" t="-1310" r="101" b="6865"/>
          <a:stretch/>
        </p:blipFill>
        <p:spPr>
          <a:xfrm>
            <a:off x="5189788" y="2322768"/>
            <a:ext cx="1808415" cy="1064210"/>
          </a:xfrm>
          <a:prstGeom prst="rect">
            <a:avLst/>
          </a:prstGeom>
        </p:spPr>
      </p:pic>
    </p:spTree>
    <p:extLst>
      <p:ext uri="{BB962C8B-B14F-4D97-AF65-F5344CB8AC3E}">
        <p14:creationId xmlns:p14="http://schemas.microsoft.com/office/powerpoint/2010/main" val="45455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5431DC6-DEE7-4CA1-8CF3-6A0B8DC37039}"/>
              </a:ext>
            </a:extLst>
          </p:cNvPr>
          <p:cNvSpPr txBox="1"/>
          <p:nvPr/>
        </p:nvSpPr>
        <p:spPr>
          <a:xfrm>
            <a:off x="650726" y="1199890"/>
            <a:ext cx="10890548" cy="4755148"/>
          </a:xfrm>
          <a:prstGeom prst="rect">
            <a:avLst/>
          </a:prstGeom>
          <a:noFill/>
        </p:spPr>
        <p:txBody>
          <a:bodyPr wrap="square" rtlCol="0">
            <a:spAutoFit/>
          </a:bodyPr>
          <a:lstStyle/>
          <a:p>
            <a:pPr marL="342900" indent="-342900">
              <a:buClr>
                <a:srgbClr val="488ECB"/>
              </a:buClr>
              <a:buFont typeface="Wingdings" panose="05000000000000000000" pitchFamily="2" charset="2"/>
              <a:buChar char="§"/>
            </a:pPr>
            <a:r>
              <a:rPr lang="en-GB" sz="2400" dirty="0"/>
              <a:t>students believed the assessment dialogue forged a closer bond between themselves and their instructor:</a:t>
            </a:r>
          </a:p>
          <a:p>
            <a:endParaRPr lang="en-GB" sz="2000" dirty="0"/>
          </a:p>
          <a:p>
            <a:pPr algn="ctr"/>
            <a:r>
              <a:rPr lang="en-GB" sz="2300" i="1" dirty="0"/>
              <a:t>‘During the meeting it wasn't just about the assignment, it was more like </a:t>
            </a:r>
            <a:r>
              <a:rPr lang="en-GB" sz="2300" b="1" i="1" dirty="0"/>
              <a:t>building a bond between us </a:t>
            </a:r>
            <a:r>
              <a:rPr lang="en-GB" sz="2300" i="1" dirty="0"/>
              <a:t>… I feel like I am </a:t>
            </a:r>
            <a:r>
              <a:rPr lang="en-GB" sz="2300" b="1" i="1" dirty="0"/>
              <a:t>more connected </a:t>
            </a:r>
            <a:r>
              <a:rPr lang="en-GB" sz="2300" i="1" dirty="0"/>
              <a:t>to her. She's not just my teacher. She's like not ‘up there’, but like </a:t>
            </a:r>
            <a:r>
              <a:rPr lang="en-GB" sz="2300" b="1" i="1" dirty="0"/>
              <a:t>someone I can go to</a:t>
            </a:r>
            <a:r>
              <a:rPr lang="en-GB" sz="2300" i="1" dirty="0"/>
              <a:t>. It made me feel she truly </a:t>
            </a:r>
            <a:r>
              <a:rPr lang="en-GB" sz="2300" b="1" i="1" dirty="0"/>
              <a:t>wants me to succeed</a:t>
            </a:r>
            <a:r>
              <a:rPr lang="en-GB" sz="2300" i="1" dirty="0"/>
              <a:t>’ </a:t>
            </a:r>
            <a:r>
              <a:rPr lang="en-GB" sz="2300" dirty="0"/>
              <a:t>(Year 1)</a:t>
            </a:r>
          </a:p>
          <a:p>
            <a:endParaRPr lang="en-GB" sz="3000" dirty="0"/>
          </a:p>
          <a:p>
            <a:pPr marL="342900" indent="-342900">
              <a:buClr>
                <a:srgbClr val="488ECB"/>
              </a:buClr>
              <a:buFont typeface="Wingdings" panose="05000000000000000000" pitchFamily="2" charset="2"/>
              <a:buChar char="§"/>
            </a:pPr>
            <a:r>
              <a:rPr lang="en-GB" sz="2400" dirty="0"/>
              <a:t>demonstrated that the instructor cared about them:</a:t>
            </a:r>
          </a:p>
          <a:p>
            <a:endParaRPr lang="en-GB" sz="2000" dirty="0"/>
          </a:p>
          <a:p>
            <a:pPr algn="ctr"/>
            <a:r>
              <a:rPr lang="en-GB" sz="2300" i="1" dirty="0"/>
              <a:t>‘I saw her as </a:t>
            </a:r>
            <a:r>
              <a:rPr lang="en-GB" sz="2300" b="1" i="1" dirty="0"/>
              <a:t>much more human</a:t>
            </a:r>
            <a:r>
              <a:rPr lang="en-GB" sz="2300" i="1" dirty="0"/>
              <a:t>, and kind of </a:t>
            </a:r>
            <a:r>
              <a:rPr lang="en-GB" sz="2300" b="1" i="1" dirty="0"/>
              <a:t>on my side</a:t>
            </a:r>
            <a:r>
              <a:rPr lang="en-GB" sz="2300" i="1" dirty="0"/>
              <a:t>. She treated me like I was not just a number on a piece of paper. I was </a:t>
            </a:r>
            <a:r>
              <a:rPr lang="en-GB" sz="2300" b="1" i="1" dirty="0"/>
              <a:t>an individual </a:t>
            </a:r>
            <a:r>
              <a:rPr lang="en-GB" sz="2300" i="1" dirty="0"/>
              <a:t>and she made me feel like that, as though </a:t>
            </a:r>
            <a:r>
              <a:rPr lang="en-GB" sz="2300" b="1" i="1" dirty="0"/>
              <a:t>she appreciated my efforts’</a:t>
            </a:r>
            <a:r>
              <a:rPr lang="en-GB" sz="2300" b="1" dirty="0"/>
              <a:t> </a:t>
            </a:r>
            <a:r>
              <a:rPr lang="en-GB" sz="2300" dirty="0"/>
              <a:t>(Year 2)</a:t>
            </a:r>
          </a:p>
        </p:txBody>
      </p:sp>
      <p:sp>
        <p:nvSpPr>
          <p:cNvPr id="6" name="Title 1">
            <a:extLst>
              <a:ext uri="{FF2B5EF4-FFF2-40B4-BE49-F238E27FC236}">
                <a16:creationId xmlns:a16="http://schemas.microsoft.com/office/drawing/2014/main" id="{4D4D6E79-E6C0-443B-8DE3-CF3FF4546076}"/>
              </a:ext>
            </a:extLst>
          </p:cNvPr>
          <p:cNvSpPr>
            <a:spLocks noGrp="1"/>
          </p:cNvSpPr>
          <p:nvPr>
            <p:ph type="title"/>
          </p:nvPr>
        </p:nvSpPr>
        <p:spPr>
          <a:xfrm>
            <a:off x="650726" y="470265"/>
            <a:ext cx="10227490" cy="720000"/>
          </a:xfrm>
        </p:spPr>
        <p:txBody>
          <a:bodyPr>
            <a:noAutofit/>
          </a:bodyPr>
          <a:lstStyle/>
          <a:p>
            <a:r>
              <a:rPr lang="en-GB" sz="2900" dirty="0"/>
              <a:t>Findings from phase 2</a:t>
            </a:r>
          </a:p>
        </p:txBody>
      </p:sp>
    </p:spTree>
    <p:extLst>
      <p:ext uri="{BB962C8B-B14F-4D97-AF65-F5344CB8AC3E}">
        <p14:creationId xmlns:p14="http://schemas.microsoft.com/office/powerpoint/2010/main" val="3757081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5431DC6-DEE7-4CA1-8CF3-6A0B8DC37039}"/>
              </a:ext>
            </a:extLst>
          </p:cNvPr>
          <p:cNvSpPr txBox="1"/>
          <p:nvPr/>
        </p:nvSpPr>
        <p:spPr>
          <a:xfrm>
            <a:off x="650726" y="1161390"/>
            <a:ext cx="10890548" cy="5032147"/>
          </a:xfrm>
          <a:prstGeom prst="rect">
            <a:avLst/>
          </a:prstGeom>
          <a:noFill/>
        </p:spPr>
        <p:txBody>
          <a:bodyPr wrap="square" rtlCol="0">
            <a:spAutoFit/>
          </a:bodyPr>
          <a:lstStyle/>
          <a:p>
            <a:pPr marL="342900" indent="-342900">
              <a:buClr>
                <a:srgbClr val="488ECB"/>
              </a:buClr>
              <a:buFont typeface="Wingdings" panose="05000000000000000000" pitchFamily="2" charset="2"/>
              <a:buChar char="§"/>
            </a:pPr>
            <a:r>
              <a:rPr lang="en-GB" sz="2400" dirty="0"/>
              <a:t>the students were keen for instructors to help them manage their emotions related to assessment:</a:t>
            </a:r>
          </a:p>
          <a:p>
            <a:pPr marL="342900" indent="-342900">
              <a:buClr>
                <a:srgbClr val="488ECB"/>
              </a:buClr>
              <a:buFont typeface="Wingdings" panose="05000000000000000000" pitchFamily="2" charset="2"/>
              <a:buChar char="§"/>
            </a:pPr>
            <a:endParaRPr lang="en-GB" dirty="0"/>
          </a:p>
          <a:p>
            <a:pPr algn="ctr">
              <a:buClr>
                <a:srgbClr val="488ECB"/>
              </a:buClr>
            </a:pPr>
            <a:r>
              <a:rPr lang="en-GB" sz="2300" i="1" dirty="0"/>
              <a:t>‘If the instructor disregarded the way their students felt about certain assignments and how they did, then </a:t>
            </a:r>
            <a:r>
              <a:rPr lang="en-GB" sz="2300" b="1" i="1" dirty="0"/>
              <a:t>the student would just not care </a:t>
            </a:r>
            <a:r>
              <a:rPr lang="en-GB" sz="2300" i="1" dirty="0"/>
              <a:t>either’</a:t>
            </a:r>
            <a:r>
              <a:rPr lang="en-GB" sz="2300" dirty="0"/>
              <a:t> (Year 1)</a:t>
            </a:r>
          </a:p>
          <a:p>
            <a:pPr marL="342900" indent="-342900">
              <a:buClr>
                <a:srgbClr val="488ECB"/>
              </a:buClr>
              <a:buFont typeface="Wingdings" panose="05000000000000000000" pitchFamily="2" charset="2"/>
              <a:buChar char="§"/>
            </a:pPr>
            <a:endParaRPr lang="en-GB" sz="2800" dirty="0"/>
          </a:p>
          <a:p>
            <a:pPr marL="342900" indent="-342900">
              <a:buClr>
                <a:srgbClr val="488ECB"/>
              </a:buClr>
              <a:buFont typeface="Wingdings" panose="05000000000000000000" pitchFamily="2" charset="2"/>
              <a:buChar char="§"/>
            </a:pPr>
            <a:r>
              <a:rPr lang="en-GB" sz="2400" dirty="0"/>
              <a:t>students made clear that talking about feedback helped them to deal with their emotions, promoting their wellbeing:</a:t>
            </a:r>
          </a:p>
          <a:p>
            <a:pPr marL="342900" indent="-342900">
              <a:buClr>
                <a:srgbClr val="488ECB"/>
              </a:buClr>
              <a:buFont typeface="Wingdings" panose="05000000000000000000" pitchFamily="2" charset="2"/>
              <a:buChar char="§"/>
            </a:pPr>
            <a:endParaRPr lang="en-GB" dirty="0"/>
          </a:p>
          <a:p>
            <a:pPr algn="ctr">
              <a:buClr>
                <a:srgbClr val="488ECB"/>
              </a:buClr>
            </a:pPr>
            <a:r>
              <a:rPr lang="en-GB" sz="2300" i="1" dirty="0"/>
              <a:t>‘I </a:t>
            </a:r>
            <a:r>
              <a:rPr lang="en-GB" sz="2300" b="1" i="1" dirty="0"/>
              <a:t>didn’t feel so alone </a:t>
            </a:r>
            <a:r>
              <a:rPr lang="en-GB" sz="2300" i="1" dirty="0"/>
              <a:t>with my work, with a tutor waiting to criticize it. I felt more like </a:t>
            </a:r>
            <a:r>
              <a:rPr lang="en-GB" sz="2300" b="1" i="1" dirty="0"/>
              <a:t>we were a team</a:t>
            </a:r>
            <a:r>
              <a:rPr lang="en-GB" sz="2300" i="1" dirty="0"/>
              <a:t>, trying to make me the best that I could be. This made me </a:t>
            </a:r>
            <a:r>
              <a:rPr lang="en-GB" sz="2300" b="1" i="1" dirty="0"/>
              <a:t>feel capable and strong</a:t>
            </a:r>
            <a:r>
              <a:rPr lang="en-GB" sz="2300" i="1" dirty="0"/>
              <a:t>, and </a:t>
            </a:r>
            <a:r>
              <a:rPr lang="en-GB" sz="2300" b="1" i="1" dirty="0"/>
              <a:t>not isolated and doubting myself </a:t>
            </a:r>
            <a:r>
              <a:rPr lang="en-GB" sz="2300" i="1" dirty="0"/>
              <a:t>… Being confident in yourself and being able to talk with your tutor definitely helps with wellbeing’ </a:t>
            </a:r>
            <a:r>
              <a:rPr lang="en-GB" sz="2300" dirty="0"/>
              <a:t>(Year 2)</a:t>
            </a:r>
          </a:p>
        </p:txBody>
      </p:sp>
      <p:sp>
        <p:nvSpPr>
          <p:cNvPr id="6" name="Title 1">
            <a:extLst>
              <a:ext uri="{FF2B5EF4-FFF2-40B4-BE49-F238E27FC236}">
                <a16:creationId xmlns:a16="http://schemas.microsoft.com/office/drawing/2014/main" id="{4D4D6E79-E6C0-443B-8DE3-CF3FF4546076}"/>
              </a:ext>
            </a:extLst>
          </p:cNvPr>
          <p:cNvSpPr>
            <a:spLocks noGrp="1"/>
          </p:cNvSpPr>
          <p:nvPr>
            <p:ph type="title"/>
          </p:nvPr>
        </p:nvSpPr>
        <p:spPr>
          <a:xfrm>
            <a:off x="650726" y="470265"/>
            <a:ext cx="10227490" cy="720000"/>
          </a:xfrm>
        </p:spPr>
        <p:txBody>
          <a:bodyPr>
            <a:noAutofit/>
          </a:bodyPr>
          <a:lstStyle/>
          <a:p>
            <a:r>
              <a:rPr lang="en-GB" sz="2900" dirty="0"/>
              <a:t>Findings from phase 2</a:t>
            </a:r>
          </a:p>
        </p:txBody>
      </p:sp>
    </p:spTree>
    <p:extLst>
      <p:ext uri="{BB962C8B-B14F-4D97-AF65-F5344CB8AC3E}">
        <p14:creationId xmlns:p14="http://schemas.microsoft.com/office/powerpoint/2010/main" val="13868358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5431DC6-DEE7-4CA1-8CF3-6A0B8DC37039}"/>
              </a:ext>
            </a:extLst>
          </p:cNvPr>
          <p:cNvSpPr txBox="1"/>
          <p:nvPr/>
        </p:nvSpPr>
        <p:spPr>
          <a:xfrm>
            <a:off x="468352" y="1248007"/>
            <a:ext cx="11192968" cy="4632037"/>
          </a:xfrm>
          <a:prstGeom prst="rect">
            <a:avLst/>
          </a:prstGeom>
          <a:noFill/>
        </p:spPr>
        <p:txBody>
          <a:bodyPr wrap="square" rtlCol="0">
            <a:spAutoFit/>
          </a:bodyPr>
          <a:lstStyle/>
          <a:p>
            <a:pPr marL="342900" indent="-342900">
              <a:buClr>
                <a:srgbClr val="488ECB"/>
              </a:buClr>
              <a:buFont typeface="Wingdings" panose="05000000000000000000" pitchFamily="2" charset="2"/>
              <a:buChar char="§"/>
            </a:pPr>
            <a:r>
              <a:rPr lang="en-GB" sz="2400" dirty="0"/>
              <a:t>instructor-student relational meetings supported students to process and manage the affective aspects of their assessment tasks </a:t>
            </a:r>
          </a:p>
          <a:p>
            <a:pPr marL="342900" indent="-342900">
              <a:buClr>
                <a:srgbClr val="488ECB"/>
              </a:buClr>
              <a:buFont typeface="Wingdings" panose="05000000000000000000" pitchFamily="2" charset="2"/>
              <a:buChar char="§"/>
            </a:pPr>
            <a:endParaRPr lang="en-GB" sz="2700" dirty="0">
              <a:cs typeface="Arial" panose="020B0604020202020204" pitchFamily="34" charset="0"/>
            </a:endParaRPr>
          </a:p>
          <a:p>
            <a:pPr marL="342900" indent="-342900">
              <a:buClr>
                <a:srgbClr val="488ECB"/>
              </a:buClr>
              <a:buFont typeface="Wingdings" panose="05000000000000000000" pitchFamily="2" charset="2"/>
              <a:buChar char="§"/>
            </a:pPr>
            <a:r>
              <a:rPr lang="en-GB" sz="2400" dirty="0"/>
              <a:t>negative emotions arising from feedback did not dwell with the students as they had done previously with respect to written commentary</a:t>
            </a:r>
          </a:p>
          <a:p>
            <a:pPr marL="342900" indent="-342900">
              <a:buClr>
                <a:srgbClr val="488ECB"/>
              </a:buClr>
              <a:buFont typeface="Wingdings" panose="05000000000000000000" pitchFamily="2" charset="2"/>
              <a:buChar char="§"/>
            </a:pPr>
            <a:endParaRPr lang="en-GB" sz="2700" dirty="0">
              <a:cs typeface="Arial" panose="020B0604020202020204" pitchFamily="34" charset="0"/>
            </a:endParaRPr>
          </a:p>
          <a:p>
            <a:pPr marL="342900" indent="-342900">
              <a:buClr>
                <a:srgbClr val="488ECB"/>
              </a:buClr>
              <a:buFont typeface="Wingdings" panose="05000000000000000000" pitchFamily="2" charset="2"/>
              <a:buChar char="§"/>
            </a:pPr>
            <a:r>
              <a:rPr lang="en-GB" sz="2400" dirty="0"/>
              <a:t>dialogue helped the students feel positive about their work in real time, boosting their confidence to act on instructor commentary </a:t>
            </a:r>
          </a:p>
          <a:p>
            <a:pPr marL="342900" indent="-342900">
              <a:buClr>
                <a:srgbClr val="488ECB"/>
              </a:buClr>
              <a:buFont typeface="Wingdings" panose="05000000000000000000" pitchFamily="2" charset="2"/>
              <a:buChar char="§"/>
            </a:pPr>
            <a:endParaRPr lang="en-GB" sz="2700" dirty="0">
              <a:cs typeface="Arial" panose="020B0604020202020204" pitchFamily="34" charset="0"/>
            </a:endParaRPr>
          </a:p>
          <a:p>
            <a:pPr marL="342900" indent="-342900">
              <a:buClr>
                <a:srgbClr val="488ECB"/>
              </a:buClr>
              <a:buFont typeface="Wingdings" panose="05000000000000000000" pitchFamily="2" charset="2"/>
              <a:buChar char="§"/>
            </a:pPr>
            <a:r>
              <a:rPr lang="en-GB" sz="2400" dirty="0"/>
              <a:t>the relationship with the instructor [‘mattering’ students] is important in encouraging students to seek wider learning support </a:t>
            </a:r>
          </a:p>
          <a:p>
            <a:pPr marL="342900" indent="-342900">
              <a:buClr>
                <a:srgbClr val="488ECB"/>
              </a:buClr>
              <a:buFont typeface="Wingdings" panose="05000000000000000000" pitchFamily="2" charset="2"/>
              <a:buChar char="§"/>
            </a:pPr>
            <a:endParaRPr lang="en-GB" sz="2200" dirty="0"/>
          </a:p>
        </p:txBody>
      </p:sp>
      <p:sp>
        <p:nvSpPr>
          <p:cNvPr id="12" name="Title 1">
            <a:extLst>
              <a:ext uri="{FF2B5EF4-FFF2-40B4-BE49-F238E27FC236}">
                <a16:creationId xmlns:a16="http://schemas.microsoft.com/office/drawing/2014/main" id="{C0397E56-449F-4159-BE9E-DB88559C1D1C}"/>
              </a:ext>
            </a:extLst>
          </p:cNvPr>
          <p:cNvSpPr>
            <a:spLocks noGrp="1"/>
          </p:cNvSpPr>
          <p:nvPr>
            <p:ph type="title"/>
          </p:nvPr>
        </p:nvSpPr>
        <p:spPr>
          <a:xfrm>
            <a:off x="530680" y="419089"/>
            <a:ext cx="10227490" cy="720000"/>
          </a:xfrm>
        </p:spPr>
        <p:txBody>
          <a:bodyPr>
            <a:noAutofit/>
          </a:bodyPr>
          <a:lstStyle/>
          <a:p>
            <a:r>
              <a:rPr lang="en-GB" sz="2900" dirty="0"/>
              <a:t>Discussion</a:t>
            </a:r>
          </a:p>
        </p:txBody>
      </p:sp>
      <p:sp>
        <p:nvSpPr>
          <p:cNvPr id="2" name="TextBox 1">
            <a:extLst>
              <a:ext uri="{FF2B5EF4-FFF2-40B4-BE49-F238E27FC236}">
                <a16:creationId xmlns:a16="http://schemas.microsoft.com/office/drawing/2014/main" id="{21D708B5-01D7-4F90-A71F-2862B617BB87}"/>
              </a:ext>
            </a:extLst>
          </p:cNvPr>
          <p:cNvSpPr txBox="1"/>
          <p:nvPr/>
        </p:nvSpPr>
        <p:spPr>
          <a:xfrm>
            <a:off x="7359805" y="6424876"/>
            <a:ext cx="3936380" cy="369332"/>
          </a:xfrm>
          <a:prstGeom prst="rect">
            <a:avLst/>
          </a:prstGeom>
          <a:noFill/>
        </p:spPr>
        <p:txBody>
          <a:bodyPr wrap="square" rtlCol="0">
            <a:spAutoFit/>
          </a:bodyPr>
          <a:lstStyle/>
          <a:p>
            <a:r>
              <a:rPr lang="en-GB" dirty="0">
                <a:solidFill>
                  <a:schemeClr val="bg1"/>
                </a:solidFill>
                <a:hlinkClick r:id="rId3">
                  <a:extLst>
                    <a:ext uri="{A12FA001-AC4F-418D-AE19-62706E023703}">
                      <ahyp:hlinkClr xmlns:ahyp="http://schemas.microsoft.com/office/drawing/2018/hyperlinkcolor" val="tx"/>
                    </a:ext>
                  </a:extLst>
                </a:hlinkClick>
              </a:rPr>
              <a:t>Hill &amp; </a:t>
            </a:r>
            <a:r>
              <a:rPr lang="en-GB">
                <a:solidFill>
                  <a:schemeClr val="bg1"/>
                </a:solidFill>
                <a:hlinkClick r:id="rId3">
                  <a:extLst>
                    <a:ext uri="{A12FA001-AC4F-418D-AE19-62706E023703}">
                      <ahyp:hlinkClr xmlns:ahyp="http://schemas.microsoft.com/office/drawing/2018/hyperlinkcolor" val="tx"/>
                    </a:ext>
                  </a:extLst>
                </a:hlinkClick>
              </a:rPr>
              <a:t>West (2020) </a:t>
            </a:r>
            <a:r>
              <a:rPr lang="en-GB" dirty="0">
                <a:solidFill>
                  <a:schemeClr val="bg1"/>
                </a:solidFill>
                <a:hlinkClick r:id="rId3">
                  <a:extLst>
                    <a:ext uri="{A12FA001-AC4F-418D-AE19-62706E023703}">
                      <ahyp:hlinkClr xmlns:ahyp="http://schemas.microsoft.com/office/drawing/2018/hyperlinkcolor" val="tx"/>
                    </a:ext>
                  </a:extLst>
                </a:hlinkClick>
              </a:rPr>
              <a:t>AEHE 45:1 82-97</a:t>
            </a:r>
            <a:endParaRPr lang="en-GB" dirty="0">
              <a:solidFill>
                <a:schemeClr val="bg1"/>
              </a:solidFill>
            </a:endParaRPr>
          </a:p>
        </p:txBody>
      </p:sp>
    </p:spTree>
    <p:extLst>
      <p:ext uri="{BB962C8B-B14F-4D97-AF65-F5344CB8AC3E}">
        <p14:creationId xmlns:p14="http://schemas.microsoft.com/office/powerpoint/2010/main" val="21506850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2FC43E3-F50C-4904-B0AE-247E61389A92}"/>
              </a:ext>
            </a:extLst>
          </p:cNvPr>
          <p:cNvSpPr txBox="1"/>
          <p:nvPr/>
        </p:nvSpPr>
        <p:spPr>
          <a:xfrm>
            <a:off x="441317" y="1126156"/>
            <a:ext cx="11282254" cy="4893647"/>
          </a:xfrm>
          <a:prstGeom prst="rect">
            <a:avLst/>
          </a:prstGeom>
          <a:noFill/>
        </p:spPr>
        <p:txBody>
          <a:bodyPr wrap="square" rtlCol="0">
            <a:spAutoFit/>
          </a:bodyPr>
          <a:lstStyle/>
          <a:p>
            <a:pPr marL="342900" indent="-342900">
              <a:buClr>
                <a:srgbClr val="488ECB"/>
              </a:buClr>
              <a:buFont typeface="Wingdings" panose="05000000000000000000" pitchFamily="2" charset="2"/>
              <a:buChar char="§"/>
            </a:pPr>
            <a:r>
              <a:rPr lang="en-GB" sz="2400" dirty="0"/>
              <a:t>incumbent upon instructors to explore pedagogies that might mitigate negative emotions (develop our assessment and feedback literacy)</a:t>
            </a:r>
          </a:p>
          <a:p>
            <a:pPr marL="342900" indent="-342900">
              <a:buClr>
                <a:srgbClr val="488ECB"/>
              </a:buClr>
              <a:buFont typeface="Wingdings" panose="05000000000000000000" pitchFamily="2" charset="2"/>
              <a:buChar char="§"/>
            </a:pPr>
            <a:endParaRPr lang="en-GB" sz="2400" dirty="0"/>
          </a:p>
          <a:p>
            <a:pPr marL="342900" indent="-342900">
              <a:buClr>
                <a:srgbClr val="488ECB"/>
              </a:buClr>
              <a:buFont typeface="Wingdings" panose="05000000000000000000" pitchFamily="2" charset="2"/>
              <a:buChar char="§"/>
            </a:pPr>
            <a:r>
              <a:rPr lang="en-GB" sz="2400" dirty="0"/>
              <a:t>we recommend students are prepared early in their university experience with information about feedback theory and practice - from pre-arrival information, through induction, to development over the first year and onward</a:t>
            </a:r>
          </a:p>
          <a:p>
            <a:pPr marL="342900" indent="-342900">
              <a:buClr>
                <a:srgbClr val="488ECB"/>
              </a:buClr>
              <a:buFont typeface="Wingdings" panose="05000000000000000000" pitchFamily="2" charset="2"/>
              <a:buChar char="§"/>
            </a:pPr>
            <a:endParaRPr lang="en-GB" sz="2400" dirty="0"/>
          </a:p>
          <a:p>
            <a:pPr marL="342900" indent="-342900">
              <a:buClr>
                <a:srgbClr val="488ECB"/>
              </a:buClr>
              <a:buFont typeface="Wingdings" panose="05000000000000000000" pitchFamily="2" charset="2"/>
              <a:buChar char="§"/>
            </a:pPr>
            <a:r>
              <a:rPr lang="en-GB" sz="2400" dirty="0"/>
              <a:t>to scale up relational feed-forward, develop first-year curricula specifically around assessment, in which students are taught feedback literacy as an intended learning outcome</a:t>
            </a:r>
            <a:endParaRPr lang="en-US" sz="2400" dirty="0"/>
          </a:p>
          <a:p>
            <a:pPr marL="342900" indent="-342900">
              <a:buClr>
                <a:srgbClr val="488ECB"/>
              </a:buClr>
              <a:buFont typeface="Wingdings" panose="05000000000000000000" pitchFamily="2" charset="2"/>
              <a:buChar char="§"/>
            </a:pPr>
            <a:endParaRPr lang="en-US" sz="2400" dirty="0"/>
          </a:p>
          <a:p>
            <a:pPr marL="342900" indent="-342900">
              <a:buClr>
                <a:srgbClr val="488ECB"/>
              </a:buClr>
              <a:buFont typeface="Wingdings" panose="05000000000000000000" pitchFamily="2" charset="2"/>
              <a:buChar char="§"/>
            </a:pPr>
            <a:r>
              <a:rPr lang="en-US" sz="2400" dirty="0"/>
              <a:t>position relational feed-forward as an act of care, </a:t>
            </a:r>
            <a:r>
              <a:rPr lang="en-GB" sz="2400" dirty="0"/>
              <a:t>enabling self-regulating learning attitudes and behaviours, supporting mental health and wellbeing</a:t>
            </a:r>
          </a:p>
        </p:txBody>
      </p:sp>
      <p:sp>
        <p:nvSpPr>
          <p:cNvPr id="7" name="Title 1">
            <a:extLst>
              <a:ext uri="{FF2B5EF4-FFF2-40B4-BE49-F238E27FC236}">
                <a16:creationId xmlns:a16="http://schemas.microsoft.com/office/drawing/2014/main" id="{0F0F73EF-35EA-41F3-92E1-4BCCBD7DFABE}"/>
              </a:ext>
            </a:extLst>
          </p:cNvPr>
          <p:cNvSpPr>
            <a:spLocks noGrp="1"/>
          </p:cNvSpPr>
          <p:nvPr>
            <p:ph type="title"/>
          </p:nvPr>
        </p:nvSpPr>
        <p:spPr>
          <a:xfrm>
            <a:off x="530680" y="419089"/>
            <a:ext cx="10227490" cy="720000"/>
          </a:xfrm>
        </p:spPr>
        <p:txBody>
          <a:bodyPr>
            <a:noAutofit/>
          </a:bodyPr>
          <a:lstStyle/>
          <a:p>
            <a:r>
              <a:rPr lang="en-GB" sz="2900" dirty="0"/>
              <a:t>Implications for instructors</a:t>
            </a:r>
          </a:p>
        </p:txBody>
      </p:sp>
    </p:spTree>
    <p:extLst>
      <p:ext uri="{BB962C8B-B14F-4D97-AF65-F5344CB8AC3E}">
        <p14:creationId xmlns:p14="http://schemas.microsoft.com/office/powerpoint/2010/main" val="6734958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337DE66-D79B-4D8D-AF76-E56A872BD080}"/>
              </a:ext>
            </a:extLst>
          </p:cNvPr>
          <p:cNvPicPr/>
          <p:nvPr/>
        </p:nvPicPr>
        <p:blipFill>
          <a:blip r:embed="rId3"/>
          <a:stretch>
            <a:fillRect/>
          </a:stretch>
        </p:blipFill>
        <p:spPr>
          <a:xfrm>
            <a:off x="2324972" y="864158"/>
            <a:ext cx="7542055" cy="5408507"/>
          </a:xfrm>
          <a:prstGeom prst="rect">
            <a:avLst/>
          </a:prstGeom>
        </p:spPr>
      </p:pic>
      <p:sp>
        <p:nvSpPr>
          <p:cNvPr id="6" name="Title 1">
            <a:extLst>
              <a:ext uri="{FF2B5EF4-FFF2-40B4-BE49-F238E27FC236}">
                <a16:creationId xmlns:a16="http://schemas.microsoft.com/office/drawing/2014/main" id="{983AA37E-AB53-4FE0-A29C-F9DB418C6B84}"/>
              </a:ext>
            </a:extLst>
          </p:cNvPr>
          <p:cNvSpPr>
            <a:spLocks noGrp="1"/>
          </p:cNvSpPr>
          <p:nvPr>
            <p:ph type="title"/>
          </p:nvPr>
        </p:nvSpPr>
        <p:spPr>
          <a:xfrm>
            <a:off x="520632" y="319528"/>
            <a:ext cx="10227490" cy="720000"/>
          </a:xfrm>
        </p:spPr>
        <p:txBody>
          <a:bodyPr>
            <a:noAutofit/>
          </a:bodyPr>
          <a:lstStyle/>
          <a:p>
            <a:r>
              <a:rPr lang="en-GB" sz="2900" dirty="0"/>
              <a:t>Implications for instructors</a:t>
            </a:r>
          </a:p>
        </p:txBody>
      </p:sp>
    </p:spTree>
    <p:extLst>
      <p:ext uri="{BB962C8B-B14F-4D97-AF65-F5344CB8AC3E}">
        <p14:creationId xmlns:p14="http://schemas.microsoft.com/office/powerpoint/2010/main" val="26472833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159B20D-F4AB-47EE-9737-710597CA4E54}"/>
              </a:ext>
            </a:extLst>
          </p:cNvPr>
          <p:cNvSpPr txBox="1">
            <a:spLocks noGrp="1"/>
          </p:cNvSpPr>
          <p:nvPr>
            <p:ph type="body" sz="quarter" idx="14"/>
          </p:nvPr>
        </p:nvSpPr>
        <p:spPr>
          <a:xfrm>
            <a:off x="769937" y="931951"/>
            <a:ext cx="10652125" cy="1232116"/>
          </a:xfrm>
          <a:prstGeom prst="rect">
            <a:avLst/>
          </a:prstGeom>
          <a:noFill/>
        </p:spPr>
        <p:txBody>
          <a:bodyPr wrap="square" rtlCol="0">
            <a:spAutoFit/>
          </a:bodyPr>
          <a:lstStyle/>
          <a:p>
            <a:pPr algn="ctr"/>
            <a:r>
              <a:rPr lang="en-GB" sz="3000" b="1" dirty="0">
                <a:solidFill>
                  <a:schemeClr val="tx2">
                    <a:lumMod val="75000"/>
                  </a:schemeClr>
                </a:solidFill>
                <a:latin typeface="+mj-lt"/>
                <a:ea typeface="Tahoma" panose="020B0604030504040204" pitchFamily="34" charset="0"/>
                <a:cs typeface="Tahoma" panose="020B0604030504040204" pitchFamily="34" charset="0"/>
              </a:rPr>
              <a:t>Any questions?</a:t>
            </a:r>
            <a:r>
              <a:rPr lang="en-GB" sz="3000" b="1" dirty="0">
                <a:latin typeface="+mj-lt"/>
              </a:rPr>
              <a:t> </a:t>
            </a:r>
          </a:p>
          <a:p>
            <a:pPr algn="ctr"/>
            <a:endParaRPr lang="en-GB" sz="2500" b="1" dirty="0"/>
          </a:p>
        </p:txBody>
      </p:sp>
      <p:pic>
        <p:nvPicPr>
          <p:cNvPr id="10" name="Picture 9">
            <a:extLst>
              <a:ext uri="{FF2B5EF4-FFF2-40B4-BE49-F238E27FC236}">
                <a16:creationId xmlns:a16="http://schemas.microsoft.com/office/drawing/2014/main" id="{94383FC7-1241-4239-8865-D90BB6D2D3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6190" y="2164067"/>
            <a:ext cx="3619617" cy="2369730"/>
          </a:xfrm>
          <a:prstGeom prst="rect">
            <a:avLst/>
          </a:prstGeom>
        </p:spPr>
      </p:pic>
      <p:sp>
        <p:nvSpPr>
          <p:cNvPr id="2" name="TextBox 1">
            <a:extLst>
              <a:ext uri="{FF2B5EF4-FFF2-40B4-BE49-F238E27FC236}">
                <a16:creationId xmlns:a16="http://schemas.microsoft.com/office/drawing/2014/main" id="{A5598ECC-0710-466B-83B9-0330F75687C9}"/>
              </a:ext>
            </a:extLst>
          </p:cNvPr>
          <p:cNvSpPr txBox="1"/>
          <p:nvPr/>
        </p:nvSpPr>
        <p:spPr>
          <a:xfrm>
            <a:off x="1416129" y="4934916"/>
            <a:ext cx="9359738" cy="830997"/>
          </a:xfrm>
          <a:prstGeom prst="rect">
            <a:avLst/>
          </a:prstGeom>
          <a:noFill/>
        </p:spPr>
        <p:txBody>
          <a:bodyPr wrap="square" rtlCol="0">
            <a:spAutoFit/>
          </a:bodyPr>
          <a:lstStyle/>
          <a:p>
            <a:pPr algn="ctr"/>
            <a:r>
              <a:rPr lang="en-GB" sz="2400" dirty="0"/>
              <a:t>Email: </a:t>
            </a:r>
            <a:r>
              <a:rPr lang="en-GB" sz="2400" dirty="0">
                <a:hlinkClick r:id="rId4"/>
              </a:rPr>
              <a:t>jhill18@glos.ac.uk</a:t>
            </a:r>
            <a:r>
              <a:rPr lang="en-GB" sz="2400" dirty="0"/>
              <a:t> or </a:t>
            </a:r>
            <a:r>
              <a:rPr lang="en-GB" sz="2400" dirty="0">
                <a:hlinkClick r:id="rId5"/>
              </a:rPr>
              <a:t>S.V.Smith@leedsbeckett.ac.uk</a:t>
            </a:r>
            <a:endParaRPr lang="en-GB" sz="2400" dirty="0"/>
          </a:p>
          <a:p>
            <a:pPr algn="ctr"/>
            <a:r>
              <a:rPr lang="en-GB" sz="2400" dirty="0"/>
              <a:t> </a:t>
            </a:r>
          </a:p>
        </p:txBody>
      </p:sp>
    </p:spTree>
    <p:extLst>
      <p:ext uri="{BB962C8B-B14F-4D97-AF65-F5344CB8AC3E}">
        <p14:creationId xmlns:p14="http://schemas.microsoft.com/office/powerpoint/2010/main" val="923687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633" y="310431"/>
            <a:ext cx="5479200" cy="720000"/>
          </a:xfrm>
        </p:spPr>
        <p:txBody>
          <a:bodyPr>
            <a:normAutofit/>
          </a:bodyPr>
          <a:lstStyle/>
          <a:p>
            <a:r>
              <a:rPr lang="en-GB" sz="2900" dirty="0"/>
              <a:t>Introduction</a:t>
            </a:r>
          </a:p>
        </p:txBody>
      </p:sp>
      <p:sp>
        <p:nvSpPr>
          <p:cNvPr id="5" name="TextBox 4"/>
          <p:cNvSpPr txBox="1"/>
          <p:nvPr/>
        </p:nvSpPr>
        <p:spPr>
          <a:xfrm>
            <a:off x="410466" y="889633"/>
            <a:ext cx="11164734" cy="1200329"/>
          </a:xfrm>
          <a:prstGeom prst="rect">
            <a:avLst/>
          </a:prstGeom>
          <a:noFill/>
        </p:spPr>
        <p:txBody>
          <a:bodyPr wrap="square" rtlCol="0">
            <a:spAutoFit/>
          </a:bodyPr>
          <a:lstStyle/>
          <a:p>
            <a:pPr marL="357188" indent="-357188">
              <a:buClr>
                <a:srgbClr val="488ECB"/>
              </a:buClr>
              <a:buFont typeface="Wingdings" panose="05000000000000000000" pitchFamily="2" charset="2"/>
              <a:buChar char="§"/>
            </a:pPr>
            <a:r>
              <a:rPr lang="en-GB" sz="2400" dirty="0"/>
              <a:t>receiving feedback is inherently emotional for students, exposing their capabilities as learners </a:t>
            </a:r>
            <a:r>
              <a:rPr lang="en-GB" sz="2200" dirty="0"/>
              <a:t>&amp;</a:t>
            </a:r>
            <a:r>
              <a:rPr lang="en-GB" sz="2400" dirty="0"/>
              <a:t> determining how they act upon feedback </a:t>
            </a:r>
            <a:r>
              <a:rPr lang="en-GB" sz="2300" dirty="0"/>
              <a:t>(Hill et al. 2021)</a:t>
            </a:r>
          </a:p>
        </p:txBody>
      </p:sp>
      <p:pic>
        <p:nvPicPr>
          <p:cNvPr id="13" name="Picture 12">
            <a:extLst>
              <a:ext uri="{FF2B5EF4-FFF2-40B4-BE49-F238E27FC236}">
                <a16:creationId xmlns:a16="http://schemas.microsoft.com/office/drawing/2014/main" id="{04EE5870-0FF1-4AF2-9EB6-FCA7D666C855}"/>
              </a:ext>
            </a:extLst>
          </p:cNvPr>
          <p:cNvPicPr/>
          <p:nvPr/>
        </p:nvPicPr>
        <p:blipFill rotWithShape="1">
          <a:blip r:embed="rId3">
            <a:extLst>
              <a:ext uri="{28A0092B-C50C-407E-A947-70E740481C1C}">
                <a14:useLocalDpi xmlns:a14="http://schemas.microsoft.com/office/drawing/2010/main" val="0"/>
              </a:ext>
            </a:extLst>
          </a:blip>
          <a:srcRect l="6440" r="5913"/>
          <a:stretch/>
        </p:blipFill>
        <p:spPr bwMode="auto">
          <a:xfrm>
            <a:off x="2740412" y="1849318"/>
            <a:ext cx="6711176" cy="4241039"/>
          </a:xfrm>
          <a:prstGeom prst="rect">
            <a:avLst/>
          </a:prstGeom>
          <a:ln>
            <a:noFill/>
          </a:ln>
          <a:extLst>
            <a:ext uri="{53640926-AAD7-44d8-BBD7-CCE9431645EC}">
              <a14:shadowObscured xmlns:lc="http://schemas.openxmlformats.org/drawingml/2006/lockedCanvas"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ext>
          </a:extLst>
        </p:spPr>
      </p:pic>
      <p:pic>
        <p:nvPicPr>
          <p:cNvPr id="12" name="Picture 11">
            <a:extLst>
              <a:ext uri="{FF2B5EF4-FFF2-40B4-BE49-F238E27FC236}">
                <a16:creationId xmlns:a16="http://schemas.microsoft.com/office/drawing/2014/main" id="{C3A0633C-D2E9-43CA-AE5C-2C4154931D79}"/>
              </a:ext>
            </a:extLst>
          </p:cNvPr>
          <p:cNvPicPr/>
          <p:nvPr/>
        </p:nvPicPr>
        <p:blipFill rotWithShape="1">
          <a:blip r:embed="rId3">
            <a:extLst>
              <a:ext uri="{28A0092B-C50C-407E-A947-70E740481C1C}">
                <a14:useLocalDpi xmlns:a14="http://schemas.microsoft.com/office/drawing/2010/main" val="0"/>
              </a:ext>
            </a:extLst>
          </a:blip>
          <a:srcRect l="6440" r="5913"/>
          <a:stretch/>
        </p:blipFill>
        <p:spPr bwMode="auto">
          <a:xfrm>
            <a:off x="1847385" y="53517"/>
            <a:ext cx="8497229" cy="6235323"/>
          </a:xfrm>
          <a:prstGeom prst="rect">
            <a:avLst/>
          </a:prstGeom>
          <a:ln>
            <a:noFill/>
          </a:ln>
          <a:extLst>
            <a:ext uri="{53640926-AAD7-44d8-BBD7-CCE9431645EC}">
              <a14:shadowObscured xmlns:lc="http://schemas.openxmlformats.org/drawingml/2006/lockedCanvas"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ext>
          </a:extLst>
        </p:spPr>
      </p:pic>
      <p:sp>
        <p:nvSpPr>
          <p:cNvPr id="4" name="TextBox 3">
            <a:extLst>
              <a:ext uri="{FF2B5EF4-FFF2-40B4-BE49-F238E27FC236}">
                <a16:creationId xmlns:a16="http://schemas.microsoft.com/office/drawing/2014/main" id="{65F3EE78-A5A0-446C-ACDA-B87860B733A2}"/>
              </a:ext>
            </a:extLst>
          </p:cNvPr>
          <p:cNvSpPr txBox="1"/>
          <p:nvPr/>
        </p:nvSpPr>
        <p:spPr>
          <a:xfrm>
            <a:off x="7401827" y="6435151"/>
            <a:ext cx="3869350" cy="338554"/>
          </a:xfrm>
          <a:prstGeom prst="rect">
            <a:avLst/>
          </a:prstGeom>
          <a:noFill/>
        </p:spPr>
        <p:txBody>
          <a:bodyPr wrap="square" rtlCol="0">
            <a:spAutoFit/>
          </a:bodyPr>
          <a:lstStyle/>
          <a:p>
            <a:r>
              <a:rPr lang="en-US" sz="1600" dirty="0">
                <a:solidFill>
                  <a:schemeClr val="bg1"/>
                </a:solidFill>
                <a:hlinkClick r:id="rId4">
                  <a:extLst>
                    <a:ext uri="{A12FA001-AC4F-418D-AE19-62706E023703}">
                      <ahyp:hlinkClr xmlns:ahyp="http://schemas.microsoft.com/office/drawing/2018/hyperlinkcolor" val="tx"/>
                    </a:ext>
                  </a:extLst>
                </a:hlinkClick>
              </a:rPr>
              <a:t>Teaching &amp; Learning Inquiry (2021) 9(1)</a:t>
            </a:r>
            <a:endParaRPr lang="en-GB" sz="1600" dirty="0">
              <a:solidFill>
                <a:schemeClr val="bg1"/>
              </a:solidFill>
            </a:endParaRPr>
          </a:p>
        </p:txBody>
      </p:sp>
    </p:spTree>
    <p:extLst>
      <p:ext uri="{BB962C8B-B14F-4D97-AF65-F5344CB8AC3E}">
        <p14:creationId xmlns:p14="http://schemas.microsoft.com/office/powerpoint/2010/main" val="108427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xit" presetSubtype="0" fill="hold" grpId="0" nodeType="withEffect">
                                  <p:stCondLst>
                                    <p:cond delay="0"/>
                                  </p:stCondLst>
                                  <p:childTnLst>
                                    <p:animEffect transition="out" filter="fade">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2"/>
                                        </p:tgtEl>
                                      </p:cBhvr>
                                    </p:animEffect>
                                    <p:set>
                                      <p:cBhvr>
                                        <p:cTn id="13"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548641" y="617058"/>
            <a:ext cx="11011300" cy="4368843"/>
          </a:xfrm>
        </p:spPr>
        <p:txBody>
          <a:bodyPr>
            <a:normAutofit/>
          </a:bodyPr>
          <a:lstStyle/>
          <a:p>
            <a:pPr lvl="1">
              <a:buFont typeface="Wingdings" panose="05000000000000000000" pitchFamily="2" charset="2"/>
              <a:buChar char="§"/>
            </a:pPr>
            <a:r>
              <a:rPr lang="en-GB" dirty="0"/>
              <a:t>instructors would do well to consider how to manage students’ responses to feedback so they feel capable of learning from instructor commentary</a:t>
            </a:r>
          </a:p>
          <a:p>
            <a:pPr lvl="1">
              <a:buFont typeface="Wingdings" panose="05000000000000000000" pitchFamily="2" charset="2"/>
              <a:buChar char="§"/>
            </a:pPr>
            <a:endParaRPr lang="en-GB" sz="3000" dirty="0"/>
          </a:p>
          <a:p>
            <a:pPr lvl="1">
              <a:buFont typeface="Wingdings" panose="05000000000000000000" pitchFamily="2" charset="2"/>
              <a:buChar char="§"/>
            </a:pPr>
            <a:r>
              <a:rPr lang="en-GB" dirty="0"/>
              <a:t>based in social constructivist approaches (</a:t>
            </a:r>
            <a:r>
              <a:rPr lang="en-GB" dirty="0" err="1"/>
              <a:t>Boud</a:t>
            </a:r>
            <a:r>
              <a:rPr lang="en-GB" dirty="0"/>
              <a:t> &amp; Molloy 2013), our premise was that: </a:t>
            </a:r>
          </a:p>
          <a:p>
            <a:pPr marL="144000" lvl="1" indent="0">
              <a:buNone/>
            </a:pPr>
            <a:endParaRPr lang="en-GB" sz="2000" dirty="0"/>
          </a:p>
          <a:p>
            <a:pPr marL="144000" lvl="1" indent="0" algn="ctr">
              <a:buNone/>
            </a:pPr>
            <a:r>
              <a:rPr lang="en-GB" sz="2300" i="1" dirty="0"/>
              <a:t>instructor - student dialogic feed-forward can promote not only cognitive sense-making, but the positive foregrounding of affective emotions, supporting wellbeing </a:t>
            </a:r>
          </a:p>
          <a:p>
            <a:pPr marL="144000" lvl="1" indent="0">
              <a:buNone/>
            </a:pPr>
            <a:endParaRPr lang="en-GB" dirty="0"/>
          </a:p>
        </p:txBody>
      </p:sp>
      <p:pic>
        <p:nvPicPr>
          <p:cNvPr id="7" name="Content Placeholder 6">
            <a:extLst>
              <a:ext uri="{FF2B5EF4-FFF2-40B4-BE49-F238E27FC236}">
                <a16:creationId xmlns:a16="http://schemas.microsoft.com/office/drawing/2014/main" id="{81039F09-4B92-4769-9F80-C72FDD62FEE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64036" y="4475747"/>
            <a:ext cx="2780510" cy="1582315"/>
          </a:xfrm>
          <a:prstGeom prst="rect">
            <a:avLst/>
          </a:prstGeom>
        </p:spPr>
      </p:pic>
    </p:spTree>
    <p:extLst>
      <p:ext uri="{BB962C8B-B14F-4D97-AF65-F5344CB8AC3E}">
        <p14:creationId xmlns:p14="http://schemas.microsoft.com/office/powerpoint/2010/main" val="843650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9CA05A9-FA48-48EA-B5C4-85DF03EEBAD4}"/>
              </a:ext>
            </a:extLst>
          </p:cNvPr>
          <p:cNvSpPr/>
          <p:nvPr/>
        </p:nvSpPr>
        <p:spPr>
          <a:xfrm>
            <a:off x="413580" y="1093406"/>
            <a:ext cx="11364840" cy="2308324"/>
          </a:xfrm>
          <a:prstGeom prst="rect">
            <a:avLst/>
          </a:prstGeom>
        </p:spPr>
        <p:txBody>
          <a:bodyPr wrap="square">
            <a:spAutoFit/>
          </a:bodyPr>
          <a:lstStyle/>
          <a:p>
            <a:pPr marL="342900" indent="-342900">
              <a:buClr>
                <a:srgbClr val="488ECB"/>
              </a:buClr>
              <a:buFont typeface="Wingdings" panose="05000000000000000000" pitchFamily="2" charset="2"/>
              <a:buChar char="§"/>
              <a:defRPr/>
            </a:pPr>
            <a:r>
              <a:rPr lang="en-GB" sz="2400" dirty="0"/>
              <a:t>collected qualitative data longitudinally over 2019-20 academic year</a:t>
            </a:r>
          </a:p>
          <a:p>
            <a:pPr marL="342900" indent="-342900">
              <a:buClr>
                <a:srgbClr val="488ECB"/>
              </a:buClr>
              <a:buFont typeface="Wingdings" panose="05000000000000000000" pitchFamily="2" charset="2"/>
              <a:buChar char="§"/>
              <a:defRPr/>
            </a:pPr>
            <a:endParaRPr lang="en-GB" sz="2300" dirty="0">
              <a:solidFill>
                <a:schemeClr val="tx2">
                  <a:lumMod val="75000"/>
                </a:schemeClr>
              </a:solidFill>
              <a:ea typeface="Tahoma" panose="020B0604030504040204" pitchFamily="34" charset="0"/>
              <a:cs typeface="Tahoma" panose="020B0604030504040204" pitchFamily="34" charset="0"/>
            </a:endParaRPr>
          </a:p>
          <a:p>
            <a:pPr marL="342900" indent="-342900">
              <a:buClr>
                <a:srgbClr val="488ECB"/>
              </a:buClr>
              <a:buFont typeface="Wingdings" panose="05000000000000000000" pitchFamily="2" charset="2"/>
              <a:buChar char="§"/>
              <a:defRPr/>
            </a:pPr>
            <a:r>
              <a:rPr lang="en-GB" sz="2400" dirty="0"/>
              <a:t>Phase 1: three universities 	Phase 2: two universities 	     </a:t>
            </a:r>
          </a:p>
          <a:p>
            <a:pPr marL="342900" indent="-342900">
              <a:buClr>
                <a:srgbClr val="488ECB"/>
              </a:buClr>
              <a:buFont typeface="Wingdings" panose="05000000000000000000" pitchFamily="2" charset="2"/>
              <a:buChar char="§"/>
              <a:defRPr/>
            </a:pPr>
            <a:endParaRPr lang="en-GB" sz="2300" dirty="0">
              <a:solidFill>
                <a:schemeClr val="tx2">
                  <a:lumMod val="75000"/>
                </a:schemeClr>
              </a:solidFill>
              <a:ea typeface="Tahoma" panose="020B0604030504040204" pitchFamily="34" charset="0"/>
              <a:cs typeface="Tahoma" panose="020B0604030504040204" pitchFamily="34" charset="0"/>
            </a:endParaRPr>
          </a:p>
          <a:p>
            <a:pPr marL="342900" indent="-342900">
              <a:buClr>
                <a:srgbClr val="488ECB"/>
              </a:buClr>
              <a:buFont typeface="Wingdings" panose="05000000000000000000" pitchFamily="2" charset="2"/>
              <a:buChar char="§"/>
              <a:defRPr/>
            </a:pPr>
            <a:r>
              <a:rPr lang="en-GB" sz="2400" dirty="0"/>
              <a:t>convenience sample of modules adopting a relational feedback intervention </a:t>
            </a:r>
          </a:p>
          <a:p>
            <a:pPr>
              <a:defRPr/>
            </a:pPr>
            <a:r>
              <a:rPr lang="en-US" sz="2400" dirty="0">
                <a:solidFill>
                  <a:schemeClr val="tx2">
                    <a:lumMod val="75000"/>
                  </a:schemeClr>
                </a:solidFill>
                <a:ea typeface="Tahoma" panose="020B0604030504040204" pitchFamily="34" charset="0"/>
                <a:cs typeface="Tahoma" panose="020B0604030504040204" pitchFamily="34" charset="0"/>
              </a:rPr>
              <a:t> </a:t>
            </a:r>
          </a:p>
        </p:txBody>
      </p:sp>
      <p:sp>
        <p:nvSpPr>
          <p:cNvPr id="4" name="Rectangle 3">
            <a:extLst>
              <a:ext uri="{FF2B5EF4-FFF2-40B4-BE49-F238E27FC236}">
                <a16:creationId xmlns:a16="http://schemas.microsoft.com/office/drawing/2014/main" id="{24FBC28C-6ADE-4884-A683-F4BB204DE7F7}"/>
              </a:ext>
            </a:extLst>
          </p:cNvPr>
          <p:cNvSpPr/>
          <p:nvPr/>
        </p:nvSpPr>
        <p:spPr>
          <a:xfrm>
            <a:off x="9365382" y="1674796"/>
            <a:ext cx="1636294" cy="693018"/>
          </a:xfrm>
          <a:prstGeom prst="rect">
            <a:avLst/>
          </a:prstGeom>
          <a:solidFill>
            <a:schemeClr val="accent3">
              <a:lumMod val="60000"/>
              <a:lumOff val="40000"/>
              <a:alpha val="3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1">
            <a:extLst>
              <a:ext uri="{FF2B5EF4-FFF2-40B4-BE49-F238E27FC236}">
                <a16:creationId xmlns:a16="http://schemas.microsoft.com/office/drawing/2014/main" id="{79AEB0DF-B58C-4D76-8014-0EE4CB009A9F}"/>
              </a:ext>
            </a:extLst>
          </p:cNvPr>
          <p:cNvSpPr>
            <a:spLocks noGrp="1"/>
          </p:cNvSpPr>
          <p:nvPr>
            <p:ph type="title"/>
          </p:nvPr>
        </p:nvSpPr>
        <p:spPr>
          <a:xfrm>
            <a:off x="522287" y="493690"/>
            <a:ext cx="5479200" cy="720000"/>
          </a:xfrm>
        </p:spPr>
        <p:txBody>
          <a:bodyPr>
            <a:normAutofit/>
          </a:bodyPr>
          <a:lstStyle/>
          <a:p>
            <a:r>
              <a:rPr lang="en-GB" sz="2900" dirty="0"/>
              <a:t>Methods</a:t>
            </a:r>
          </a:p>
        </p:txBody>
      </p:sp>
      <p:sp>
        <p:nvSpPr>
          <p:cNvPr id="2" name="TextBox 1">
            <a:extLst>
              <a:ext uri="{FF2B5EF4-FFF2-40B4-BE49-F238E27FC236}">
                <a16:creationId xmlns:a16="http://schemas.microsoft.com/office/drawing/2014/main" id="{2DC87D42-A3E8-42FE-9739-77934E5CA511}"/>
              </a:ext>
            </a:extLst>
          </p:cNvPr>
          <p:cNvSpPr txBox="1"/>
          <p:nvPr/>
        </p:nvSpPr>
        <p:spPr>
          <a:xfrm>
            <a:off x="11593688" y="4001446"/>
            <a:ext cx="184731" cy="369332"/>
          </a:xfrm>
          <a:prstGeom prst="rect">
            <a:avLst/>
          </a:prstGeom>
          <a:noFill/>
        </p:spPr>
        <p:txBody>
          <a:bodyPr wrap="none" rtlCol="0">
            <a:spAutoFit/>
          </a:bodyPr>
          <a:lstStyle/>
          <a:p>
            <a:endParaRPr lang="en-GB" dirty="0"/>
          </a:p>
        </p:txBody>
      </p:sp>
      <p:sp>
        <p:nvSpPr>
          <p:cNvPr id="3" name="TextBox 2">
            <a:extLst>
              <a:ext uri="{FF2B5EF4-FFF2-40B4-BE49-F238E27FC236}">
                <a16:creationId xmlns:a16="http://schemas.microsoft.com/office/drawing/2014/main" id="{082C8153-8CC3-423E-94E0-BD03040571C0}"/>
              </a:ext>
            </a:extLst>
          </p:cNvPr>
          <p:cNvSpPr txBox="1"/>
          <p:nvPr/>
        </p:nvSpPr>
        <p:spPr>
          <a:xfrm>
            <a:off x="9384632" y="1707764"/>
            <a:ext cx="1597793" cy="646331"/>
          </a:xfrm>
          <a:prstGeom prst="rect">
            <a:avLst/>
          </a:prstGeom>
          <a:noFill/>
        </p:spPr>
        <p:txBody>
          <a:bodyPr wrap="square" rtlCol="0">
            <a:spAutoFit/>
          </a:bodyPr>
          <a:lstStyle/>
          <a:p>
            <a:pPr algn="ctr"/>
            <a:r>
              <a:rPr lang="en-GB" b="1" dirty="0"/>
              <a:t>Note small sample size</a:t>
            </a:r>
          </a:p>
        </p:txBody>
      </p:sp>
      <p:sp>
        <p:nvSpPr>
          <p:cNvPr id="5" name="TextBox 4">
            <a:extLst>
              <a:ext uri="{FF2B5EF4-FFF2-40B4-BE49-F238E27FC236}">
                <a16:creationId xmlns:a16="http://schemas.microsoft.com/office/drawing/2014/main" id="{16BAC3F5-84CC-4D37-B6D7-7D19EA9E87AE}"/>
              </a:ext>
            </a:extLst>
          </p:cNvPr>
          <p:cNvSpPr txBox="1"/>
          <p:nvPr/>
        </p:nvSpPr>
        <p:spPr>
          <a:xfrm>
            <a:off x="7594333" y="6429676"/>
            <a:ext cx="3811604" cy="615553"/>
          </a:xfrm>
          <a:prstGeom prst="rect">
            <a:avLst/>
          </a:prstGeom>
          <a:noFill/>
        </p:spPr>
        <p:txBody>
          <a:bodyPr wrap="square" rtlCol="0">
            <a:spAutoFit/>
          </a:bodyPr>
          <a:lstStyle/>
          <a:p>
            <a:r>
              <a:rPr lang="en-GB" sz="1600" dirty="0">
                <a:solidFill>
                  <a:schemeClr val="bg1"/>
                </a:solidFill>
                <a:hlinkClick r:id="rId3">
                  <a:extLst>
                    <a:ext uri="{A12FA001-AC4F-418D-AE19-62706E023703}">
                      <ahyp:hlinkClr xmlns:ahyp="http://schemas.microsoft.com/office/drawing/2018/hyperlinkcolor" val="tx"/>
                    </a:ext>
                  </a:extLst>
                </a:hlinkClick>
              </a:rPr>
              <a:t>Teaching &amp; Learning Inquiry (2021) 9(2) </a:t>
            </a:r>
            <a:endParaRPr lang="en-GB" sz="1600" dirty="0">
              <a:solidFill>
                <a:schemeClr val="bg1"/>
              </a:solidFill>
            </a:endParaRPr>
          </a:p>
          <a:p>
            <a:endParaRPr lang="en-GB" dirty="0"/>
          </a:p>
        </p:txBody>
      </p:sp>
      <p:pic>
        <p:nvPicPr>
          <p:cNvPr id="12" name="Picture 11">
            <a:extLst>
              <a:ext uri="{FF2B5EF4-FFF2-40B4-BE49-F238E27FC236}">
                <a16:creationId xmlns:a16="http://schemas.microsoft.com/office/drawing/2014/main" id="{8C6B3058-8B0B-4EAB-B500-094D9BE333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7571" y="3149196"/>
            <a:ext cx="9707832" cy="3010835"/>
          </a:xfrm>
          <a:prstGeom prst="rect">
            <a:avLst/>
          </a:prstGeom>
        </p:spPr>
      </p:pic>
    </p:spTree>
    <p:extLst>
      <p:ext uri="{BB962C8B-B14F-4D97-AF65-F5344CB8AC3E}">
        <p14:creationId xmlns:p14="http://schemas.microsoft.com/office/powerpoint/2010/main" val="3662991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5431DC6-DEE7-4CA1-8CF3-6A0B8DC37039}"/>
              </a:ext>
            </a:extLst>
          </p:cNvPr>
          <p:cNvSpPr txBox="1"/>
          <p:nvPr/>
        </p:nvSpPr>
        <p:spPr>
          <a:xfrm>
            <a:off x="542224" y="1268118"/>
            <a:ext cx="11027342" cy="4693593"/>
          </a:xfrm>
          <a:prstGeom prst="rect">
            <a:avLst/>
          </a:prstGeom>
          <a:noFill/>
        </p:spPr>
        <p:txBody>
          <a:bodyPr wrap="square" rtlCol="0">
            <a:spAutoFit/>
          </a:bodyPr>
          <a:lstStyle/>
          <a:p>
            <a:pPr marL="342900" indent="-342900">
              <a:buAutoNum type="arabicPeriod"/>
            </a:pPr>
            <a:r>
              <a:rPr lang="en-GB" sz="2400" dirty="0"/>
              <a:t>Two-stage personal development plan for first-year Health Sciences students</a:t>
            </a:r>
          </a:p>
          <a:p>
            <a:pPr marL="342900" indent="-342900">
              <a:buAutoNum type="arabicPeriod"/>
            </a:pPr>
            <a:endParaRPr lang="en-GB" sz="2400" dirty="0"/>
          </a:p>
          <a:p>
            <a:pPr marL="342900" indent="-342900">
              <a:buAutoNum type="arabicPeriod"/>
            </a:pPr>
            <a:r>
              <a:rPr lang="en-GB" sz="2400" dirty="0"/>
              <a:t> Essay draft and final submission for second-year Geography students</a:t>
            </a:r>
          </a:p>
          <a:p>
            <a:endParaRPr lang="en-GB" sz="3500" dirty="0"/>
          </a:p>
          <a:p>
            <a:pPr marL="342900" indent="-342900">
              <a:buClr>
                <a:srgbClr val="488ECB"/>
              </a:buClr>
              <a:buFont typeface="Wingdings" panose="05000000000000000000" pitchFamily="2" charset="2"/>
              <a:buChar char="§"/>
            </a:pPr>
            <a:r>
              <a:rPr lang="en-US" sz="2400" dirty="0"/>
              <a:t>students met their instructor to discuss work in progress ahead of submission of final assignments for summative grading</a:t>
            </a:r>
          </a:p>
          <a:p>
            <a:pPr marL="342900" indent="-342900">
              <a:buClr>
                <a:srgbClr val="488ECB"/>
              </a:buClr>
              <a:buFont typeface="Wingdings" panose="05000000000000000000" pitchFamily="2" charset="2"/>
              <a:buChar char="§"/>
            </a:pPr>
            <a:endParaRPr lang="en-US" sz="2500" dirty="0"/>
          </a:p>
          <a:p>
            <a:pPr marL="342900" indent="-342900">
              <a:buClr>
                <a:srgbClr val="488ECB"/>
              </a:buClr>
              <a:buFont typeface="Wingdings" panose="05000000000000000000" pitchFamily="2" charset="2"/>
              <a:buChar char="§"/>
            </a:pPr>
            <a:r>
              <a:rPr lang="en-US" sz="2400" dirty="0"/>
              <a:t>the instructors set the scene for honest feedback interactions, outlining meeting purpose and setting expectations for dialogue focused on learning</a:t>
            </a:r>
          </a:p>
          <a:p>
            <a:pPr marL="342900" indent="-342900">
              <a:buClr>
                <a:srgbClr val="488ECB"/>
              </a:buClr>
              <a:buFont typeface="Wingdings" panose="05000000000000000000" pitchFamily="2" charset="2"/>
              <a:buChar char="§"/>
            </a:pPr>
            <a:endParaRPr lang="en-US" sz="2500" dirty="0"/>
          </a:p>
          <a:p>
            <a:pPr marL="342900" indent="-342900">
              <a:buClr>
                <a:srgbClr val="488ECB"/>
              </a:buClr>
              <a:buFont typeface="Wingdings" panose="05000000000000000000" pitchFamily="2" charset="2"/>
              <a:buChar char="§"/>
            </a:pPr>
            <a:r>
              <a:rPr lang="en-US" sz="2400" dirty="0"/>
              <a:t>meetings were purposely friendly and open, </a:t>
            </a:r>
            <a:r>
              <a:rPr lang="en-GB" sz="2400" dirty="0"/>
              <a:t>with instructors demonstrating a receptive and respectful attitude to work of all standards</a:t>
            </a:r>
          </a:p>
        </p:txBody>
      </p:sp>
      <p:sp>
        <p:nvSpPr>
          <p:cNvPr id="3" name="Title 2">
            <a:extLst>
              <a:ext uri="{FF2B5EF4-FFF2-40B4-BE49-F238E27FC236}">
                <a16:creationId xmlns:a16="http://schemas.microsoft.com/office/drawing/2014/main" id="{594A4CBC-6788-484E-82F3-3D4CAD0F4BD3}"/>
              </a:ext>
            </a:extLst>
          </p:cNvPr>
          <p:cNvSpPr>
            <a:spLocks noGrp="1"/>
          </p:cNvSpPr>
          <p:nvPr>
            <p:ph type="title"/>
          </p:nvPr>
        </p:nvSpPr>
        <p:spPr>
          <a:xfrm>
            <a:off x="616800" y="530166"/>
            <a:ext cx="5479200" cy="720000"/>
          </a:xfrm>
        </p:spPr>
        <p:txBody>
          <a:bodyPr>
            <a:normAutofit/>
          </a:bodyPr>
          <a:lstStyle/>
          <a:p>
            <a:r>
              <a:rPr lang="en-GB" sz="2700" dirty="0">
                <a:solidFill>
                  <a:schemeClr val="tx1"/>
                </a:solidFill>
              </a:rPr>
              <a:t>Feed-forward approaches</a:t>
            </a:r>
          </a:p>
        </p:txBody>
      </p:sp>
    </p:spTree>
    <p:extLst>
      <p:ext uri="{BB962C8B-B14F-4D97-AF65-F5344CB8AC3E}">
        <p14:creationId xmlns:p14="http://schemas.microsoft.com/office/powerpoint/2010/main" val="1567283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5431DC6-DEE7-4CA1-8CF3-6A0B8DC37039}"/>
              </a:ext>
            </a:extLst>
          </p:cNvPr>
          <p:cNvSpPr txBox="1"/>
          <p:nvPr/>
        </p:nvSpPr>
        <p:spPr>
          <a:xfrm>
            <a:off x="338055" y="2078726"/>
            <a:ext cx="5646235" cy="3600986"/>
          </a:xfrm>
          <a:prstGeom prst="rect">
            <a:avLst/>
          </a:prstGeom>
          <a:noFill/>
        </p:spPr>
        <p:txBody>
          <a:bodyPr wrap="square" rtlCol="0">
            <a:spAutoFit/>
          </a:bodyPr>
          <a:lstStyle/>
          <a:p>
            <a:pPr>
              <a:spcBef>
                <a:spcPts val="0"/>
              </a:spcBef>
            </a:pPr>
            <a:r>
              <a:rPr lang="en-GB" sz="2400" i="1" dirty="0">
                <a:solidFill>
                  <a:schemeClr val="tx2">
                    <a:lumMod val="75000"/>
                  </a:schemeClr>
                </a:solidFill>
                <a:ea typeface="Tahoma"/>
                <a:cs typeface="Tahoma"/>
              </a:rPr>
              <a:t>Phase 1 (start of module)</a:t>
            </a:r>
          </a:p>
          <a:p>
            <a:pPr>
              <a:spcBef>
                <a:spcPts val="0"/>
              </a:spcBef>
            </a:pPr>
            <a:endParaRPr lang="en-GB" sz="1200" dirty="0">
              <a:solidFill>
                <a:schemeClr val="tx2">
                  <a:lumMod val="75000"/>
                </a:schemeClr>
              </a:solidFill>
              <a:ea typeface="Tahoma"/>
              <a:cs typeface="Tahoma"/>
            </a:endParaRPr>
          </a:p>
          <a:p>
            <a:pPr>
              <a:spcBef>
                <a:spcPts val="0"/>
              </a:spcBef>
            </a:pPr>
            <a:r>
              <a:rPr lang="en-GB" sz="2400" dirty="0"/>
              <a:t>6 small group semi-structured interviews (40-60 minutes) (n=24)</a:t>
            </a:r>
          </a:p>
          <a:p>
            <a:pPr>
              <a:spcBef>
                <a:spcPts val="0"/>
              </a:spcBef>
            </a:pPr>
            <a:endParaRPr lang="en-GB" sz="2400" dirty="0">
              <a:solidFill>
                <a:schemeClr val="tx2">
                  <a:lumMod val="75000"/>
                </a:schemeClr>
              </a:solidFill>
              <a:ea typeface="Tahoma"/>
              <a:cs typeface="Tahoma"/>
            </a:endParaRPr>
          </a:p>
          <a:p>
            <a:pPr>
              <a:spcBef>
                <a:spcPts val="0"/>
              </a:spcBef>
            </a:pPr>
            <a:r>
              <a:rPr lang="en-GB" sz="2400" dirty="0"/>
              <a:t>6 personal reflective diaries captured electronically (n=6)</a:t>
            </a:r>
          </a:p>
          <a:p>
            <a:pPr>
              <a:spcBef>
                <a:spcPts val="0"/>
              </a:spcBef>
            </a:pPr>
            <a:endParaRPr lang="en-GB" sz="2400" dirty="0">
              <a:solidFill>
                <a:schemeClr val="tx2">
                  <a:lumMod val="75000"/>
                </a:schemeClr>
              </a:solidFill>
              <a:ea typeface="Tahoma"/>
              <a:cs typeface="Tahoma"/>
            </a:endParaRPr>
          </a:p>
          <a:p>
            <a:r>
              <a:rPr lang="en-GB" sz="2400" dirty="0">
                <a:solidFill>
                  <a:schemeClr val="tx2">
                    <a:lumMod val="75000"/>
                  </a:schemeClr>
                </a:solidFill>
                <a:ea typeface="Tahoma"/>
                <a:cs typeface="Tahoma"/>
              </a:rPr>
              <a:t>- analysed i</a:t>
            </a:r>
            <a:r>
              <a:rPr lang="en-GB" sz="2400" dirty="0"/>
              <a:t>nductively using thematic  </a:t>
            </a:r>
          </a:p>
          <a:p>
            <a:r>
              <a:rPr lang="en-GB" sz="2400" dirty="0"/>
              <a:t>  analysis</a:t>
            </a:r>
          </a:p>
        </p:txBody>
      </p:sp>
      <p:sp>
        <p:nvSpPr>
          <p:cNvPr id="3" name="Title 2">
            <a:extLst>
              <a:ext uri="{FF2B5EF4-FFF2-40B4-BE49-F238E27FC236}">
                <a16:creationId xmlns:a16="http://schemas.microsoft.com/office/drawing/2014/main" id="{594A4CBC-6788-484E-82F3-3D4CAD0F4BD3}"/>
              </a:ext>
            </a:extLst>
          </p:cNvPr>
          <p:cNvSpPr>
            <a:spLocks noGrp="1"/>
          </p:cNvSpPr>
          <p:nvPr>
            <p:ph type="title"/>
          </p:nvPr>
        </p:nvSpPr>
        <p:spPr>
          <a:xfrm>
            <a:off x="456965" y="530166"/>
            <a:ext cx="5479200" cy="720000"/>
          </a:xfrm>
        </p:spPr>
        <p:txBody>
          <a:bodyPr>
            <a:normAutofit/>
          </a:bodyPr>
          <a:lstStyle/>
          <a:p>
            <a:r>
              <a:rPr lang="en-GB" sz="2700" dirty="0">
                <a:solidFill>
                  <a:schemeClr val="tx1"/>
                </a:solidFill>
              </a:rPr>
              <a:t>Survey instruments</a:t>
            </a:r>
          </a:p>
        </p:txBody>
      </p:sp>
      <p:sp>
        <p:nvSpPr>
          <p:cNvPr id="4" name="TextBox 3">
            <a:extLst>
              <a:ext uri="{FF2B5EF4-FFF2-40B4-BE49-F238E27FC236}">
                <a16:creationId xmlns:a16="http://schemas.microsoft.com/office/drawing/2014/main" id="{3D2A3262-3EF5-4C52-8847-8F50A6BBD8DC}"/>
              </a:ext>
            </a:extLst>
          </p:cNvPr>
          <p:cNvSpPr txBox="1"/>
          <p:nvPr/>
        </p:nvSpPr>
        <p:spPr>
          <a:xfrm>
            <a:off x="6230750" y="2068301"/>
            <a:ext cx="5646235" cy="3600986"/>
          </a:xfrm>
          <a:prstGeom prst="rect">
            <a:avLst/>
          </a:prstGeom>
          <a:noFill/>
        </p:spPr>
        <p:txBody>
          <a:bodyPr wrap="square" rtlCol="0">
            <a:spAutoFit/>
          </a:bodyPr>
          <a:lstStyle/>
          <a:p>
            <a:pPr>
              <a:spcBef>
                <a:spcPts val="0"/>
              </a:spcBef>
            </a:pPr>
            <a:r>
              <a:rPr lang="en-GB" sz="2400" i="1" dirty="0">
                <a:solidFill>
                  <a:schemeClr val="tx2">
                    <a:lumMod val="75000"/>
                  </a:schemeClr>
                </a:solidFill>
                <a:ea typeface="Tahoma"/>
                <a:cs typeface="Tahoma"/>
              </a:rPr>
              <a:t>Phase 2 (close of module)</a:t>
            </a:r>
          </a:p>
          <a:p>
            <a:pPr>
              <a:spcBef>
                <a:spcPts val="0"/>
              </a:spcBef>
            </a:pPr>
            <a:endParaRPr lang="en-GB" sz="1200" dirty="0">
              <a:solidFill>
                <a:schemeClr val="tx2">
                  <a:lumMod val="75000"/>
                </a:schemeClr>
              </a:solidFill>
              <a:ea typeface="Tahoma"/>
              <a:cs typeface="Tahoma"/>
            </a:endParaRPr>
          </a:p>
          <a:p>
            <a:pPr>
              <a:spcBef>
                <a:spcPts val="0"/>
              </a:spcBef>
            </a:pPr>
            <a:r>
              <a:rPr lang="en-GB" sz="2400" dirty="0"/>
              <a:t>4 small group semi-structured interviews  (40-60 minutes) (n=14)</a:t>
            </a:r>
          </a:p>
          <a:p>
            <a:pPr>
              <a:spcBef>
                <a:spcPts val="0"/>
              </a:spcBef>
            </a:pPr>
            <a:endParaRPr lang="en-GB" sz="2400" dirty="0">
              <a:solidFill>
                <a:schemeClr val="tx2">
                  <a:lumMod val="75000"/>
                </a:schemeClr>
              </a:solidFill>
              <a:ea typeface="Tahoma"/>
              <a:cs typeface="Tahoma"/>
            </a:endParaRPr>
          </a:p>
          <a:p>
            <a:pPr>
              <a:spcBef>
                <a:spcPts val="0"/>
              </a:spcBef>
            </a:pPr>
            <a:r>
              <a:rPr lang="en-GB" sz="2400" dirty="0"/>
              <a:t>5 personal reflective diaries captured electronically (n=5)</a:t>
            </a:r>
            <a:endParaRPr lang="en-GB" sz="2400" dirty="0">
              <a:solidFill>
                <a:schemeClr val="tx2">
                  <a:lumMod val="75000"/>
                </a:schemeClr>
              </a:solidFill>
              <a:ea typeface="Tahoma"/>
              <a:cs typeface="Tahoma"/>
            </a:endParaRPr>
          </a:p>
          <a:p>
            <a:pPr>
              <a:spcBef>
                <a:spcPts val="0"/>
              </a:spcBef>
            </a:pPr>
            <a:endParaRPr lang="en-GB" sz="2400" dirty="0">
              <a:solidFill>
                <a:schemeClr val="tx2">
                  <a:lumMod val="75000"/>
                </a:schemeClr>
              </a:solidFill>
              <a:ea typeface="Tahoma"/>
              <a:cs typeface="Tahoma"/>
            </a:endParaRPr>
          </a:p>
          <a:p>
            <a:r>
              <a:rPr lang="en-GB" sz="2400" dirty="0">
                <a:solidFill>
                  <a:schemeClr val="tx2">
                    <a:lumMod val="75000"/>
                  </a:schemeClr>
                </a:solidFill>
                <a:ea typeface="Tahoma"/>
                <a:cs typeface="Tahoma"/>
              </a:rPr>
              <a:t>- analysed i</a:t>
            </a:r>
            <a:r>
              <a:rPr lang="en-GB" sz="2400" dirty="0"/>
              <a:t>nductively using thematic </a:t>
            </a:r>
          </a:p>
          <a:p>
            <a:r>
              <a:rPr lang="en-GB" sz="2400" dirty="0"/>
              <a:t>  analysis</a:t>
            </a:r>
          </a:p>
        </p:txBody>
      </p:sp>
      <p:sp>
        <p:nvSpPr>
          <p:cNvPr id="2" name="TextBox 1">
            <a:extLst>
              <a:ext uri="{FF2B5EF4-FFF2-40B4-BE49-F238E27FC236}">
                <a16:creationId xmlns:a16="http://schemas.microsoft.com/office/drawing/2014/main" id="{D85BDF7F-37E3-41D3-8F09-52B53B55C84B}"/>
              </a:ext>
            </a:extLst>
          </p:cNvPr>
          <p:cNvSpPr txBox="1"/>
          <p:nvPr/>
        </p:nvSpPr>
        <p:spPr>
          <a:xfrm>
            <a:off x="370340" y="1269416"/>
            <a:ext cx="10125540" cy="461665"/>
          </a:xfrm>
          <a:prstGeom prst="rect">
            <a:avLst/>
          </a:prstGeom>
          <a:noFill/>
        </p:spPr>
        <p:txBody>
          <a:bodyPr wrap="square" rtlCol="0">
            <a:spAutoFit/>
          </a:bodyPr>
          <a:lstStyle/>
          <a:p>
            <a:r>
              <a:rPr lang="en-US" sz="2400" dirty="0"/>
              <a:t>Students were recruited to one of two activities:</a:t>
            </a:r>
          </a:p>
        </p:txBody>
      </p:sp>
    </p:spTree>
    <p:extLst>
      <p:ext uri="{BB962C8B-B14F-4D97-AF65-F5344CB8AC3E}">
        <p14:creationId xmlns:p14="http://schemas.microsoft.com/office/powerpoint/2010/main" val="2449432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5431DC6-DEE7-4CA1-8CF3-6A0B8DC37039}"/>
              </a:ext>
            </a:extLst>
          </p:cNvPr>
          <p:cNvSpPr txBox="1"/>
          <p:nvPr/>
        </p:nvSpPr>
        <p:spPr>
          <a:xfrm>
            <a:off x="689227" y="1406411"/>
            <a:ext cx="10543309" cy="4431983"/>
          </a:xfrm>
          <a:prstGeom prst="rect">
            <a:avLst/>
          </a:prstGeom>
          <a:noFill/>
        </p:spPr>
        <p:txBody>
          <a:bodyPr wrap="square" rtlCol="0">
            <a:spAutoFit/>
          </a:bodyPr>
          <a:lstStyle/>
          <a:p>
            <a:pPr marL="342900" indent="-342900">
              <a:buClr>
                <a:srgbClr val="488ECB"/>
              </a:buClr>
              <a:buFont typeface="Wingdings" panose="05000000000000000000" pitchFamily="2" charset="2"/>
              <a:buChar char="§"/>
            </a:pPr>
            <a:r>
              <a:rPr lang="en-GB" sz="2400" dirty="0"/>
              <a:t>Six over-arching themes were identified with respect to relational feed-forward and student emotions, learning behaviours and wellbeing:</a:t>
            </a:r>
          </a:p>
          <a:p>
            <a:pPr marL="342900" indent="-342900">
              <a:buClr>
                <a:srgbClr val="488ECB"/>
              </a:buClr>
              <a:buFont typeface="Wingdings" panose="05000000000000000000" pitchFamily="2" charset="2"/>
              <a:buChar char="§"/>
            </a:pPr>
            <a:endParaRPr lang="en-GB" sz="2500" dirty="0"/>
          </a:p>
          <a:p>
            <a:pPr marL="457200" indent="-457200">
              <a:buAutoNum type="arabicPeriod"/>
            </a:pPr>
            <a:r>
              <a:rPr lang="en-GB" sz="2400" dirty="0"/>
              <a:t>Students’ emotions as they anticipated instructor commentary </a:t>
            </a:r>
          </a:p>
          <a:p>
            <a:pPr marL="457200" indent="-457200">
              <a:buAutoNum type="arabicPeriod"/>
            </a:pPr>
            <a:endParaRPr lang="en-GB" sz="1300" dirty="0"/>
          </a:p>
          <a:p>
            <a:pPr marL="457200" indent="-457200">
              <a:buAutoNum type="arabicPeriod"/>
            </a:pPr>
            <a:r>
              <a:rPr lang="en-GB" sz="2400" dirty="0"/>
              <a:t>The impact of relational feed-forward on students’ emotions </a:t>
            </a:r>
          </a:p>
          <a:p>
            <a:pPr marL="457200" indent="-457200">
              <a:buAutoNum type="arabicPeriod"/>
            </a:pPr>
            <a:endParaRPr lang="en-GB" sz="1300" dirty="0"/>
          </a:p>
          <a:p>
            <a:pPr marL="457200" indent="-457200">
              <a:buAutoNum type="arabicPeriod"/>
            </a:pPr>
            <a:r>
              <a:rPr lang="en-GB" sz="2400" dirty="0"/>
              <a:t>Students’ relationships with the instructor</a:t>
            </a:r>
          </a:p>
          <a:p>
            <a:pPr marL="457200" indent="-457200">
              <a:buAutoNum type="arabicPeriod"/>
            </a:pPr>
            <a:endParaRPr lang="en-GB" sz="1300" dirty="0"/>
          </a:p>
          <a:p>
            <a:pPr marL="457200" indent="-457200">
              <a:buAutoNum type="arabicPeriod"/>
            </a:pPr>
            <a:r>
              <a:rPr lang="en-GB" sz="2400" dirty="0">
                <a:solidFill>
                  <a:schemeClr val="bg1">
                    <a:lumMod val="50000"/>
                  </a:schemeClr>
                </a:solidFill>
              </a:rPr>
              <a:t>Students’ assessment attitudes and behaviours </a:t>
            </a:r>
          </a:p>
          <a:p>
            <a:pPr marL="457200" indent="-457200">
              <a:buAutoNum type="arabicPeriod"/>
            </a:pPr>
            <a:endParaRPr lang="en-GB" sz="1300" dirty="0"/>
          </a:p>
          <a:p>
            <a:pPr marL="457200" indent="-457200">
              <a:buAutoNum type="arabicPeriod"/>
            </a:pPr>
            <a:r>
              <a:rPr lang="en-GB" sz="2400" dirty="0"/>
              <a:t>The role of the instructor in managing feedback emotions </a:t>
            </a:r>
          </a:p>
          <a:p>
            <a:pPr marL="457200" indent="-457200">
              <a:buAutoNum type="arabicPeriod"/>
            </a:pPr>
            <a:endParaRPr lang="en-GB" sz="1300" dirty="0"/>
          </a:p>
          <a:p>
            <a:pPr marL="457200" indent="-457200">
              <a:buAutoNum type="arabicPeriod"/>
            </a:pPr>
            <a:r>
              <a:rPr lang="en-GB" sz="2400" dirty="0"/>
              <a:t>The impact of relational feed-forward on wellbeing</a:t>
            </a:r>
          </a:p>
        </p:txBody>
      </p:sp>
      <p:sp>
        <p:nvSpPr>
          <p:cNvPr id="12" name="Title 1">
            <a:extLst>
              <a:ext uri="{FF2B5EF4-FFF2-40B4-BE49-F238E27FC236}">
                <a16:creationId xmlns:a16="http://schemas.microsoft.com/office/drawing/2014/main" id="{C0397E56-449F-4159-BE9E-DB88559C1D1C}"/>
              </a:ext>
            </a:extLst>
          </p:cNvPr>
          <p:cNvSpPr>
            <a:spLocks noGrp="1"/>
          </p:cNvSpPr>
          <p:nvPr>
            <p:ph type="title"/>
          </p:nvPr>
        </p:nvSpPr>
        <p:spPr>
          <a:xfrm>
            <a:off x="775854" y="564055"/>
            <a:ext cx="10227490" cy="720000"/>
          </a:xfrm>
        </p:spPr>
        <p:txBody>
          <a:bodyPr>
            <a:noAutofit/>
          </a:bodyPr>
          <a:lstStyle/>
          <a:p>
            <a:r>
              <a:rPr lang="en-GB" sz="2900" dirty="0"/>
              <a:t>Findings from phase 2</a:t>
            </a:r>
          </a:p>
        </p:txBody>
      </p:sp>
    </p:spTree>
    <p:extLst>
      <p:ext uri="{BB962C8B-B14F-4D97-AF65-F5344CB8AC3E}">
        <p14:creationId xmlns:p14="http://schemas.microsoft.com/office/powerpoint/2010/main" val="155057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5431DC6-DEE7-4CA1-8CF3-6A0B8DC37039}"/>
              </a:ext>
            </a:extLst>
          </p:cNvPr>
          <p:cNvSpPr txBox="1"/>
          <p:nvPr/>
        </p:nvSpPr>
        <p:spPr>
          <a:xfrm>
            <a:off x="580724" y="1190265"/>
            <a:ext cx="11030551" cy="2262158"/>
          </a:xfrm>
          <a:prstGeom prst="rect">
            <a:avLst/>
          </a:prstGeom>
          <a:noFill/>
        </p:spPr>
        <p:txBody>
          <a:bodyPr wrap="square" rtlCol="0">
            <a:spAutoFit/>
          </a:bodyPr>
          <a:lstStyle/>
          <a:p>
            <a:pPr marL="342900" indent="-342900">
              <a:buClr>
                <a:srgbClr val="488ECB"/>
              </a:buClr>
              <a:buFont typeface="Wingdings" panose="05000000000000000000" pitchFamily="2" charset="2"/>
              <a:buChar char="§"/>
            </a:pPr>
            <a:r>
              <a:rPr lang="en-US" sz="2400" dirty="0"/>
              <a:t>anticipating instructor feedback made the students feel ‘anxious’ and ‘nervous’ above all other emotions: </a:t>
            </a:r>
          </a:p>
          <a:p>
            <a:endParaRPr lang="en-US" sz="2400" dirty="0"/>
          </a:p>
          <a:p>
            <a:pPr algn="ctr"/>
            <a:r>
              <a:rPr lang="en-US" sz="2300" i="1" dirty="0"/>
              <a:t>‘I felt a bit </a:t>
            </a:r>
            <a:r>
              <a:rPr lang="en-US" sz="2300" b="1" i="1" dirty="0"/>
              <a:t>nervous</a:t>
            </a:r>
            <a:r>
              <a:rPr lang="en-US" sz="2300" i="1" dirty="0"/>
              <a:t>, kind of </a:t>
            </a:r>
            <a:r>
              <a:rPr lang="en-US" sz="2300" b="1" i="1" dirty="0"/>
              <a:t>vulnerable</a:t>
            </a:r>
            <a:r>
              <a:rPr lang="en-US" sz="2300" i="1" dirty="0"/>
              <a:t> … my tutor was going to </a:t>
            </a:r>
            <a:r>
              <a:rPr lang="en-US" sz="2300" b="1" i="1" dirty="0"/>
              <a:t>judge me </a:t>
            </a:r>
            <a:r>
              <a:rPr lang="en-US" sz="2300" i="1" dirty="0"/>
              <a:t>and tell me face-to-face what she thought about my work. This </a:t>
            </a:r>
            <a:r>
              <a:rPr lang="en-US" sz="2300" b="1" i="1" dirty="0"/>
              <a:t>opens you to criticism </a:t>
            </a:r>
            <a:r>
              <a:rPr lang="en-US" sz="2300" i="1" dirty="0"/>
              <a:t>and that’s </a:t>
            </a:r>
            <a:r>
              <a:rPr lang="en-US" sz="2300" b="1" i="1" dirty="0"/>
              <a:t>quite scary</a:t>
            </a:r>
            <a:r>
              <a:rPr lang="en-US" sz="2300" i="1" dirty="0"/>
              <a:t>’ </a:t>
            </a:r>
            <a:r>
              <a:rPr lang="en-US" sz="2300" dirty="0"/>
              <a:t>(Year 2)</a:t>
            </a:r>
          </a:p>
        </p:txBody>
      </p:sp>
      <p:sp>
        <p:nvSpPr>
          <p:cNvPr id="12" name="Title 1">
            <a:extLst>
              <a:ext uri="{FF2B5EF4-FFF2-40B4-BE49-F238E27FC236}">
                <a16:creationId xmlns:a16="http://schemas.microsoft.com/office/drawing/2014/main" id="{C0397E56-449F-4159-BE9E-DB88559C1D1C}"/>
              </a:ext>
            </a:extLst>
          </p:cNvPr>
          <p:cNvSpPr>
            <a:spLocks noGrp="1"/>
          </p:cNvSpPr>
          <p:nvPr>
            <p:ph type="title"/>
          </p:nvPr>
        </p:nvSpPr>
        <p:spPr>
          <a:xfrm>
            <a:off x="650726" y="470265"/>
            <a:ext cx="10227490" cy="720000"/>
          </a:xfrm>
        </p:spPr>
        <p:txBody>
          <a:bodyPr>
            <a:noAutofit/>
          </a:bodyPr>
          <a:lstStyle/>
          <a:p>
            <a:r>
              <a:rPr lang="en-GB" sz="2900" dirty="0"/>
              <a:t>Findings from phase 2</a:t>
            </a:r>
          </a:p>
        </p:txBody>
      </p:sp>
      <p:sp>
        <p:nvSpPr>
          <p:cNvPr id="2" name="TextBox 1">
            <a:extLst>
              <a:ext uri="{FF2B5EF4-FFF2-40B4-BE49-F238E27FC236}">
                <a16:creationId xmlns:a16="http://schemas.microsoft.com/office/drawing/2014/main" id="{23C1C4A1-972C-45C5-8F2E-FCB252EFB257}"/>
              </a:ext>
            </a:extLst>
          </p:cNvPr>
          <p:cNvSpPr txBox="1"/>
          <p:nvPr/>
        </p:nvSpPr>
        <p:spPr>
          <a:xfrm>
            <a:off x="7514122" y="3841361"/>
            <a:ext cx="3718560" cy="2215991"/>
          </a:xfrm>
          <a:prstGeom prst="rect">
            <a:avLst/>
          </a:prstGeom>
          <a:noFill/>
        </p:spPr>
        <p:txBody>
          <a:bodyPr wrap="square" rtlCol="0">
            <a:spAutoFit/>
          </a:bodyPr>
          <a:lstStyle/>
          <a:p>
            <a:pPr algn="ctr"/>
            <a:r>
              <a:rPr lang="en-US" sz="2300" dirty="0"/>
              <a:t>students who progressed worse than they expected </a:t>
            </a:r>
            <a:endParaRPr lang="en-GB" sz="2300" dirty="0"/>
          </a:p>
          <a:p>
            <a:pPr algn="ctr"/>
            <a:endParaRPr lang="en-US" sz="2300" dirty="0"/>
          </a:p>
          <a:p>
            <a:pPr algn="ctr"/>
            <a:r>
              <a:rPr lang="en-US" sz="2300" dirty="0"/>
              <a:t>negative feelings of disappointment and embarrassment </a:t>
            </a:r>
          </a:p>
        </p:txBody>
      </p:sp>
      <p:sp>
        <p:nvSpPr>
          <p:cNvPr id="3" name="TextBox 2">
            <a:extLst>
              <a:ext uri="{FF2B5EF4-FFF2-40B4-BE49-F238E27FC236}">
                <a16:creationId xmlns:a16="http://schemas.microsoft.com/office/drawing/2014/main" id="{554AF10B-2D6B-49F3-A948-AE8855156312}"/>
              </a:ext>
            </a:extLst>
          </p:cNvPr>
          <p:cNvSpPr txBox="1"/>
          <p:nvPr/>
        </p:nvSpPr>
        <p:spPr>
          <a:xfrm>
            <a:off x="2310062" y="4254779"/>
            <a:ext cx="3718560" cy="2139047"/>
          </a:xfrm>
          <a:prstGeom prst="rect">
            <a:avLst/>
          </a:prstGeom>
          <a:noFill/>
        </p:spPr>
        <p:txBody>
          <a:bodyPr wrap="square" rtlCol="0">
            <a:spAutoFit/>
          </a:bodyPr>
          <a:lstStyle/>
          <a:p>
            <a:pPr algn="ctr"/>
            <a:r>
              <a:rPr lang="en-US" sz="2300" dirty="0"/>
              <a:t>students who had made good progress</a:t>
            </a:r>
          </a:p>
          <a:p>
            <a:pPr algn="ctr"/>
            <a:endParaRPr lang="en-US" sz="2300" dirty="0"/>
          </a:p>
          <a:p>
            <a:pPr algn="ctr"/>
            <a:r>
              <a:rPr lang="en-US" sz="2300" dirty="0"/>
              <a:t>positive feelings of relief, happiness, reassurance </a:t>
            </a:r>
          </a:p>
          <a:p>
            <a:endParaRPr lang="en-US" dirty="0"/>
          </a:p>
        </p:txBody>
      </p:sp>
      <p:sp>
        <p:nvSpPr>
          <p:cNvPr id="4" name="Arrow: Down 3">
            <a:extLst>
              <a:ext uri="{FF2B5EF4-FFF2-40B4-BE49-F238E27FC236}">
                <a16:creationId xmlns:a16="http://schemas.microsoft.com/office/drawing/2014/main" id="{A66B9E5E-0FF4-4DF7-B63A-F6A0595E36E8}"/>
              </a:ext>
            </a:extLst>
          </p:cNvPr>
          <p:cNvSpPr/>
          <p:nvPr/>
        </p:nvSpPr>
        <p:spPr>
          <a:xfrm>
            <a:off x="4076298" y="4997686"/>
            <a:ext cx="221382" cy="356134"/>
          </a:xfrm>
          <a:prstGeom prst="downArrow">
            <a:avLst/>
          </a:prstGeom>
          <a:solidFill>
            <a:srgbClr val="488ECB"/>
          </a:solidFill>
          <a:ln>
            <a:solidFill>
              <a:srgbClr val="488E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rrow: Down 6">
            <a:extLst>
              <a:ext uri="{FF2B5EF4-FFF2-40B4-BE49-F238E27FC236}">
                <a16:creationId xmlns:a16="http://schemas.microsoft.com/office/drawing/2014/main" id="{AE3723A2-72CE-4D17-BC56-5C7C2BA3C4E7}"/>
              </a:ext>
            </a:extLst>
          </p:cNvPr>
          <p:cNvSpPr/>
          <p:nvPr/>
        </p:nvSpPr>
        <p:spPr>
          <a:xfrm>
            <a:off x="9262711" y="4583597"/>
            <a:ext cx="221382" cy="356134"/>
          </a:xfrm>
          <a:prstGeom prst="downArrow">
            <a:avLst/>
          </a:prstGeom>
          <a:solidFill>
            <a:srgbClr val="488ECB"/>
          </a:solidFill>
          <a:ln>
            <a:solidFill>
              <a:srgbClr val="488E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966C1ABB-0B8F-4555-BB6E-69A4DCC24B58}"/>
              </a:ext>
            </a:extLst>
          </p:cNvPr>
          <p:cNvSpPr/>
          <p:nvPr/>
        </p:nvSpPr>
        <p:spPr>
          <a:xfrm>
            <a:off x="2521819" y="4254779"/>
            <a:ext cx="3330341" cy="1802573"/>
          </a:xfrm>
          <a:prstGeom prst="rect">
            <a:avLst/>
          </a:prstGeom>
          <a:noFill/>
          <a:ln>
            <a:solidFill>
              <a:srgbClr val="488E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53BED60F-5D46-4D75-9EC9-56CF7E12851B}"/>
              </a:ext>
            </a:extLst>
          </p:cNvPr>
          <p:cNvSpPr/>
          <p:nvPr/>
        </p:nvSpPr>
        <p:spPr>
          <a:xfrm>
            <a:off x="7603958" y="3870441"/>
            <a:ext cx="3546907" cy="2215991"/>
          </a:xfrm>
          <a:prstGeom prst="rect">
            <a:avLst/>
          </a:prstGeom>
          <a:noFill/>
          <a:ln>
            <a:solidFill>
              <a:srgbClr val="488E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3A71DB01-4CCC-47E0-B39D-679E44597860}"/>
              </a:ext>
            </a:extLst>
          </p:cNvPr>
          <p:cNvSpPr txBox="1"/>
          <p:nvPr/>
        </p:nvSpPr>
        <p:spPr>
          <a:xfrm>
            <a:off x="730936" y="3610528"/>
            <a:ext cx="5952205" cy="461665"/>
          </a:xfrm>
          <a:prstGeom prst="rect">
            <a:avLst/>
          </a:prstGeom>
          <a:noFill/>
        </p:spPr>
        <p:txBody>
          <a:bodyPr wrap="square" rtlCol="0">
            <a:spAutoFit/>
          </a:bodyPr>
          <a:lstStyle/>
          <a:p>
            <a:pPr marL="342900" indent="-342900">
              <a:buClr>
                <a:srgbClr val="488ECB"/>
              </a:buClr>
              <a:buFont typeface="Wingdings" panose="05000000000000000000" pitchFamily="2" charset="2"/>
              <a:buChar char="§"/>
            </a:pPr>
            <a:r>
              <a:rPr lang="en-US" sz="2400" dirty="0"/>
              <a:t>on receiving instructor commentary:</a:t>
            </a:r>
          </a:p>
        </p:txBody>
      </p:sp>
    </p:spTree>
    <p:extLst>
      <p:ext uri="{BB962C8B-B14F-4D97-AF65-F5344CB8AC3E}">
        <p14:creationId xmlns:p14="http://schemas.microsoft.com/office/powerpoint/2010/main" val="3401049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7" grpId="0" animBg="1"/>
      <p:bldP spid="6" grpId="0" animBg="1"/>
      <p:bldP spid="11" grpId="0" animBg="1"/>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5431DC6-DEE7-4CA1-8CF3-6A0B8DC37039}"/>
              </a:ext>
            </a:extLst>
          </p:cNvPr>
          <p:cNvSpPr txBox="1"/>
          <p:nvPr/>
        </p:nvSpPr>
        <p:spPr>
          <a:xfrm>
            <a:off x="474847" y="1187805"/>
            <a:ext cx="11242306" cy="5093702"/>
          </a:xfrm>
          <a:prstGeom prst="rect">
            <a:avLst/>
          </a:prstGeom>
          <a:noFill/>
        </p:spPr>
        <p:txBody>
          <a:bodyPr wrap="square" rtlCol="0">
            <a:spAutoFit/>
          </a:bodyPr>
          <a:lstStyle/>
          <a:p>
            <a:pPr marL="342900" indent="-342900">
              <a:buClr>
                <a:srgbClr val="488ECB"/>
              </a:buClr>
              <a:buFont typeface="Wingdings" panose="05000000000000000000" pitchFamily="2" charset="2"/>
              <a:buChar char="§"/>
            </a:pPr>
            <a:r>
              <a:rPr lang="en-US" sz="2400" dirty="0"/>
              <a:t>talking with the instructor about draft work helped the students to process and deal with their emotions in a positive manner, both short- and long-term:</a:t>
            </a:r>
          </a:p>
          <a:p>
            <a:endParaRPr lang="en-US" dirty="0"/>
          </a:p>
          <a:p>
            <a:pPr algn="ctr"/>
            <a:r>
              <a:rPr lang="en-GB" sz="2300" i="1" dirty="0"/>
              <a:t>‘Once I started talking to her, it </a:t>
            </a:r>
            <a:r>
              <a:rPr lang="en-GB" sz="2300" b="1" i="1" dirty="0"/>
              <a:t>calmed me</a:t>
            </a:r>
            <a:r>
              <a:rPr lang="en-GB" sz="2300" i="1" dirty="0"/>
              <a:t>. I was like, okay, we're talking about this, we're </a:t>
            </a:r>
            <a:r>
              <a:rPr lang="en-GB" sz="2300" b="1" i="1" dirty="0"/>
              <a:t>getting it out in the open</a:t>
            </a:r>
            <a:r>
              <a:rPr lang="en-GB" sz="2300" i="1" dirty="0"/>
              <a:t>, </a:t>
            </a:r>
            <a:r>
              <a:rPr lang="en-GB" sz="2300" b="1" i="1" dirty="0"/>
              <a:t>I</a:t>
            </a:r>
            <a:r>
              <a:rPr lang="en-GB" sz="2300" i="1" dirty="0"/>
              <a:t> </a:t>
            </a:r>
            <a:r>
              <a:rPr lang="en-GB" sz="2300" b="1" i="1" dirty="0"/>
              <a:t>can improve </a:t>
            </a:r>
            <a:r>
              <a:rPr lang="en-GB" sz="2300" i="1" dirty="0"/>
              <a:t>this’</a:t>
            </a:r>
            <a:r>
              <a:rPr lang="en-GB" sz="2300" dirty="0"/>
              <a:t> (Year 1)</a:t>
            </a:r>
          </a:p>
          <a:p>
            <a:pPr algn="ctr"/>
            <a:endParaRPr lang="en-GB" sz="2500" dirty="0"/>
          </a:p>
          <a:p>
            <a:pPr marL="342900" indent="-342900">
              <a:buClr>
                <a:srgbClr val="488ECB"/>
              </a:buClr>
              <a:buFont typeface="Wingdings" panose="05000000000000000000" pitchFamily="2" charset="2"/>
              <a:buChar char="§"/>
            </a:pPr>
            <a:r>
              <a:rPr lang="en-GB" sz="2400" dirty="0"/>
              <a:t>derived from six central aspects of the relational feed-forward encounter:</a:t>
            </a:r>
          </a:p>
          <a:p>
            <a:endParaRPr lang="en-GB" sz="1200" dirty="0"/>
          </a:p>
          <a:p>
            <a:pPr marL="457200" indent="-457200">
              <a:buFont typeface="+mj-lt"/>
              <a:buAutoNum type="arabicPeriod"/>
            </a:pPr>
            <a:r>
              <a:rPr lang="en-GB" sz="2200" dirty="0"/>
              <a:t>The open and supportive environment prompted student </a:t>
            </a:r>
            <a:r>
              <a:rPr lang="en-GB" sz="2200" i="1" dirty="0"/>
              <a:t>questions</a:t>
            </a:r>
          </a:p>
          <a:p>
            <a:pPr marL="228600" indent="-228600">
              <a:buFont typeface="+mj-lt"/>
              <a:buAutoNum type="arabicPeriod"/>
            </a:pPr>
            <a:endParaRPr lang="en-GB" sz="300" dirty="0"/>
          </a:p>
          <a:p>
            <a:pPr marL="457200" indent="-457200">
              <a:buFont typeface="+mj-lt"/>
              <a:buAutoNum type="arabicPeriod"/>
            </a:pPr>
            <a:r>
              <a:rPr lang="en-GB" sz="2200" dirty="0"/>
              <a:t>Talking clarified the </a:t>
            </a:r>
            <a:r>
              <a:rPr lang="en-GB" sz="2200" i="1" dirty="0"/>
              <a:t>tone</a:t>
            </a:r>
            <a:r>
              <a:rPr lang="en-GB" sz="2200" dirty="0"/>
              <a:t> of instructor comments</a:t>
            </a:r>
          </a:p>
          <a:p>
            <a:pPr marL="228600" indent="-228600">
              <a:buFont typeface="+mj-lt"/>
              <a:buAutoNum type="arabicPeriod"/>
            </a:pPr>
            <a:endParaRPr lang="en-GB" sz="300" dirty="0"/>
          </a:p>
          <a:p>
            <a:pPr marL="457200" indent="-457200">
              <a:buFont typeface="+mj-lt"/>
              <a:buAutoNum type="arabicPeriod"/>
            </a:pPr>
            <a:r>
              <a:rPr lang="en-GB" sz="2200" dirty="0"/>
              <a:t>The instructor offered constructive critique, giving students a sense of </a:t>
            </a:r>
            <a:r>
              <a:rPr lang="en-GB" sz="2200" i="1" dirty="0"/>
              <a:t>direction</a:t>
            </a:r>
          </a:p>
          <a:p>
            <a:pPr marL="228600" indent="-228600">
              <a:buFont typeface="+mj-lt"/>
              <a:buAutoNum type="arabicPeriod"/>
            </a:pPr>
            <a:endParaRPr lang="en-GB" sz="300" dirty="0"/>
          </a:p>
          <a:p>
            <a:pPr marL="457200" indent="-457200">
              <a:buFont typeface="+mj-lt"/>
              <a:buAutoNum type="arabicPeriod"/>
            </a:pPr>
            <a:r>
              <a:rPr lang="en-GB" sz="2200" dirty="0"/>
              <a:t>The dialogue pertained to the </a:t>
            </a:r>
            <a:r>
              <a:rPr lang="en-GB" sz="2200" i="1" dirty="0"/>
              <a:t>work in progress </a:t>
            </a:r>
            <a:r>
              <a:rPr lang="en-GB" sz="2200" dirty="0"/>
              <a:t>rather than personal ability</a:t>
            </a:r>
          </a:p>
          <a:p>
            <a:pPr marL="228600" indent="-228600">
              <a:buFont typeface="+mj-lt"/>
              <a:buAutoNum type="arabicPeriod"/>
            </a:pPr>
            <a:endParaRPr lang="en-GB" sz="300" dirty="0"/>
          </a:p>
          <a:p>
            <a:pPr marL="457200" indent="-457200">
              <a:buFont typeface="+mj-lt"/>
              <a:buAutoNum type="arabicPeriod"/>
            </a:pPr>
            <a:r>
              <a:rPr lang="en-GB" sz="2200" dirty="0"/>
              <a:t>The dialogue directed student attention to </a:t>
            </a:r>
            <a:r>
              <a:rPr lang="en-GB" sz="2200" i="1" dirty="0"/>
              <a:t>assessment as a process </a:t>
            </a:r>
            <a:endParaRPr lang="en-GB" sz="300" i="1" dirty="0"/>
          </a:p>
          <a:p>
            <a:pPr marL="228600" indent="-228600">
              <a:buFont typeface="+mj-lt"/>
              <a:buAutoNum type="arabicPeriod"/>
            </a:pPr>
            <a:endParaRPr lang="en-GB" sz="300" dirty="0"/>
          </a:p>
          <a:p>
            <a:pPr marL="457200" indent="-457200">
              <a:buFont typeface="+mj-lt"/>
              <a:buAutoNum type="arabicPeriod"/>
            </a:pPr>
            <a:r>
              <a:rPr lang="en-GB" sz="2200" dirty="0"/>
              <a:t>The instructor focused student attention on the assessment </a:t>
            </a:r>
            <a:r>
              <a:rPr lang="en-GB" sz="2200" i="1" dirty="0"/>
              <a:t>rubric</a:t>
            </a:r>
          </a:p>
        </p:txBody>
      </p:sp>
      <p:sp>
        <p:nvSpPr>
          <p:cNvPr id="10" name="Title 1">
            <a:extLst>
              <a:ext uri="{FF2B5EF4-FFF2-40B4-BE49-F238E27FC236}">
                <a16:creationId xmlns:a16="http://schemas.microsoft.com/office/drawing/2014/main" id="{DFDF31C9-5DA1-4773-87D9-D009D3F50874}"/>
              </a:ext>
            </a:extLst>
          </p:cNvPr>
          <p:cNvSpPr>
            <a:spLocks noGrp="1"/>
          </p:cNvSpPr>
          <p:nvPr>
            <p:ph type="title"/>
          </p:nvPr>
        </p:nvSpPr>
        <p:spPr>
          <a:xfrm>
            <a:off x="650726" y="470265"/>
            <a:ext cx="10227490" cy="720000"/>
          </a:xfrm>
        </p:spPr>
        <p:txBody>
          <a:bodyPr>
            <a:noAutofit/>
          </a:bodyPr>
          <a:lstStyle/>
          <a:p>
            <a:r>
              <a:rPr lang="en-GB" sz="2900" dirty="0"/>
              <a:t>Findings from phase 2</a:t>
            </a:r>
          </a:p>
        </p:txBody>
      </p:sp>
    </p:spTree>
    <p:extLst>
      <p:ext uri="{BB962C8B-B14F-4D97-AF65-F5344CB8AC3E}">
        <p14:creationId xmlns:p14="http://schemas.microsoft.com/office/powerpoint/2010/main" val="631055132"/>
      </p:ext>
    </p:extLst>
  </p:cSld>
  <p:clrMapOvr>
    <a:masterClrMapping/>
  </p:clrMapOvr>
</p:sld>
</file>

<file path=ppt/theme/theme1.xml><?xml version="1.0" encoding="utf-8"?>
<a:theme xmlns:a="http://schemas.openxmlformats.org/drawingml/2006/main" name="1_Office Theme">
  <a:themeElements>
    <a:clrScheme name="UOG 2019 v2">
      <a:dk1>
        <a:sysClr val="windowText" lastClr="000000"/>
      </a:dk1>
      <a:lt1>
        <a:sysClr val="window" lastClr="FFFFFF"/>
      </a:lt1>
      <a:dk2>
        <a:srgbClr val="353637"/>
      </a:dk2>
      <a:lt2>
        <a:srgbClr val="FFFFFF"/>
      </a:lt2>
      <a:accent1>
        <a:srgbClr val="188178"/>
      </a:accent1>
      <a:accent2>
        <a:srgbClr val="DE655E"/>
      </a:accent2>
      <a:accent3>
        <a:srgbClr val="488ECB"/>
      </a:accent3>
      <a:accent4>
        <a:srgbClr val="FFED00"/>
      </a:accent4>
      <a:accent5>
        <a:srgbClr val="FAA719"/>
      </a:accent5>
      <a:accent6>
        <a:srgbClr val="F1F2F3"/>
      </a:accent6>
      <a:hlink>
        <a:srgbClr val="353637"/>
      </a:hlink>
      <a:folHlink>
        <a:srgbClr val="A5A2A2"/>
      </a:folHlink>
    </a:clrScheme>
    <a:fontScheme name="UoG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sl043_UOG7420_PPT template_v2" id="{541353D1-C1F9-43E2-A021-FE558566DAF0}" vid="{32786641-79CC-4D37-A0A0-4391AA294CA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8915EFE99108843B62A22FDFBEA389A" ma:contentTypeVersion="8" ma:contentTypeDescription="Create a new document." ma:contentTypeScope="" ma:versionID="96ea3440a7facb05a86ab6bc995907bb">
  <xsd:schema xmlns:xsd="http://www.w3.org/2001/XMLSchema" xmlns:xs="http://www.w3.org/2001/XMLSchema" xmlns:p="http://schemas.microsoft.com/office/2006/metadata/properties" xmlns:ns1="http://schemas.microsoft.com/sharepoint/v3" xmlns:ns2="9296bcf7-f7b2-4004-b6a3-d27e747f2bab" xmlns:ns3="32319619-2aa1-4920-b0c9-e0628ec94f45" xmlns:ns4="88844f9e-9b18-47bf-9b8b-959248243ec6" targetNamespace="http://schemas.microsoft.com/office/2006/metadata/properties" ma:root="true" ma:fieldsID="9c89a9573069461f9765d584da49a382" ns1:_="" ns2:_="" ns3:_="" ns4:_="">
    <xsd:import namespace="http://schemas.microsoft.com/sharepoint/v3"/>
    <xsd:import namespace="9296bcf7-f7b2-4004-b6a3-d27e747f2bab"/>
    <xsd:import namespace="32319619-2aa1-4920-b0c9-e0628ec94f45"/>
    <xsd:import namespace="88844f9e-9b18-47bf-9b8b-959248243ec6"/>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4: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2"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296bcf7-f7b2-4004-b6a3-d27e747f2bab"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32319619-2aa1-4920-b0c9-e0628ec94f45"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8844f9e-9b18-47bf-9b8b-959248243ec6"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_dlc_DocId xmlns="9296bcf7-f7b2-4004-b6a3-d27e747f2bab">TAFXHH6S76DC-377918173-22</_dlc_DocId>
    <_dlc_DocIdUrl xmlns="9296bcf7-f7b2-4004-b6a3-d27e747f2bab">
      <Url>https://connectglosac.sharepoint.com/sites/staffnet/cmsr/_layouts/15/DocIdRedir.aspx?ID=TAFXHH6S76DC-377918173-22</Url>
      <Description>TAFXHH6S76DC-377918173-22</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A33210C-7541-480C-A0D2-DA498BC590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296bcf7-f7b2-4004-b6a3-d27e747f2bab"/>
    <ds:schemaRef ds:uri="32319619-2aa1-4920-b0c9-e0628ec94f45"/>
    <ds:schemaRef ds:uri="88844f9e-9b18-47bf-9b8b-959248243e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7F1A8D7-B1D2-4C5D-885D-77A2FA7C9CD7}">
  <ds:schemaRefs>
    <ds:schemaRef ds:uri="http://schemas.microsoft.com/office/infopath/2007/PartnerControls"/>
    <ds:schemaRef ds:uri="http://schemas.microsoft.com/office/2006/documentManagement/types"/>
    <ds:schemaRef ds:uri="http://schemas.microsoft.com/sharepoint/v3"/>
    <ds:schemaRef ds:uri="9296bcf7-f7b2-4004-b6a3-d27e747f2bab"/>
    <ds:schemaRef ds:uri="88844f9e-9b18-47bf-9b8b-959248243ec6"/>
    <ds:schemaRef ds:uri="http://purl.org/dc/elements/1.1/"/>
    <ds:schemaRef ds:uri="32319619-2aa1-4920-b0c9-e0628ec94f45"/>
    <ds:schemaRef ds:uri="http://purl.org/dc/dcmitype/"/>
    <ds:schemaRef ds:uri="http://schemas.microsoft.com/office/2006/metadata/properties"/>
    <ds:schemaRef ds:uri="http://schemas.openxmlformats.org/package/2006/metadata/core-properties"/>
    <ds:schemaRef ds:uri="http://www.w3.org/XML/1998/namespace"/>
    <ds:schemaRef ds:uri="http://purl.org/dc/terms/"/>
  </ds:schemaRefs>
</ds:datastoreItem>
</file>

<file path=customXml/itemProps3.xml><?xml version="1.0" encoding="utf-8"?>
<ds:datastoreItem xmlns:ds="http://schemas.openxmlformats.org/officeDocument/2006/customXml" ds:itemID="{FACB1DC2-9D7B-44AC-A535-6CC794E35FE0}">
  <ds:schemaRefs>
    <ds:schemaRef ds:uri="http://schemas.microsoft.com/sharepoint/events"/>
  </ds:schemaRefs>
</ds:datastoreItem>
</file>

<file path=customXml/itemProps4.xml><?xml version="1.0" encoding="utf-8"?>
<ds:datastoreItem xmlns:ds="http://schemas.openxmlformats.org/officeDocument/2006/customXml" ds:itemID="{F62B9498-C747-47EE-AC30-952BEE2621B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2461</TotalTime>
  <Words>2690</Words>
  <Application>Microsoft Office PowerPoint</Application>
  <PresentationFormat>Widescreen</PresentationFormat>
  <Paragraphs>215</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Arno Pro</vt:lpstr>
      <vt:lpstr>ArnoPro-Regular</vt:lpstr>
      <vt:lpstr>Calibri</vt:lpstr>
      <vt:lpstr>Wingdings</vt:lpstr>
      <vt:lpstr>1_Office Theme</vt:lpstr>
      <vt:lpstr>Exploring the Emotional Responses of Undergraduate Students to Assessment Feedback:  Implications for Instructors</vt:lpstr>
      <vt:lpstr>Introduction</vt:lpstr>
      <vt:lpstr>PowerPoint Presentation</vt:lpstr>
      <vt:lpstr>Methods</vt:lpstr>
      <vt:lpstr>Feed-forward approaches</vt:lpstr>
      <vt:lpstr>Survey instruments</vt:lpstr>
      <vt:lpstr>Findings from phase 2</vt:lpstr>
      <vt:lpstr>Findings from phase 2</vt:lpstr>
      <vt:lpstr>Findings from phase 2</vt:lpstr>
      <vt:lpstr>Findings from phase 2</vt:lpstr>
      <vt:lpstr>Findings from phase 2</vt:lpstr>
      <vt:lpstr>Discussion</vt:lpstr>
      <vt:lpstr>Implications for instructors</vt:lpstr>
      <vt:lpstr>Implications for instructors</vt:lpstr>
      <vt:lpstr>PowerPoint Presentation</vt:lpstr>
    </vt:vector>
  </TitlesOfParts>
  <Company>University of Gloucestershire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HAYES, Beth</dc:creator>
  <cp:lastModifiedBy>HILL, Jenny (Prof)</cp:lastModifiedBy>
  <cp:revision>431</cp:revision>
  <cp:lastPrinted>2021-12-07T13:08:19Z</cp:lastPrinted>
  <dcterms:created xsi:type="dcterms:W3CDTF">2019-03-15T11:00:41Z</dcterms:created>
  <dcterms:modified xsi:type="dcterms:W3CDTF">2023-10-29T12:45:27Z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0x010100B8915EFE99108843B62A22FDFBEA389A</vt:lpwstr>
  </property>
  <property fmtid="{D5CDD505-2E9C-101B-9397-08002B2CF9AE}" pid="3" name="_dlc_DocIdItemGuid">
    <vt:lpwstr>86ddc6c5-15fd-4038-ade7-a0c48affb04f</vt:lpwstr>
  </property>
</Properties>
</file>