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8" r:id="rId12"/>
    <p:sldId id="266" r:id="rId13"/>
    <p:sldId id="27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EAE14-EC58-4463-AAA7-7713DFC6C1D0}" v="9" dt="2022-04-12T12: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41" d="100"/>
          <a:sy n="41" d="100"/>
        </p:scale>
        <p:origin x="74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Rachel" userId="f69648e8-9c2c-4a50-8de0-8690e3f175cb" providerId="ADAL" clId="{2F5EAE14-EC58-4463-AAA7-7713DFC6C1D0}"/>
    <pc:docChg chg="undo redo custSel addSld delSld modSld sldOrd">
      <pc:chgData name="Julian, Rachel" userId="f69648e8-9c2c-4a50-8de0-8690e3f175cb" providerId="ADAL" clId="{2F5EAE14-EC58-4463-AAA7-7713DFC6C1D0}" dt="2022-04-12T12:53:28.792" v="1522" actId="47"/>
      <pc:docMkLst>
        <pc:docMk/>
      </pc:docMkLst>
      <pc:sldChg chg="addSp modSp mod setBg">
        <pc:chgData name="Julian, Rachel" userId="f69648e8-9c2c-4a50-8de0-8690e3f175cb" providerId="ADAL" clId="{2F5EAE14-EC58-4463-AAA7-7713DFC6C1D0}" dt="2022-04-12T09:28:27.864" v="56" actId="20577"/>
        <pc:sldMkLst>
          <pc:docMk/>
          <pc:sldMk cId="3672952029" sldId="256"/>
        </pc:sldMkLst>
        <pc:spChg chg="mod">
          <ac:chgData name="Julian, Rachel" userId="f69648e8-9c2c-4a50-8de0-8690e3f175cb" providerId="ADAL" clId="{2F5EAE14-EC58-4463-AAA7-7713DFC6C1D0}" dt="2022-04-12T09:28:11.237" v="0" actId="26606"/>
          <ac:spMkLst>
            <pc:docMk/>
            <pc:sldMk cId="3672952029" sldId="256"/>
            <ac:spMk id="2" creationId="{B45DE247-8BC9-4985-B5C3-5BEDA9BEC72F}"/>
          </ac:spMkLst>
        </pc:spChg>
        <pc:spChg chg="mod">
          <ac:chgData name="Julian, Rachel" userId="f69648e8-9c2c-4a50-8de0-8690e3f175cb" providerId="ADAL" clId="{2F5EAE14-EC58-4463-AAA7-7713DFC6C1D0}" dt="2022-04-12T09:28:27.864" v="56" actId="20577"/>
          <ac:spMkLst>
            <pc:docMk/>
            <pc:sldMk cId="3672952029" sldId="256"/>
            <ac:spMk id="3" creationId="{D649F82E-7CBD-4352-B3DB-4BC5E412786E}"/>
          </ac:spMkLst>
        </pc:spChg>
        <pc:spChg chg="add">
          <ac:chgData name="Julian, Rachel" userId="f69648e8-9c2c-4a50-8de0-8690e3f175cb" providerId="ADAL" clId="{2F5EAE14-EC58-4463-AAA7-7713DFC6C1D0}" dt="2022-04-12T09:28:11.237" v="0" actId="26606"/>
          <ac:spMkLst>
            <pc:docMk/>
            <pc:sldMk cId="3672952029" sldId="256"/>
            <ac:spMk id="8" creationId="{2A8AA5BC-4F7A-4226-8F99-6D824B226A97}"/>
          </ac:spMkLst>
        </pc:spChg>
        <pc:spChg chg="add">
          <ac:chgData name="Julian, Rachel" userId="f69648e8-9c2c-4a50-8de0-8690e3f175cb" providerId="ADAL" clId="{2F5EAE14-EC58-4463-AAA7-7713DFC6C1D0}" dt="2022-04-12T09:28:11.237" v="0" actId="26606"/>
          <ac:spMkLst>
            <pc:docMk/>
            <pc:sldMk cId="3672952029" sldId="256"/>
            <ac:spMk id="12" creationId="{5BC87C3E-1040-4EE4-9BDB-9537F7A1B335}"/>
          </ac:spMkLst>
        </pc:spChg>
        <pc:cxnChg chg="add">
          <ac:chgData name="Julian, Rachel" userId="f69648e8-9c2c-4a50-8de0-8690e3f175cb" providerId="ADAL" clId="{2F5EAE14-EC58-4463-AAA7-7713DFC6C1D0}" dt="2022-04-12T09:28:11.237" v="0" actId="26606"/>
          <ac:cxnSpMkLst>
            <pc:docMk/>
            <pc:sldMk cId="3672952029" sldId="256"/>
            <ac:cxnSpMk id="10" creationId="{911DBBF1-3229-4BD9-B3D1-B4CA571E7431}"/>
          </ac:cxnSpMkLst>
        </pc:cxnChg>
        <pc:cxnChg chg="add">
          <ac:chgData name="Julian, Rachel" userId="f69648e8-9c2c-4a50-8de0-8690e3f175cb" providerId="ADAL" clId="{2F5EAE14-EC58-4463-AAA7-7713DFC6C1D0}" dt="2022-04-12T09:28:11.237" v="0" actId="26606"/>
          <ac:cxnSpMkLst>
            <pc:docMk/>
            <pc:sldMk cId="3672952029" sldId="256"/>
            <ac:cxnSpMk id="14" creationId="{42CDBECE-872A-4C73-9DC1-BB4E805E2CF5}"/>
          </ac:cxnSpMkLst>
        </pc:cxnChg>
        <pc:cxnChg chg="add">
          <ac:chgData name="Julian, Rachel" userId="f69648e8-9c2c-4a50-8de0-8690e3f175cb" providerId="ADAL" clId="{2F5EAE14-EC58-4463-AAA7-7713DFC6C1D0}" dt="2022-04-12T09:28:11.237" v="0" actId="26606"/>
          <ac:cxnSpMkLst>
            <pc:docMk/>
            <pc:sldMk cId="3672952029" sldId="256"/>
            <ac:cxnSpMk id="16" creationId="{F5CD5A0B-CDD7-427C-AA42-2EECFDFA1811}"/>
          </ac:cxnSpMkLst>
        </pc:cxnChg>
      </pc:sldChg>
      <pc:sldChg chg="addSp modSp mod">
        <pc:chgData name="Julian, Rachel" userId="f69648e8-9c2c-4a50-8de0-8690e3f175cb" providerId="ADAL" clId="{2F5EAE14-EC58-4463-AAA7-7713DFC6C1D0}" dt="2022-04-12T09:32:33.235" v="262" actId="20577"/>
        <pc:sldMkLst>
          <pc:docMk/>
          <pc:sldMk cId="2075685427" sldId="257"/>
        </pc:sldMkLst>
        <pc:spChg chg="add mod">
          <ac:chgData name="Julian, Rachel" userId="f69648e8-9c2c-4a50-8de0-8690e3f175cb" providerId="ADAL" clId="{2F5EAE14-EC58-4463-AAA7-7713DFC6C1D0}" dt="2022-04-12T09:32:33.235" v="262" actId="20577"/>
          <ac:spMkLst>
            <pc:docMk/>
            <pc:sldMk cId="2075685427" sldId="257"/>
            <ac:spMk id="7" creationId="{BA85FC6D-F108-4560-B714-7A32355434F7}"/>
          </ac:spMkLst>
        </pc:spChg>
      </pc:sldChg>
      <pc:sldChg chg="addSp delSp modSp new mod setBg">
        <pc:chgData name="Julian, Rachel" userId="f69648e8-9c2c-4a50-8de0-8690e3f175cb" providerId="ADAL" clId="{2F5EAE14-EC58-4463-AAA7-7713DFC6C1D0}" dt="2022-04-12T12:40:17.437" v="1244" actId="26606"/>
        <pc:sldMkLst>
          <pc:docMk/>
          <pc:sldMk cId="1156203069" sldId="261"/>
        </pc:sldMkLst>
        <pc:spChg chg="mod">
          <ac:chgData name="Julian, Rachel" userId="f69648e8-9c2c-4a50-8de0-8690e3f175cb" providerId="ADAL" clId="{2F5EAE14-EC58-4463-AAA7-7713DFC6C1D0}" dt="2022-04-12T12:40:17.437" v="1244" actId="26606"/>
          <ac:spMkLst>
            <pc:docMk/>
            <pc:sldMk cId="1156203069" sldId="261"/>
            <ac:spMk id="2" creationId="{38270407-A887-4BD5-A7FA-9E611FEF2005}"/>
          </ac:spMkLst>
        </pc:spChg>
        <pc:spChg chg="add del mod">
          <ac:chgData name="Julian, Rachel" userId="f69648e8-9c2c-4a50-8de0-8690e3f175cb" providerId="ADAL" clId="{2F5EAE14-EC58-4463-AAA7-7713DFC6C1D0}" dt="2022-04-12T12:40:17.437" v="1244" actId="26606"/>
          <ac:spMkLst>
            <pc:docMk/>
            <pc:sldMk cId="1156203069" sldId="261"/>
            <ac:spMk id="3" creationId="{64B9F55C-03C4-4BAF-B4EF-4D9E58B2FE62}"/>
          </ac:spMkLst>
        </pc:spChg>
        <pc:spChg chg="add">
          <ac:chgData name="Julian, Rachel" userId="f69648e8-9c2c-4a50-8de0-8690e3f175cb" providerId="ADAL" clId="{2F5EAE14-EC58-4463-AAA7-7713DFC6C1D0}" dt="2022-04-12T12:40:17.437" v="1244" actId="26606"/>
          <ac:spMkLst>
            <pc:docMk/>
            <pc:sldMk cId="1156203069" sldId="261"/>
            <ac:spMk id="9" creationId="{2B566528-1B12-4246-9431-5C2D7D081168}"/>
          </ac:spMkLst>
        </pc:spChg>
        <pc:spChg chg="add">
          <ac:chgData name="Julian, Rachel" userId="f69648e8-9c2c-4a50-8de0-8690e3f175cb" providerId="ADAL" clId="{2F5EAE14-EC58-4463-AAA7-7713DFC6C1D0}" dt="2022-04-12T12:40:17.437" v="1244" actId="26606"/>
          <ac:spMkLst>
            <pc:docMk/>
            <pc:sldMk cId="1156203069" sldId="261"/>
            <ac:spMk id="11" creationId="{2E80C965-DB6D-4F81-9E9E-B027384D0BD6}"/>
          </ac:spMkLst>
        </pc:spChg>
        <pc:spChg chg="add">
          <ac:chgData name="Julian, Rachel" userId="f69648e8-9c2c-4a50-8de0-8690e3f175cb" providerId="ADAL" clId="{2F5EAE14-EC58-4463-AAA7-7713DFC6C1D0}" dt="2022-04-12T12:40:17.437" v="1244" actId="26606"/>
          <ac:spMkLst>
            <pc:docMk/>
            <pc:sldMk cId="1156203069" sldId="261"/>
            <ac:spMk id="13" creationId="{A580F890-B085-4E95-96AA-55AEBEC5CE6E}"/>
          </ac:spMkLst>
        </pc:spChg>
        <pc:spChg chg="add">
          <ac:chgData name="Julian, Rachel" userId="f69648e8-9c2c-4a50-8de0-8690e3f175cb" providerId="ADAL" clId="{2F5EAE14-EC58-4463-AAA7-7713DFC6C1D0}" dt="2022-04-12T12:40:17.437" v="1244" actId="26606"/>
          <ac:spMkLst>
            <pc:docMk/>
            <pc:sldMk cId="1156203069" sldId="261"/>
            <ac:spMk id="15" creationId="{D3F51FEB-38FB-4F6C-9F7B-2F2AFAB65463}"/>
          </ac:spMkLst>
        </pc:spChg>
        <pc:spChg chg="add">
          <ac:chgData name="Julian, Rachel" userId="f69648e8-9c2c-4a50-8de0-8690e3f175cb" providerId="ADAL" clId="{2F5EAE14-EC58-4463-AAA7-7713DFC6C1D0}" dt="2022-04-12T12:40:17.437" v="1244" actId="26606"/>
          <ac:spMkLst>
            <pc:docMk/>
            <pc:sldMk cId="1156203069" sldId="261"/>
            <ac:spMk id="17" creationId="{1E547BA6-BAE0-43BB-A7CA-60F69CE252F0}"/>
          </ac:spMkLst>
        </pc:spChg>
        <pc:graphicFrameChg chg="add del">
          <ac:chgData name="Julian, Rachel" userId="f69648e8-9c2c-4a50-8de0-8690e3f175cb" providerId="ADAL" clId="{2F5EAE14-EC58-4463-AAA7-7713DFC6C1D0}" dt="2022-04-12T12:40:17.377" v="1243" actId="26606"/>
          <ac:graphicFrameMkLst>
            <pc:docMk/>
            <pc:sldMk cId="1156203069" sldId="261"/>
            <ac:graphicFrameMk id="5" creationId="{7D14BD55-CFA3-A2D2-A2C8-B3DFB4E909CF}"/>
          </ac:graphicFrameMkLst>
        </pc:graphicFrameChg>
        <pc:graphicFrameChg chg="add">
          <ac:chgData name="Julian, Rachel" userId="f69648e8-9c2c-4a50-8de0-8690e3f175cb" providerId="ADAL" clId="{2F5EAE14-EC58-4463-AAA7-7713DFC6C1D0}" dt="2022-04-12T12:40:17.437" v="1244" actId="26606"/>
          <ac:graphicFrameMkLst>
            <pc:docMk/>
            <pc:sldMk cId="1156203069" sldId="261"/>
            <ac:graphicFrameMk id="7" creationId="{FA8D939E-914B-FDCD-CA6B-DE647AC7F269}"/>
          </ac:graphicFrameMkLst>
        </pc:graphicFrameChg>
      </pc:sldChg>
      <pc:sldChg chg="addSp modSp new mod setBg">
        <pc:chgData name="Julian, Rachel" userId="f69648e8-9c2c-4a50-8de0-8690e3f175cb" providerId="ADAL" clId="{2F5EAE14-EC58-4463-AAA7-7713DFC6C1D0}" dt="2022-04-12T12:42:18.303" v="1280" actId="12"/>
        <pc:sldMkLst>
          <pc:docMk/>
          <pc:sldMk cId="3800389676" sldId="262"/>
        </pc:sldMkLst>
        <pc:spChg chg="mod">
          <ac:chgData name="Julian, Rachel" userId="f69648e8-9c2c-4a50-8de0-8690e3f175cb" providerId="ADAL" clId="{2F5EAE14-EC58-4463-AAA7-7713DFC6C1D0}" dt="2022-04-12T12:41:27.173" v="1252" actId="12"/>
          <ac:spMkLst>
            <pc:docMk/>
            <pc:sldMk cId="3800389676" sldId="262"/>
            <ac:spMk id="2" creationId="{E9FD5DF3-F8B4-4524-8E13-A58B94FFBEC6}"/>
          </ac:spMkLst>
        </pc:spChg>
        <pc:spChg chg="mod">
          <ac:chgData name="Julian, Rachel" userId="f69648e8-9c2c-4a50-8de0-8690e3f175cb" providerId="ADAL" clId="{2F5EAE14-EC58-4463-AAA7-7713DFC6C1D0}" dt="2022-04-12T12:42:18.303" v="1280" actId="12"/>
          <ac:spMkLst>
            <pc:docMk/>
            <pc:sldMk cId="3800389676" sldId="262"/>
            <ac:spMk id="3" creationId="{5121F2CB-C063-4F87-8F37-6B300CA9528F}"/>
          </ac:spMkLst>
        </pc:spChg>
        <pc:spChg chg="add">
          <ac:chgData name="Julian, Rachel" userId="f69648e8-9c2c-4a50-8de0-8690e3f175cb" providerId="ADAL" clId="{2F5EAE14-EC58-4463-AAA7-7713DFC6C1D0}" dt="2022-04-12T12:41:21.585" v="1250" actId="26606"/>
          <ac:spMkLst>
            <pc:docMk/>
            <pc:sldMk cId="3800389676" sldId="262"/>
            <ac:spMk id="8" creationId="{907EF6B7-1338-4443-8C46-6A318D952DFD}"/>
          </ac:spMkLst>
        </pc:spChg>
        <pc:spChg chg="add">
          <ac:chgData name="Julian, Rachel" userId="f69648e8-9c2c-4a50-8de0-8690e3f175cb" providerId="ADAL" clId="{2F5EAE14-EC58-4463-AAA7-7713DFC6C1D0}" dt="2022-04-12T12:41:21.585" v="1250" actId="26606"/>
          <ac:spMkLst>
            <pc:docMk/>
            <pc:sldMk cId="3800389676" sldId="262"/>
            <ac:spMk id="10" creationId="{DAAE4CDD-124C-4DCF-9584-B6033B545DD5}"/>
          </ac:spMkLst>
        </pc:spChg>
        <pc:spChg chg="add">
          <ac:chgData name="Julian, Rachel" userId="f69648e8-9c2c-4a50-8de0-8690e3f175cb" providerId="ADAL" clId="{2F5EAE14-EC58-4463-AAA7-7713DFC6C1D0}" dt="2022-04-12T12:41:21.585" v="1250" actId="26606"/>
          <ac:spMkLst>
            <pc:docMk/>
            <pc:sldMk cId="3800389676" sldId="262"/>
            <ac:spMk id="12" creationId="{081E4A58-353D-44AE-B2FC-2A74E2E400F7}"/>
          </ac:spMkLst>
        </pc:spChg>
      </pc:sldChg>
      <pc:sldChg chg="addSp modSp new mod ord setBg">
        <pc:chgData name="Julian, Rachel" userId="f69648e8-9c2c-4a50-8de0-8690e3f175cb" providerId="ADAL" clId="{2F5EAE14-EC58-4463-AAA7-7713DFC6C1D0}" dt="2022-04-12T12:41:02.348" v="1247" actId="113"/>
        <pc:sldMkLst>
          <pc:docMk/>
          <pc:sldMk cId="2218184040" sldId="263"/>
        </pc:sldMkLst>
        <pc:spChg chg="mod">
          <ac:chgData name="Julian, Rachel" userId="f69648e8-9c2c-4a50-8de0-8690e3f175cb" providerId="ADAL" clId="{2F5EAE14-EC58-4463-AAA7-7713DFC6C1D0}" dt="2022-04-12T12:41:02.348" v="1247" actId="113"/>
          <ac:spMkLst>
            <pc:docMk/>
            <pc:sldMk cId="2218184040" sldId="263"/>
            <ac:spMk id="2" creationId="{532A9BE7-D413-4770-AF1D-6D01FE884046}"/>
          </ac:spMkLst>
        </pc:spChg>
        <pc:spChg chg="mod">
          <ac:chgData name="Julian, Rachel" userId="f69648e8-9c2c-4a50-8de0-8690e3f175cb" providerId="ADAL" clId="{2F5EAE14-EC58-4463-AAA7-7713DFC6C1D0}" dt="2022-04-12T12:40:36.614" v="1245" actId="26606"/>
          <ac:spMkLst>
            <pc:docMk/>
            <pc:sldMk cId="2218184040" sldId="263"/>
            <ac:spMk id="3" creationId="{433A4AD0-B9D5-4C16-BFC4-6A2BE7CE17E9}"/>
          </ac:spMkLst>
        </pc:spChg>
        <pc:spChg chg="add">
          <ac:chgData name="Julian, Rachel" userId="f69648e8-9c2c-4a50-8de0-8690e3f175cb" providerId="ADAL" clId="{2F5EAE14-EC58-4463-AAA7-7713DFC6C1D0}" dt="2022-04-12T12:40:36.614" v="1245" actId="26606"/>
          <ac:spMkLst>
            <pc:docMk/>
            <pc:sldMk cId="2218184040" sldId="263"/>
            <ac:spMk id="8" creationId="{2B566528-1B12-4246-9431-5C2D7D081168}"/>
          </ac:spMkLst>
        </pc:spChg>
        <pc:spChg chg="add">
          <ac:chgData name="Julian, Rachel" userId="f69648e8-9c2c-4a50-8de0-8690e3f175cb" providerId="ADAL" clId="{2F5EAE14-EC58-4463-AAA7-7713DFC6C1D0}" dt="2022-04-12T12:40:36.614" v="1245" actId="26606"/>
          <ac:spMkLst>
            <pc:docMk/>
            <pc:sldMk cId="2218184040" sldId="263"/>
            <ac:spMk id="10" creationId="{2E80C965-DB6D-4F81-9E9E-B027384D0BD6}"/>
          </ac:spMkLst>
        </pc:spChg>
        <pc:spChg chg="add">
          <ac:chgData name="Julian, Rachel" userId="f69648e8-9c2c-4a50-8de0-8690e3f175cb" providerId="ADAL" clId="{2F5EAE14-EC58-4463-AAA7-7713DFC6C1D0}" dt="2022-04-12T12:40:36.614" v="1245" actId="26606"/>
          <ac:spMkLst>
            <pc:docMk/>
            <pc:sldMk cId="2218184040" sldId="263"/>
            <ac:spMk id="12" creationId="{A580F890-B085-4E95-96AA-55AEBEC5CE6E}"/>
          </ac:spMkLst>
        </pc:spChg>
        <pc:spChg chg="add">
          <ac:chgData name="Julian, Rachel" userId="f69648e8-9c2c-4a50-8de0-8690e3f175cb" providerId="ADAL" clId="{2F5EAE14-EC58-4463-AAA7-7713DFC6C1D0}" dt="2022-04-12T12:40:36.614" v="1245" actId="26606"/>
          <ac:spMkLst>
            <pc:docMk/>
            <pc:sldMk cId="2218184040" sldId="263"/>
            <ac:spMk id="14" creationId="{D3F51FEB-38FB-4F6C-9F7B-2F2AFAB65463}"/>
          </ac:spMkLst>
        </pc:spChg>
        <pc:spChg chg="add">
          <ac:chgData name="Julian, Rachel" userId="f69648e8-9c2c-4a50-8de0-8690e3f175cb" providerId="ADAL" clId="{2F5EAE14-EC58-4463-AAA7-7713DFC6C1D0}" dt="2022-04-12T12:40:36.614" v="1245" actId="26606"/>
          <ac:spMkLst>
            <pc:docMk/>
            <pc:sldMk cId="2218184040" sldId="263"/>
            <ac:spMk id="16" creationId="{1E547BA6-BAE0-43BB-A7CA-60F69CE252F0}"/>
          </ac:spMkLst>
        </pc:spChg>
      </pc:sldChg>
      <pc:sldChg chg="addSp delSp modSp new mod setBg">
        <pc:chgData name="Julian, Rachel" userId="f69648e8-9c2c-4a50-8de0-8690e3f175cb" providerId="ADAL" clId="{2F5EAE14-EC58-4463-AAA7-7713DFC6C1D0}" dt="2022-04-12T12:43:13.470" v="1287" actId="12"/>
        <pc:sldMkLst>
          <pc:docMk/>
          <pc:sldMk cId="2970740934" sldId="264"/>
        </pc:sldMkLst>
        <pc:spChg chg="mod">
          <ac:chgData name="Julian, Rachel" userId="f69648e8-9c2c-4a50-8de0-8690e3f175cb" providerId="ADAL" clId="{2F5EAE14-EC58-4463-AAA7-7713DFC6C1D0}" dt="2022-04-12T12:42:52.934" v="1285" actId="14100"/>
          <ac:spMkLst>
            <pc:docMk/>
            <pc:sldMk cId="2970740934" sldId="264"/>
            <ac:spMk id="2" creationId="{E73D8889-E208-45C6-8A4F-912E1562CC1B}"/>
          </ac:spMkLst>
        </pc:spChg>
        <pc:spChg chg="mod">
          <ac:chgData name="Julian, Rachel" userId="f69648e8-9c2c-4a50-8de0-8690e3f175cb" providerId="ADAL" clId="{2F5EAE14-EC58-4463-AAA7-7713DFC6C1D0}" dt="2022-04-12T12:43:13.470" v="1287" actId="12"/>
          <ac:spMkLst>
            <pc:docMk/>
            <pc:sldMk cId="2970740934" sldId="264"/>
            <ac:spMk id="3" creationId="{03F4BFFF-567D-4F77-974F-EFF2F4AF1990}"/>
          </ac:spMkLst>
        </pc:spChg>
        <pc:spChg chg="add del">
          <ac:chgData name="Julian, Rachel" userId="f69648e8-9c2c-4a50-8de0-8690e3f175cb" providerId="ADAL" clId="{2F5EAE14-EC58-4463-AAA7-7713DFC6C1D0}" dt="2022-04-12T12:42:44.932" v="1282" actId="26606"/>
          <ac:spMkLst>
            <pc:docMk/>
            <pc:sldMk cId="2970740934" sldId="264"/>
            <ac:spMk id="8" creationId="{F837543A-6020-4505-A233-C9DB4BF74011}"/>
          </ac:spMkLst>
        </pc:spChg>
        <pc:spChg chg="add del">
          <ac:chgData name="Julian, Rachel" userId="f69648e8-9c2c-4a50-8de0-8690e3f175cb" providerId="ADAL" clId="{2F5EAE14-EC58-4463-AAA7-7713DFC6C1D0}" dt="2022-04-12T12:42:44.932" v="1282" actId="26606"/>
          <ac:spMkLst>
            <pc:docMk/>
            <pc:sldMk cId="2970740934" sldId="264"/>
            <ac:spMk id="10" creationId="{35B16301-FB18-48BA-A6DD-C37CAF6F9A18}"/>
          </ac:spMkLst>
        </pc:spChg>
        <pc:spChg chg="add del">
          <ac:chgData name="Julian, Rachel" userId="f69648e8-9c2c-4a50-8de0-8690e3f175cb" providerId="ADAL" clId="{2F5EAE14-EC58-4463-AAA7-7713DFC6C1D0}" dt="2022-04-12T12:42:44.932" v="1282" actId="26606"/>
          <ac:spMkLst>
            <pc:docMk/>
            <pc:sldMk cId="2970740934" sldId="264"/>
            <ac:spMk id="12" creationId="{C3C0D90E-074A-4F52-9B11-B52BEF4BCBE5}"/>
          </ac:spMkLst>
        </pc:spChg>
        <pc:spChg chg="add del">
          <ac:chgData name="Julian, Rachel" userId="f69648e8-9c2c-4a50-8de0-8690e3f175cb" providerId="ADAL" clId="{2F5EAE14-EC58-4463-AAA7-7713DFC6C1D0}" dt="2022-04-12T12:42:44.932" v="1282" actId="26606"/>
          <ac:spMkLst>
            <pc:docMk/>
            <pc:sldMk cId="2970740934" sldId="264"/>
            <ac:spMk id="14" creationId="{CABBD4C1-E6F8-46F6-8152-A8A97490BF4D}"/>
          </ac:spMkLst>
        </pc:spChg>
        <pc:spChg chg="add del">
          <ac:chgData name="Julian, Rachel" userId="f69648e8-9c2c-4a50-8de0-8690e3f175cb" providerId="ADAL" clId="{2F5EAE14-EC58-4463-AAA7-7713DFC6C1D0}" dt="2022-04-12T12:42:44.932" v="1282" actId="26606"/>
          <ac:spMkLst>
            <pc:docMk/>
            <pc:sldMk cId="2970740934" sldId="264"/>
            <ac:spMk id="16" creationId="{83BA5EF5-1FE9-4BF9-83BB-269BCDDF6156}"/>
          </ac:spMkLst>
        </pc:spChg>
        <pc:spChg chg="add del">
          <ac:chgData name="Julian, Rachel" userId="f69648e8-9c2c-4a50-8de0-8690e3f175cb" providerId="ADAL" clId="{2F5EAE14-EC58-4463-AAA7-7713DFC6C1D0}" dt="2022-04-12T12:42:44.932" v="1282" actId="26606"/>
          <ac:spMkLst>
            <pc:docMk/>
            <pc:sldMk cId="2970740934" sldId="264"/>
            <ac:spMk id="20" creationId="{88853921-7BC9-4BDE-ACAB-133C683C82D6}"/>
          </ac:spMkLst>
        </pc:spChg>
        <pc:spChg chg="add del">
          <ac:chgData name="Julian, Rachel" userId="f69648e8-9c2c-4a50-8de0-8690e3f175cb" providerId="ADAL" clId="{2F5EAE14-EC58-4463-AAA7-7713DFC6C1D0}" dt="2022-04-12T12:42:44.932" v="1282" actId="26606"/>
          <ac:spMkLst>
            <pc:docMk/>
            <pc:sldMk cId="2970740934" sldId="264"/>
            <ac:spMk id="22" creationId="{09192968-3AE7-4470-A61C-97294BB92731}"/>
          </ac:spMkLst>
        </pc:spChg>
        <pc:spChg chg="add del">
          <ac:chgData name="Julian, Rachel" userId="f69648e8-9c2c-4a50-8de0-8690e3f175cb" providerId="ADAL" clId="{2F5EAE14-EC58-4463-AAA7-7713DFC6C1D0}" dt="2022-04-12T12:42:44.932" v="1282" actId="26606"/>
          <ac:spMkLst>
            <pc:docMk/>
            <pc:sldMk cId="2970740934" sldId="264"/>
            <ac:spMk id="24" creationId="{3AB72E55-43E4-4356-BFE8-E2102CB0B505}"/>
          </ac:spMkLst>
        </pc:spChg>
        <pc:spChg chg="add">
          <ac:chgData name="Julian, Rachel" userId="f69648e8-9c2c-4a50-8de0-8690e3f175cb" providerId="ADAL" clId="{2F5EAE14-EC58-4463-AAA7-7713DFC6C1D0}" dt="2022-04-12T12:42:44.954" v="1283" actId="26606"/>
          <ac:spMkLst>
            <pc:docMk/>
            <pc:sldMk cId="2970740934" sldId="264"/>
            <ac:spMk id="26" creationId="{C2554CA6-288E-4202-BC52-2E5A8F0C0AED}"/>
          </ac:spMkLst>
        </pc:spChg>
        <pc:spChg chg="add">
          <ac:chgData name="Julian, Rachel" userId="f69648e8-9c2c-4a50-8de0-8690e3f175cb" providerId="ADAL" clId="{2F5EAE14-EC58-4463-AAA7-7713DFC6C1D0}" dt="2022-04-12T12:42:44.954" v="1283" actId="26606"/>
          <ac:spMkLst>
            <pc:docMk/>
            <pc:sldMk cId="2970740934" sldId="264"/>
            <ac:spMk id="27" creationId="{B10BB131-AC8E-4A8E-A5D1-36260F720C3B}"/>
          </ac:spMkLst>
        </pc:spChg>
        <pc:spChg chg="add">
          <ac:chgData name="Julian, Rachel" userId="f69648e8-9c2c-4a50-8de0-8690e3f175cb" providerId="ADAL" clId="{2F5EAE14-EC58-4463-AAA7-7713DFC6C1D0}" dt="2022-04-12T12:42:44.954" v="1283" actId="26606"/>
          <ac:spMkLst>
            <pc:docMk/>
            <pc:sldMk cId="2970740934" sldId="264"/>
            <ac:spMk id="28" creationId="{5B7778FC-632E-4DCA-A7CB-0D7731CCF970}"/>
          </ac:spMkLst>
        </pc:spChg>
        <pc:spChg chg="add">
          <ac:chgData name="Julian, Rachel" userId="f69648e8-9c2c-4a50-8de0-8690e3f175cb" providerId="ADAL" clId="{2F5EAE14-EC58-4463-AAA7-7713DFC6C1D0}" dt="2022-04-12T12:42:44.954" v="1283" actId="26606"/>
          <ac:spMkLst>
            <pc:docMk/>
            <pc:sldMk cId="2970740934" sldId="264"/>
            <ac:spMk id="29" creationId="{FA23A907-97FB-4A8F-880A-DD77401C4296}"/>
          </ac:spMkLst>
        </pc:spChg>
        <pc:cxnChg chg="add del">
          <ac:chgData name="Julian, Rachel" userId="f69648e8-9c2c-4a50-8de0-8690e3f175cb" providerId="ADAL" clId="{2F5EAE14-EC58-4463-AAA7-7713DFC6C1D0}" dt="2022-04-12T12:42:44.932" v="1282" actId="26606"/>
          <ac:cxnSpMkLst>
            <pc:docMk/>
            <pc:sldMk cId="2970740934" sldId="264"/>
            <ac:cxnSpMk id="18" creationId="{4B3BCACB-5880-460B-9606-8C433A9AF99D}"/>
          </ac:cxnSpMkLst>
        </pc:cxnChg>
      </pc:sldChg>
      <pc:sldChg chg="addSp modSp new mod setBg">
        <pc:chgData name="Julian, Rachel" userId="f69648e8-9c2c-4a50-8de0-8690e3f175cb" providerId="ADAL" clId="{2F5EAE14-EC58-4463-AAA7-7713DFC6C1D0}" dt="2022-04-12T12:45:05.563" v="1355" actId="20577"/>
        <pc:sldMkLst>
          <pc:docMk/>
          <pc:sldMk cId="1165060238" sldId="265"/>
        </pc:sldMkLst>
        <pc:spChg chg="mod">
          <ac:chgData name="Julian, Rachel" userId="f69648e8-9c2c-4a50-8de0-8690e3f175cb" providerId="ADAL" clId="{2F5EAE14-EC58-4463-AAA7-7713DFC6C1D0}" dt="2022-04-12T12:45:05.563" v="1355" actId="20577"/>
          <ac:spMkLst>
            <pc:docMk/>
            <pc:sldMk cId="1165060238" sldId="265"/>
            <ac:spMk id="2" creationId="{AC612E3A-0076-4717-B499-49FAC5A988D0}"/>
          </ac:spMkLst>
        </pc:spChg>
        <pc:spChg chg="mod">
          <ac:chgData name="Julian, Rachel" userId="f69648e8-9c2c-4a50-8de0-8690e3f175cb" providerId="ADAL" clId="{2F5EAE14-EC58-4463-AAA7-7713DFC6C1D0}" dt="2022-04-12T12:44:56.343" v="1340" actId="2711"/>
          <ac:spMkLst>
            <pc:docMk/>
            <pc:sldMk cId="1165060238" sldId="265"/>
            <ac:spMk id="3" creationId="{CC2055F4-E049-4AD3-B16A-8CAF83AA3504}"/>
          </ac:spMkLst>
        </pc:spChg>
        <pc:spChg chg="add">
          <ac:chgData name="Julian, Rachel" userId="f69648e8-9c2c-4a50-8de0-8690e3f175cb" providerId="ADAL" clId="{2F5EAE14-EC58-4463-AAA7-7713DFC6C1D0}" dt="2022-04-12T12:43:27.273" v="1288" actId="26606"/>
          <ac:spMkLst>
            <pc:docMk/>
            <pc:sldMk cId="1165060238" sldId="265"/>
            <ac:spMk id="8" creationId="{1BB867FF-FC45-48F7-8104-F89BE54909F1}"/>
          </ac:spMkLst>
        </pc:spChg>
        <pc:spChg chg="add">
          <ac:chgData name="Julian, Rachel" userId="f69648e8-9c2c-4a50-8de0-8690e3f175cb" providerId="ADAL" clId="{2F5EAE14-EC58-4463-AAA7-7713DFC6C1D0}" dt="2022-04-12T12:43:27.273" v="1288" actId="26606"/>
          <ac:spMkLst>
            <pc:docMk/>
            <pc:sldMk cId="1165060238" sldId="265"/>
            <ac:spMk id="10" creationId="{8BB56887-D0D5-4F0C-9E19-7247EB83C8B7}"/>
          </ac:spMkLst>
        </pc:spChg>
        <pc:spChg chg="add">
          <ac:chgData name="Julian, Rachel" userId="f69648e8-9c2c-4a50-8de0-8690e3f175cb" providerId="ADAL" clId="{2F5EAE14-EC58-4463-AAA7-7713DFC6C1D0}" dt="2022-04-12T12:43:27.273" v="1288" actId="26606"/>
          <ac:spMkLst>
            <pc:docMk/>
            <pc:sldMk cId="1165060238" sldId="265"/>
            <ac:spMk id="12" creationId="{081E4A58-353D-44AE-B2FC-2A74E2E400F7}"/>
          </ac:spMkLst>
        </pc:spChg>
      </pc:sldChg>
      <pc:sldChg chg="addSp delSp modSp new mod setBg">
        <pc:chgData name="Julian, Rachel" userId="f69648e8-9c2c-4a50-8de0-8690e3f175cb" providerId="ADAL" clId="{2F5EAE14-EC58-4463-AAA7-7713DFC6C1D0}" dt="2022-04-12T12:39:34.426" v="1241" actId="26606"/>
        <pc:sldMkLst>
          <pc:docMk/>
          <pc:sldMk cId="3796721871" sldId="266"/>
        </pc:sldMkLst>
        <pc:spChg chg="mod">
          <ac:chgData name="Julian, Rachel" userId="f69648e8-9c2c-4a50-8de0-8690e3f175cb" providerId="ADAL" clId="{2F5EAE14-EC58-4463-AAA7-7713DFC6C1D0}" dt="2022-04-12T12:39:34.426" v="1241" actId="26606"/>
          <ac:spMkLst>
            <pc:docMk/>
            <pc:sldMk cId="3796721871" sldId="266"/>
            <ac:spMk id="2" creationId="{5211D333-CA64-45AD-ADF1-16F882CB1F40}"/>
          </ac:spMkLst>
        </pc:spChg>
        <pc:spChg chg="del mod">
          <ac:chgData name="Julian, Rachel" userId="f69648e8-9c2c-4a50-8de0-8690e3f175cb" providerId="ADAL" clId="{2F5EAE14-EC58-4463-AAA7-7713DFC6C1D0}" dt="2022-04-12T12:39:34.426" v="1241" actId="26606"/>
          <ac:spMkLst>
            <pc:docMk/>
            <pc:sldMk cId="3796721871" sldId="266"/>
            <ac:spMk id="3" creationId="{1EC1F6AC-7DB2-4745-B697-0D045E08DE89}"/>
          </ac:spMkLst>
        </pc:spChg>
        <pc:spChg chg="add">
          <ac:chgData name="Julian, Rachel" userId="f69648e8-9c2c-4a50-8de0-8690e3f175cb" providerId="ADAL" clId="{2F5EAE14-EC58-4463-AAA7-7713DFC6C1D0}" dt="2022-04-12T12:39:34.426" v="1241" actId="26606"/>
          <ac:spMkLst>
            <pc:docMk/>
            <pc:sldMk cId="3796721871" sldId="266"/>
            <ac:spMk id="9" creationId="{42285737-90EE-47DC-AC80-8AE156B11969}"/>
          </ac:spMkLst>
        </pc:spChg>
        <pc:grpChg chg="add">
          <ac:chgData name="Julian, Rachel" userId="f69648e8-9c2c-4a50-8de0-8690e3f175cb" providerId="ADAL" clId="{2F5EAE14-EC58-4463-AAA7-7713DFC6C1D0}" dt="2022-04-12T12:39:34.426" v="1241" actId="26606"/>
          <ac:grpSpMkLst>
            <pc:docMk/>
            <pc:sldMk cId="3796721871" sldId="266"/>
            <ac:grpSpMk id="11" creationId="{B57BDC17-F1B3-455F-BBF1-680AA1F25C06}"/>
          </ac:grpSpMkLst>
        </pc:grpChg>
        <pc:graphicFrameChg chg="add">
          <ac:chgData name="Julian, Rachel" userId="f69648e8-9c2c-4a50-8de0-8690e3f175cb" providerId="ADAL" clId="{2F5EAE14-EC58-4463-AAA7-7713DFC6C1D0}" dt="2022-04-12T12:39:34.426" v="1241" actId="26606"/>
          <ac:graphicFrameMkLst>
            <pc:docMk/>
            <pc:sldMk cId="3796721871" sldId="266"/>
            <ac:graphicFrameMk id="5" creationId="{923983D0-7ECF-43DD-1577-FA4476D2F77D}"/>
          </ac:graphicFrameMkLst>
        </pc:graphicFrameChg>
      </pc:sldChg>
      <pc:sldChg chg="addSp delSp modSp new del mod">
        <pc:chgData name="Julian, Rachel" userId="f69648e8-9c2c-4a50-8de0-8690e3f175cb" providerId="ADAL" clId="{2F5EAE14-EC58-4463-AAA7-7713DFC6C1D0}" dt="2022-04-12T12:32:22.191" v="628" actId="47"/>
        <pc:sldMkLst>
          <pc:docMk/>
          <pc:sldMk cId="3531085198" sldId="267"/>
        </pc:sldMkLst>
        <pc:grpChg chg="mod">
          <ac:chgData name="Julian, Rachel" userId="f69648e8-9c2c-4a50-8de0-8690e3f175cb" providerId="ADAL" clId="{2F5EAE14-EC58-4463-AAA7-7713DFC6C1D0}" dt="2022-04-12T12:30:09.699" v="525"/>
          <ac:grpSpMkLst>
            <pc:docMk/>
            <pc:sldMk cId="3531085198" sldId="267"/>
            <ac:grpSpMk id="5" creationId="{6161832C-93E8-40E3-9D6C-5096FB8F2447}"/>
          </ac:grpSpMkLst>
        </pc:grpChg>
        <pc:grpChg chg="mod">
          <ac:chgData name="Julian, Rachel" userId="f69648e8-9c2c-4a50-8de0-8690e3f175cb" providerId="ADAL" clId="{2F5EAE14-EC58-4463-AAA7-7713DFC6C1D0}" dt="2022-04-12T12:30:19.363" v="535"/>
          <ac:grpSpMkLst>
            <pc:docMk/>
            <pc:sldMk cId="3531085198" sldId="267"/>
            <ac:grpSpMk id="15" creationId="{7D56CCAF-E345-4F0D-9AEE-9CE60EF2F90C}"/>
          </ac:grpSpMkLst>
        </pc:grpChg>
        <pc:grpChg chg="del mod">
          <ac:chgData name="Julian, Rachel" userId="f69648e8-9c2c-4a50-8de0-8690e3f175cb" providerId="ADAL" clId="{2F5EAE14-EC58-4463-AAA7-7713DFC6C1D0}" dt="2022-04-12T12:30:29.215" v="554"/>
          <ac:grpSpMkLst>
            <pc:docMk/>
            <pc:sldMk cId="3531085198" sldId="267"/>
            <ac:grpSpMk id="27" creationId="{96823372-D518-4371-BE7D-1131BCF75C3A}"/>
          </ac:grpSpMkLst>
        </pc:grpChg>
        <pc:grpChg chg="mod">
          <ac:chgData name="Julian, Rachel" userId="f69648e8-9c2c-4a50-8de0-8690e3f175cb" providerId="ADAL" clId="{2F5EAE14-EC58-4463-AAA7-7713DFC6C1D0}" dt="2022-04-12T12:30:29.215" v="554"/>
          <ac:grpSpMkLst>
            <pc:docMk/>
            <pc:sldMk cId="3531085198" sldId="267"/>
            <ac:grpSpMk id="34" creationId="{2169361D-0215-4218-85BD-971AB885DC91}"/>
          </ac:grpSpMkLst>
        </pc:grpChg>
        <pc:grpChg chg="mod">
          <ac:chgData name="Julian, Rachel" userId="f69648e8-9c2c-4a50-8de0-8690e3f175cb" providerId="ADAL" clId="{2F5EAE14-EC58-4463-AAA7-7713DFC6C1D0}" dt="2022-04-12T12:30:41.379" v="578"/>
          <ac:grpSpMkLst>
            <pc:docMk/>
            <pc:sldMk cId="3531085198" sldId="267"/>
            <ac:grpSpMk id="58" creationId="{FE5E9A57-C66F-4ECB-8CD4-D170BAD4B049}"/>
          </ac:grpSpMkLst>
        </pc:grpChg>
        <pc:inkChg chg="add">
          <ac:chgData name="Julian, Rachel" userId="f69648e8-9c2c-4a50-8de0-8690e3f175cb" providerId="ADAL" clId="{2F5EAE14-EC58-4463-AAA7-7713DFC6C1D0}" dt="2022-04-12T12:30:02.640" v="522" actId="9405"/>
          <ac:inkMkLst>
            <pc:docMk/>
            <pc:sldMk cId="3531085198" sldId="267"/>
            <ac:inkMk id="2" creationId="{35DCD77F-9D28-48A0-850A-E294DF1BF1BE}"/>
          </ac:inkMkLst>
        </pc:inkChg>
        <pc:inkChg chg="add mod">
          <ac:chgData name="Julian, Rachel" userId="f69648e8-9c2c-4a50-8de0-8690e3f175cb" providerId="ADAL" clId="{2F5EAE14-EC58-4463-AAA7-7713DFC6C1D0}" dt="2022-04-12T12:30:09.699" v="525"/>
          <ac:inkMkLst>
            <pc:docMk/>
            <pc:sldMk cId="3531085198" sldId="267"/>
            <ac:inkMk id="3" creationId="{74BE37A0-168D-4402-8614-BA654965B7DA}"/>
          </ac:inkMkLst>
        </pc:inkChg>
        <pc:inkChg chg="add mod">
          <ac:chgData name="Julian, Rachel" userId="f69648e8-9c2c-4a50-8de0-8690e3f175cb" providerId="ADAL" clId="{2F5EAE14-EC58-4463-AAA7-7713DFC6C1D0}" dt="2022-04-12T12:30:09.699" v="525"/>
          <ac:inkMkLst>
            <pc:docMk/>
            <pc:sldMk cId="3531085198" sldId="267"/>
            <ac:inkMk id="4" creationId="{8B9EE637-0776-4B7E-A479-E7C291DEC2E8}"/>
          </ac:inkMkLst>
        </pc:inkChg>
        <pc:inkChg chg="add mod">
          <ac:chgData name="Julian, Rachel" userId="f69648e8-9c2c-4a50-8de0-8690e3f175cb" providerId="ADAL" clId="{2F5EAE14-EC58-4463-AAA7-7713DFC6C1D0}" dt="2022-04-12T12:30:19.363" v="535"/>
          <ac:inkMkLst>
            <pc:docMk/>
            <pc:sldMk cId="3531085198" sldId="267"/>
            <ac:inkMk id="6" creationId="{78D9660C-9AF9-4B2D-A4E1-A750597D4C05}"/>
          </ac:inkMkLst>
        </pc:inkChg>
        <pc:inkChg chg="add mod">
          <ac:chgData name="Julian, Rachel" userId="f69648e8-9c2c-4a50-8de0-8690e3f175cb" providerId="ADAL" clId="{2F5EAE14-EC58-4463-AAA7-7713DFC6C1D0}" dt="2022-04-12T12:30:19.363" v="535"/>
          <ac:inkMkLst>
            <pc:docMk/>
            <pc:sldMk cId="3531085198" sldId="267"/>
            <ac:inkMk id="7" creationId="{51BFB872-F7F1-44A5-B2C4-604594C0DC3F}"/>
          </ac:inkMkLst>
        </pc:inkChg>
        <pc:inkChg chg="add mod">
          <ac:chgData name="Julian, Rachel" userId="f69648e8-9c2c-4a50-8de0-8690e3f175cb" providerId="ADAL" clId="{2F5EAE14-EC58-4463-AAA7-7713DFC6C1D0}" dt="2022-04-12T12:30:19.363" v="535"/>
          <ac:inkMkLst>
            <pc:docMk/>
            <pc:sldMk cId="3531085198" sldId="267"/>
            <ac:inkMk id="8" creationId="{2FF979FA-4F66-4BFE-948B-EA6F0DBD79FC}"/>
          </ac:inkMkLst>
        </pc:inkChg>
        <pc:inkChg chg="add mod">
          <ac:chgData name="Julian, Rachel" userId="f69648e8-9c2c-4a50-8de0-8690e3f175cb" providerId="ADAL" clId="{2F5EAE14-EC58-4463-AAA7-7713DFC6C1D0}" dt="2022-04-12T12:30:19.363" v="535"/>
          <ac:inkMkLst>
            <pc:docMk/>
            <pc:sldMk cId="3531085198" sldId="267"/>
            <ac:inkMk id="9" creationId="{C5A7D167-6608-4730-8E86-0D4057A74AC5}"/>
          </ac:inkMkLst>
        </pc:inkChg>
        <pc:inkChg chg="add mod">
          <ac:chgData name="Julian, Rachel" userId="f69648e8-9c2c-4a50-8de0-8690e3f175cb" providerId="ADAL" clId="{2F5EAE14-EC58-4463-AAA7-7713DFC6C1D0}" dt="2022-04-12T12:30:19.363" v="535"/>
          <ac:inkMkLst>
            <pc:docMk/>
            <pc:sldMk cId="3531085198" sldId="267"/>
            <ac:inkMk id="10" creationId="{CFCE53EF-327E-4DC0-9A51-EC09C3759B41}"/>
          </ac:inkMkLst>
        </pc:inkChg>
        <pc:inkChg chg="add mod">
          <ac:chgData name="Julian, Rachel" userId="f69648e8-9c2c-4a50-8de0-8690e3f175cb" providerId="ADAL" clId="{2F5EAE14-EC58-4463-AAA7-7713DFC6C1D0}" dt="2022-04-12T12:30:19.363" v="535"/>
          <ac:inkMkLst>
            <pc:docMk/>
            <pc:sldMk cId="3531085198" sldId="267"/>
            <ac:inkMk id="11" creationId="{76B92736-00FA-4A50-AE53-E5BD8E2D9273}"/>
          </ac:inkMkLst>
        </pc:inkChg>
        <pc:inkChg chg="add mod">
          <ac:chgData name="Julian, Rachel" userId="f69648e8-9c2c-4a50-8de0-8690e3f175cb" providerId="ADAL" clId="{2F5EAE14-EC58-4463-AAA7-7713DFC6C1D0}" dt="2022-04-12T12:30:19.363" v="535"/>
          <ac:inkMkLst>
            <pc:docMk/>
            <pc:sldMk cId="3531085198" sldId="267"/>
            <ac:inkMk id="12" creationId="{235A184F-D7F7-4CA8-B5B5-086AC01D9038}"/>
          </ac:inkMkLst>
        </pc:inkChg>
        <pc:inkChg chg="add mod">
          <ac:chgData name="Julian, Rachel" userId="f69648e8-9c2c-4a50-8de0-8690e3f175cb" providerId="ADAL" clId="{2F5EAE14-EC58-4463-AAA7-7713DFC6C1D0}" dt="2022-04-12T12:30:19.363" v="535"/>
          <ac:inkMkLst>
            <pc:docMk/>
            <pc:sldMk cId="3531085198" sldId="267"/>
            <ac:inkMk id="13" creationId="{C7A5BD66-8465-48D0-91D2-170C11347F07}"/>
          </ac:inkMkLst>
        </pc:inkChg>
        <pc:inkChg chg="add mod">
          <ac:chgData name="Julian, Rachel" userId="f69648e8-9c2c-4a50-8de0-8690e3f175cb" providerId="ADAL" clId="{2F5EAE14-EC58-4463-AAA7-7713DFC6C1D0}" dt="2022-04-12T12:30:19.363" v="535"/>
          <ac:inkMkLst>
            <pc:docMk/>
            <pc:sldMk cId="3531085198" sldId="267"/>
            <ac:inkMk id="14" creationId="{B7A5B55D-896B-4895-97FA-C340E7EE595B}"/>
          </ac:inkMkLst>
        </pc:inkChg>
        <pc:inkChg chg="add mod">
          <ac:chgData name="Julian, Rachel" userId="f69648e8-9c2c-4a50-8de0-8690e3f175cb" providerId="ADAL" clId="{2F5EAE14-EC58-4463-AAA7-7713DFC6C1D0}" dt="2022-04-12T12:30:29.215" v="554"/>
          <ac:inkMkLst>
            <pc:docMk/>
            <pc:sldMk cId="3531085198" sldId="267"/>
            <ac:inkMk id="16" creationId="{F8AC0DB9-E588-4B0D-9BF5-851EB7390691}"/>
          </ac:inkMkLst>
        </pc:inkChg>
        <pc:inkChg chg="add mod">
          <ac:chgData name="Julian, Rachel" userId="f69648e8-9c2c-4a50-8de0-8690e3f175cb" providerId="ADAL" clId="{2F5EAE14-EC58-4463-AAA7-7713DFC6C1D0}" dt="2022-04-12T12:30:29.215" v="554"/>
          <ac:inkMkLst>
            <pc:docMk/>
            <pc:sldMk cId="3531085198" sldId="267"/>
            <ac:inkMk id="17" creationId="{88CEE3E4-E2A0-4F44-A778-5396B9CE2F83}"/>
          </ac:inkMkLst>
        </pc:inkChg>
        <pc:inkChg chg="add mod">
          <ac:chgData name="Julian, Rachel" userId="f69648e8-9c2c-4a50-8de0-8690e3f175cb" providerId="ADAL" clId="{2F5EAE14-EC58-4463-AAA7-7713DFC6C1D0}" dt="2022-04-12T12:30:29.215" v="554"/>
          <ac:inkMkLst>
            <pc:docMk/>
            <pc:sldMk cId="3531085198" sldId="267"/>
            <ac:inkMk id="18" creationId="{896F5147-74E1-4CB8-80B8-83D0A4AB3B2D}"/>
          </ac:inkMkLst>
        </pc:inkChg>
        <pc:inkChg chg="add mod">
          <ac:chgData name="Julian, Rachel" userId="f69648e8-9c2c-4a50-8de0-8690e3f175cb" providerId="ADAL" clId="{2F5EAE14-EC58-4463-AAA7-7713DFC6C1D0}" dt="2022-04-12T12:30:29.215" v="554"/>
          <ac:inkMkLst>
            <pc:docMk/>
            <pc:sldMk cId="3531085198" sldId="267"/>
            <ac:inkMk id="19" creationId="{0E0965B7-55DA-48A0-B748-627CE1BF9D4D}"/>
          </ac:inkMkLst>
        </pc:inkChg>
        <pc:inkChg chg="add mod">
          <ac:chgData name="Julian, Rachel" userId="f69648e8-9c2c-4a50-8de0-8690e3f175cb" providerId="ADAL" clId="{2F5EAE14-EC58-4463-AAA7-7713DFC6C1D0}" dt="2022-04-12T12:30:29.215" v="554"/>
          <ac:inkMkLst>
            <pc:docMk/>
            <pc:sldMk cId="3531085198" sldId="267"/>
            <ac:inkMk id="20" creationId="{B4427075-0531-420E-9C31-B5477D4F946C}"/>
          </ac:inkMkLst>
        </pc:inkChg>
        <pc:inkChg chg="add mod">
          <ac:chgData name="Julian, Rachel" userId="f69648e8-9c2c-4a50-8de0-8690e3f175cb" providerId="ADAL" clId="{2F5EAE14-EC58-4463-AAA7-7713DFC6C1D0}" dt="2022-04-12T12:30:29.215" v="554"/>
          <ac:inkMkLst>
            <pc:docMk/>
            <pc:sldMk cId="3531085198" sldId="267"/>
            <ac:inkMk id="21" creationId="{AF4F2E40-380D-4385-B03D-8B5FF1D4DE34}"/>
          </ac:inkMkLst>
        </pc:inkChg>
        <pc:inkChg chg="add mod">
          <ac:chgData name="Julian, Rachel" userId="f69648e8-9c2c-4a50-8de0-8690e3f175cb" providerId="ADAL" clId="{2F5EAE14-EC58-4463-AAA7-7713DFC6C1D0}" dt="2022-04-12T12:30:29.215" v="554"/>
          <ac:inkMkLst>
            <pc:docMk/>
            <pc:sldMk cId="3531085198" sldId="267"/>
            <ac:inkMk id="22" creationId="{3D5BBD02-7D20-4EEE-9631-AFB4D47F1A28}"/>
          </ac:inkMkLst>
        </pc:inkChg>
        <pc:inkChg chg="add mod">
          <ac:chgData name="Julian, Rachel" userId="f69648e8-9c2c-4a50-8de0-8690e3f175cb" providerId="ADAL" clId="{2F5EAE14-EC58-4463-AAA7-7713DFC6C1D0}" dt="2022-04-12T12:30:29.215" v="554"/>
          <ac:inkMkLst>
            <pc:docMk/>
            <pc:sldMk cId="3531085198" sldId="267"/>
            <ac:inkMk id="23" creationId="{FCAFA17B-2AFB-40E3-BA59-E23725D728BB}"/>
          </ac:inkMkLst>
        </pc:inkChg>
        <pc:inkChg chg="add mod">
          <ac:chgData name="Julian, Rachel" userId="f69648e8-9c2c-4a50-8de0-8690e3f175cb" providerId="ADAL" clId="{2F5EAE14-EC58-4463-AAA7-7713DFC6C1D0}" dt="2022-04-12T12:30:29.215" v="554"/>
          <ac:inkMkLst>
            <pc:docMk/>
            <pc:sldMk cId="3531085198" sldId="267"/>
            <ac:inkMk id="24" creationId="{05880DEC-7775-40B9-A981-14CF21DE089D}"/>
          </ac:inkMkLst>
        </pc:inkChg>
        <pc:inkChg chg="add mod">
          <ac:chgData name="Julian, Rachel" userId="f69648e8-9c2c-4a50-8de0-8690e3f175cb" providerId="ADAL" clId="{2F5EAE14-EC58-4463-AAA7-7713DFC6C1D0}" dt="2022-04-12T12:30:29.215" v="554"/>
          <ac:inkMkLst>
            <pc:docMk/>
            <pc:sldMk cId="3531085198" sldId="267"/>
            <ac:inkMk id="25" creationId="{9BAE8493-7021-42F1-89A3-4037D47132D2}"/>
          </ac:inkMkLst>
        </pc:inkChg>
        <pc:inkChg chg="add mod">
          <ac:chgData name="Julian, Rachel" userId="f69648e8-9c2c-4a50-8de0-8690e3f175cb" providerId="ADAL" clId="{2F5EAE14-EC58-4463-AAA7-7713DFC6C1D0}" dt="2022-04-12T12:30:29.215" v="554"/>
          <ac:inkMkLst>
            <pc:docMk/>
            <pc:sldMk cId="3531085198" sldId="267"/>
            <ac:inkMk id="26" creationId="{AA8E6F17-2C38-459A-AD3B-BA9E51DFBA3E}"/>
          </ac:inkMkLst>
        </pc:inkChg>
        <pc:inkChg chg="add mod">
          <ac:chgData name="Julian, Rachel" userId="f69648e8-9c2c-4a50-8de0-8690e3f175cb" providerId="ADAL" clId="{2F5EAE14-EC58-4463-AAA7-7713DFC6C1D0}" dt="2022-04-12T12:30:29.215" v="554"/>
          <ac:inkMkLst>
            <pc:docMk/>
            <pc:sldMk cId="3531085198" sldId="267"/>
            <ac:inkMk id="28" creationId="{D64EE8AA-FFC8-41DE-90DB-50A8933DCF96}"/>
          </ac:inkMkLst>
        </pc:inkChg>
        <pc:inkChg chg="add mod">
          <ac:chgData name="Julian, Rachel" userId="f69648e8-9c2c-4a50-8de0-8690e3f175cb" providerId="ADAL" clId="{2F5EAE14-EC58-4463-AAA7-7713DFC6C1D0}" dt="2022-04-12T12:30:29.215" v="554"/>
          <ac:inkMkLst>
            <pc:docMk/>
            <pc:sldMk cId="3531085198" sldId="267"/>
            <ac:inkMk id="29" creationId="{A747412E-930F-43A9-B09C-368EE8E92943}"/>
          </ac:inkMkLst>
        </pc:inkChg>
        <pc:inkChg chg="add mod">
          <ac:chgData name="Julian, Rachel" userId="f69648e8-9c2c-4a50-8de0-8690e3f175cb" providerId="ADAL" clId="{2F5EAE14-EC58-4463-AAA7-7713DFC6C1D0}" dt="2022-04-12T12:30:29.215" v="554"/>
          <ac:inkMkLst>
            <pc:docMk/>
            <pc:sldMk cId="3531085198" sldId="267"/>
            <ac:inkMk id="30" creationId="{9A2DA0F1-E0E9-460C-92A0-9DE11DFC1C98}"/>
          </ac:inkMkLst>
        </pc:inkChg>
        <pc:inkChg chg="add mod">
          <ac:chgData name="Julian, Rachel" userId="f69648e8-9c2c-4a50-8de0-8690e3f175cb" providerId="ADAL" clId="{2F5EAE14-EC58-4463-AAA7-7713DFC6C1D0}" dt="2022-04-12T12:30:29.215" v="554"/>
          <ac:inkMkLst>
            <pc:docMk/>
            <pc:sldMk cId="3531085198" sldId="267"/>
            <ac:inkMk id="31" creationId="{83F5053D-409B-4AF0-BEC0-D85DCAB0D365}"/>
          </ac:inkMkLst>
        </pc:inkChg>
        <pc:inkChg chg="add mod">
          <ac:chgData name="Julian, Rachel" userId="f69648e8-9c2c-4a50-8de0-8690e3f175cb" providerId="ADAL" clId="{2F5EAE14-EC58-4463-AAA7-7713DFC6C1D0}" dt="2022-04-12T12:30:29.215" v="554"/>
          <ac:inkMkLst>
            <pc:docMk/>
            <pc:sldMk cId="3531085198" sldId="267"/>
            <ac:inkMk id="32" creationId="{5F8C20D7-7890-4AE0-A405-F5397753D47B}"/>
          </ac:inkMkLst>
        </pc:inkChg>
        <pc:inkChg chg="add mod">
          <ac:chgData name="Julian, Rachel" userId="f69648e8-9c2c-4a50-8de0-8690e3f175cb" providerId="ADAL" clId="{2F5EAE14-EC58-4463-AAA7-7713DFC6C1D0}" dt="2022-04-12T12:30:29.215" v="554"/>
          <ac:inkMkLst>
            <pc:docMk/>
            <pc:sldMk cId="3531085198" sldId="267"/>
            <ac:inkMk id="33" creationId="{7D83D637-0FCA-4EC9-9A04-76338CE30F63}"/>
          </ac:inkMkLst>
        </pc:inkChg>
        <pc:inkChg chg="add mod">
          <ac:chgData name="Julian, Rachel" userId="f69648e8-9c2c-4a50-8de0-8690e3f175cb" providerId="ADAL" clId="{2F5EAE14-EC58-4463-AAA7-7713DFC6C1D0}" dt="2022-04-12T12:30:41.379" v="578"/>
          <ac:inkMkLst>
            <pc:docMk/>
            <pc:sldMk cId="3531085198" sldId="267"/>
            <ac:inkMk id="35" creationId="{FFB50687-B1D1-439A-8F32-04B38AF6CB6E}"/>
          </ac:inkMkLst>
        </pc:inkChg>
        <pc:inkChg chg="add mod">
          <ac:chgData name="Julian, Rachel" userId="f69648e8-9c2c-4a50-8de0-8690e3f175cb" providerId="ADAL" clId="{2F5EAE14-EC58-4463-AAA7-7713DFC6C1D0}" dt="2022-04-12T12:30:41.379" v="578"/>
          <ac:inkMkLst>
            <pc:docMk/>
            <pc:sldMk cId="3531085198" sldId="267"/>
            <ac:inkMk id="36" creationId="{A2BAE157-FF8E-4862-B485-61FF9767B53D}"/>
          </ac:inkMkLst>
        </pc:inkChg>
        <pc:inkChg chg="add mod">
          <ac:chgData name="Julian, Rachel" userId="f69648e8-9c2c-4a50-8de0-8690e3f175cb" providerId="ADAL" clId="{2F5EAE14-EC58-4463-AAA7-7713DFC6C1D0}" dt="2022-04-12T12:30:41.379" v="578"/>
          <ac:inkMkLst>
            <pc:docMk/>
            <pc:sldMk cId="3531085198" sldId="267"/>
            <ac:inkMk id="37" creationId="{452DFD39-093C-4D4D-BFDA-D014A9DC1F4E}"/>
          </ac:inkMkLst>
        </pc:inkChg>
        <pc:inkChg chg="add mod">
          <ac:chgData name="Julian, Rachel" userId="f69648e8-9c2c-4a50-8de0-8690e3f175cb" providerId="ADAL" clId="{2F5EAE14-EC58-4463-AAA7-7713DFC6C1D0}" dt="2022-04-12T12:30:41.379" v="578"/>
          <ac:inkMkLst>
            <pc:docMk/>
            <pc:sldMk cId="3531085198" sldId="267"/>
            <ac:inkMk id="38" creationId="{045AE741-E48E-44C6-8234-36D6594E071E}"/>
          </ac:inkMkLst>
        </pc:inkChg>
        <pc:inkChg chg="add mod">
          <ac:chgData name="Julian, Rachel" userId="f69648e8-9c2c-4a50-8de0-8690e3f175cb" providerId="ADAL" clId="{2F5EAE14-EC58-4463-AAA7-7713DFC6C1D0}" dt="2022-04-12T12:30:41.379" v="578"/>
          <ac:inkMkLst>
            <pc:docMk/>
            <pc:sldMk cId="3531085198" sldId="267"/>
            <ac:inkMk id="39" creationId="{639D22C0-E2A1-4B5A-9E0E-9A7D67F2BE6F}"/>
          </ac:inkMkLst>
        </pc:inkChg>
        <pc:inkChg chg="add mod">
          <ac:chgData name="Julian, Rachel" userId="f69648e8-9c2c-4a50-8de0-8690e3f175cb" providerId="ADAL" clId="{2F5EAE14-EC58-4463-AAA7-7713DFC6C1D0}" dt="2022-04-12T12:30:41.379" v="578"/>
          <ac:inkMkLst>
            <pc:docMk/>
            <pc:sldMk cId="3531085198" sldId="267"/>
            <ac:inkMk id="40" creationId="{20751AB7-DFC2-498E-9886-AF9575D99152}"/>
          </ac:inkMkLst>
        </pc:inkChg>
        <pc:inkChg chg="add mod">
          <ac:chgData name="Julian, Rachel" userId="f69648e8-9c2c-4a50-8de0-8690e3f175cb" providerId="ADAL" clId="{2F5EAE14-EC58-4463-AAA7-7713DFC6C1D0}" dt="2022-04-12T12:30:41.379" v="578"/>
          <ac:inkMkLst>
            <pc:docMk/>
            <pc:sldMk cId="3531085198" sldId="267"/>
            <ac:inkMk id="41" creationId="{223B23AB-77C2-485F-ACCA-1E2115375DED}"/>
          </ac:inkMkLst>
        </pc:inkChg>
        <pc:inkChg chg="add mod">
          <ac:chgData name="Julian, Rachel" userId="f69648e8-9c2c-4a50-8de0-8690e3f175cb" providerId="ADAL" clId="{2F5EAE14-EC58-4463-AAA7-7713DFC6C1D0}" dt="2022-04-12T12:30:41.379" v="578"/>
          <ac:inkMkLst>
            <pc:docMk/>
            <pc:sldMk cId="3531085198" sldId="267"/>
            <ac:inkMk id="42" creationId="{BD1E26E8-8377-4076-A3BF-2888F0C83C88}"/>
          </ac:inkMkLst>
        </pc:inkChg>
        <pc:inkChg chg="add mod">
          <ac:chgData name="Julian, Rachel" userId="f69648e8-9c2c-4a50-8de0-8690e3f175cb" providerId="ADAL" clId="{2F5EAE14-EC58-4463-AAA7-7713DFC6C1D0}" dt="2022-04-12T12:30:41.379" v="578"/>
          <ac:inkMkLst>
            <pc:docMk/>
            <pc:sldMk cId="3531085198" sldId="267"/>
            <ac:inkMk id="43" creationId="{74A6BAE6-7CEB-475D-B958-4CAACDCA9BC2}"/>
          </ac:inkMkLst>
        </pc:inkChg>
        <pc:inkChg chg="add mod">
          <ac:chgData name="Julian, Rachel" userId="f69648e8-9c2c-4a50-8de0-8690e3f175cb" providerId="ADAL" clId="{2F5EAE14-EC58-4463-AAA7-7713DFC6C1D0}" dt="2022-04-12T12:30:41.379" v="578"/>
          <ac:inkMkLst>
            <pc:docMk/>
            <pc:sldMk cId="3531085198" sldId="267"/>
            <ac:inkMk id="44" creationId="{8870AA27-11BD-4611-A702-8287E433FC71}"/>
          </ac:inkMkLst>
        </pc:inkChg>
        <pc:inkChg chg="add mod">
          <ac:chgData name="Julian, Rachel" userId="f69648e8-9c2c-4a50-8de0-8690e3f175cb" providerId="ADAL" clId="{2F5EAE14-EC58-4463-AAA7-7713DFC6C1D0}" dt="2022-04-12T12:30:41.379" v="578"/>
          <ac:inkMkLst>
            <pc:docMk/>
            <pc:sldMk cId="3531085198" sldId="267"/>
            <ac:inkMk id="45" creationId="{593B850A-D1AB-409C-9C65-56171486AACE}"/>
          </ac:inkMkLst>
        </pc:inkChg>
        <pc:inkChg chg="add mod">
          <ac:chgData name="Julian, Rachel" userId="f69648e8-9c2c-4a50-8de0-8690e3f175cb" providerId="ADAL" clId="{2F5EAE14-EC58-4463-AAA7-7713DFC6C1D0}" dt="2022-04-12T12:30:41.379" v="578"/>
          <ac:inkMkLst>
            <pc:docMk/>
            <pc:sldMk cId="3531085198" sldId="267"/>
            <ac:inkMk id="46" creationId="{198BDCA3-4511-4776-B749-3B976CC255C3}"/>
          </ac:inkMkLst>
        </pc:inkChg>
        <pc:inkChg chg="add mod">
          <ac:chgData name="Julian, Rachel" userId="f69648e8-9c2c-4a50-8de0-8690e3f175cb" providerId="ADAL" clId="{2F5EAE14-EC58-4463-AAA7-7713DFC6C1D0}" dt="2022-04-12T12:30:41.379" v="578"/>
          <ac:inkMkLst>
            <pc:docMk/>
            <pc:sldMk cId="3531085198" sldId="267"/>
            <ac:inkMk id="47" creationId="{DB9513EA-D25E-4762-A8A5-A56E9D3D57B3}"/>
          </ac:inkMkLst>
        </pc:inkChg>
        <pc:inkChg chg="add mod">
          <ac:chgData name="Julian, Rachel" userId="f69648e8-9c2c-4a50-8de0-8690e3f175cb" providerId="ADAL" clId="{2F5EAE14-EC58-4463-AAA7-7713DFC6C1D0}" dt="2022-04-12T12:30:41.379" v="578"/>
          <ac:inkMkLst>
            <pc:docMk/>
            <pc:sldMk cId="3531085198" sldId="267"/>
            <ac:inkMk id="48" creationId="{65818D64-F595-4723-97DC-76C502D1A689}"/>
          </ac:inkMkLst>
        </pc:inkChg>
        <pc:inkChg chg="add mod">
          <ac:chgData name="Julian, Rachel" userId="f69648e8-9c2c-4a50-8de0-8690e3f175cb" providerId="ADAL" clId="{2F5EAE14-EC58-4463-AAA7-7713DFC6C1D0}" dt="2022-04-12T12:30:41.379" v="578"/>
          <ac:inkMkLst>
            <pc:docMk/>
            <pc:sldMk cId="3531085198" sldId="267"/>
            <ac:inkMk id="49" creationId="{E67AE490-47E5-47C3-BDB7-A16A64C227D4}"/>
          </ac:inkMkLst>
        </pc:inkChg>
        <pc:inkChg chg="add mod">
          <ac:chgData name="Julian, Rachel" userId="f69648e8-9c2c-4a50-8de0-8690e3f175cb" providerId="ADAL" clId="{2F5EAE14-EC58-4463-AAA7-7713DFC6C1D0}" dt="2022-04-12T12:30:41.379" v="578"/>
          <ac:inkMkLst>
            <pc:docMk/>
            <pc:sldMk cId="3531085198" sldId="267"/>
            <ac:inkMk id="50" creationId="{EEFD106E-14BC-4FD6-83F2-8CD1D014503D}"/>
          </ac:inkMkLst>
        </pc:inkChg>
        <pc:inkChg chg="add mod">
          <ac:chgData name="Julian, Rachel" userId="f69648e8-9c2c-4a50-8de0-8690e3f175cb" providerId="ADAL" clId="{2F5EAE14-EC58-4463-AAA7-7713DFC6C1D0}" dt="2022-04-12T12:30:41.379" v="578"/>
          <ac:inkMkLst>
            <pc:docMk/>
            <pc:sldMk cId="3531085198" sldId="267"/>
            <ac:inkMk id="51" creationId="{DCB3D78C-977A-4F9D-9BBF-6F0DC373DBB6}"/>
          </ac:inkMkLst>
        </pc:inkChg>
        <pc:inkChg chg="add mod">
          <ac:chgData name="Julian, Rachel" userId="f69648e8-9c2c-4a50-8de0-8690e3f175cb" providerId="ADAL" clId="{2F5EAE14-EC58-4463-AAA7-7713DFC6C1D0}" dt="2022-04-12T12:30:41.379" v="578"/>
          <ac:inkMkLst>
            <pc:docMk/>
            <pc:sldMk cId="3531085198" sldId="267"/>
            <ac:inkMk id="52" creationId="{670DC490-3CDE-41E8-A7D6-ACED4AD1DFE1}"/>
          </ac:inkMkLst>
        </pc:inkChg>
        <pc:inkChg chg="add mod">
          <ac:chgData name="Julian, Rachel" userId="f69648e8-9c2c-4a50-8de0-8690e3f175cb" providerId="ADAL" clId="{2F5EAE14-EC58-4463-AAA7-7713DFC6C1D0}" dt="2022-04-12T12:30:41.379" v="578"/>
          <ac:inkMkLst>
            <pc:docMk/>
            <pc:sldMk cId="3531085198" sldId="267"/>
            <ac:inkMk id="53" creationId="{6EFDC8C3-CFDA-496C-8E82-492AFCBF16BF}"/>
          </ac:inkMkLst>
        </pc:inkChg>
        <pc:inkChg chg="add mod">
          <ac:chgData name="Julian, Rachel" userId="f69648e8-9c2c-4a50-8de0-8690e3f175cb" providerId="ADAL" clId="{2F5EAE14-EC58-4463-AAA7-7713DFC6C1D0}" dt="2022-04-12T12:30:41.379" v="578"/>
          <ac:inkMkLst>
            <pc:docMk/>
            <pc:sldMk cId="3531085198" sldId="267"/>
            <ac:inkMk id="54" creationId="{6A537D49-16BE-475E-8E99-452ED93E4A56}"/>
          </ac:inkMkLst>
        </pc:inkChg>
        <pc:inkChg chg="add mod">
          <ac:chgData name="Julian, Rachel" userId="f69648e8-9c2c-4a50-8de0-8690e3f175cb" providerId="ADAL" clId="{2F5EAE14-EC58-4463-AAA7-7713DFC6C1D0}" dt="2022-04-12T12:30:41.379" v="578"/>
          <ac:inkMkLst>
            <pc:docMk/>
            <pc:sldMk cId="3531085198" sldId="267"/>
            <ac:inkMk id="55" creationId="{3F7DBAB5-1377-4E90-94BB-37C78F4A9075}"/>
          </ac:inkMkLst>
        </pc:inkChg>
        <pc:inkChg chg="add mod">
          <ac:chgData name="Julian, Rachel" userId="f69648e8-9c2c-4a50-8de0-8690e3f175cb" providerId="ADAL" clId="{2F5EAE14-EC58-4463-AAA7-7713DFC6C1D0}" dt="2022-04-12T12:30:41.379" v="578"/>
          <ac:inkMkLst>
            <pc:docMk/>
            <pc:sldMk cId="3531085198" sldId="267"/>
            <ac:inkMk id="56" creationId="{EF8B0E00-C09C-4BED-A64A-E3DFA00484EC}"/>
          </ac:inkMkLst>
        </pc:inkChg>
        <pc:inkChg chg="add mod">
          <ac:chgData name="Julian, Rachel" userId="f69648e8-9c2c-4a50-8de0-8690e3f175cb" providerId="ADAL" clId="{2F5EAE14-EC58-4463-AAA7-7713DFC6C1D0}" dt="2022-04-12T12:30:41.379" v="578"/>
          <ac:inkMkLst>
            <pc:docMk/>
            <pc:sldMk cId="3531085198" sldId="267"/>
            <ac:inkMk id="57" creationId="{33647084-5D82-4FD3-AE7B-A909FBF9E644}"/>
          </ac:inkMkLst>
        </pc:inkChg>
      </pc:sldChg>
      <pc:sldChg chg="addSp modSp new mod">
        <pc:chgData name="Julian, Rachel" userId="f69648e8-9c2c-4a50-8de0-8690e3f175cb" providerId="ADAL" clId="{2F5EAE14-EC58-4463-AAA7-7713DFC6C1D0}" dt="2022-04-12T12:31:59.439" v="627" actId="9405"/>
        <pc:sldMkLst>
          <pc:docMk/>
          <pc:sldMk cId="1134663298" sldId="268"/>
        </pc:sldMkLst>
        <pc:grpChg chg="mod">
          <ac:chgData name="Julian, Rachel" userId="f69648e8-9c2c-4a50-8de0-8690e3f175cb" providerId="ADAL" clId="{2F5EAE14-EC58-4463-AAA7-7713DFC6C1D0}" dt="2022-04-12T12:31:36.646" v="592"/>
          <ac:grpSpMkLst>
            <pc:docMk/>
            <pc:sldMk cId="1134663298" sldId="268"/>
            <ac:grpSpMk id="14" creationId="{016F58D6-1D22-456E-AB92-4FDC04A7500B}"/>
          </ac:grpSpMkLst>
        </pc:grpChg>
        <pc:grpChg chg="mod">
          <ac:chgData name="Julian, Rachel" userId="f69648e8-9c2c-4a50-8de0-8690e3f175cb" providerId="ADAL" clId="{2F5EAE14-EC58-4463-AAA7-7713DFC6C1D0}" dt="2022-04-12T12:31:54" v="626"/>
          <ac:grpSpMkLst>
            <pc:docMk/>
            <pc:sldMk cId="1134663298" sldId="268"/>
            <ac:grpSpMk id="48" creationId="{92AAB5E9-62FC-44E6-9EB8-6DE17F960549}"/>
          </ac:grpSpMkLst>
        </pc:grpChg>
        <pc:grpChg chg="mod">
          <ac:chgData name="Julian, Rachel" userId="f69648e8-9c2c-4a50-8de0-8690e3f175cb" providerId="ADAL" clId="{2F5EAE14-EC58-4463-AAA7-7713DFC6C1D0}" dt="2022-04-12T12:31:54" v="626"/>
          <ac:grpSpMkLst>
            <pc:docMk/>
            <pc:sldMk cId="1134663298" sldId="268"/>
            <ac:grpSpMk id="49" creationId="{E0B249AA-5B2D-426F-8EFE-08F38B090FAA}"/>
          </ac:grpSpMkLst>
        </pc:grpChg>
        <pc:inkChg chg="add">
          <ac:chgData name="Julian, Rachel" userId="f69648e8-9c2c-4a50-8de0-8690e3f175cb" providerId="ADAL" clId="{2F5EAE14-EC58-4463-AAA7-7713DFC6C1D0}" dt="2022-04-12T12:31:19.930" v="580" actId="9405"/>
          <ac:inkMkLst>
            <pc:docMk/>
            <pc:sldMk cId="1134663298" sldId="268"/>
            <ac:inkMk id="2" creationId="{654C8A1F-BA01-47CB-8774-6EF34A8DF01E}"/>
          </ac:inkMkLst>
        </pc:inkChg>
        <pc:inkChg chg="add">
          <ac:chgData name="Julian, Rachel" userId="f69648e8-9c2c-4a50-8de0-8690e3f175cb" providerId="ADAL" clId="{2F5EAE14-EC58-4463-AAA7-7713DFC6C1D0}" dt="2022-04-12T12:31:24.129" v="581" actId="9405"/>
          <ac:inkMkLst>
            <pc:docMk/>
            <pc:sldMk cId="1134663298" sldId="268"/>
            <ac:inkMk id="3" creationId="{6F2562DD-F037-4684-BE64-8785D8E6CAB4}"/>
          </ac:inkMkLst>
        </pc:inkChg>
        <pc:inkChg chg="add">
          <ac:chgData name="Julian, Rachel" userId="f69648e8-9c2c-4a50-8de0-8690e3f175cb" providerId="ADAL" clId="{2F5EAE14-EC58-4463-AAA7-7713DFC6C1D0}" dt="2022-04-12T12:31:28.219" v="582" actId="9405"/>
          <ac:inkMkLst>
            <pc:docMk/>
            <pc:sldMk cId="1134663298" sldId="268"/>
            <ac:inkMk id="4" creationId="{7DA891FA-06AE-41D9-B674-D4680C00CDA2}"/>
          </ac:inkMkLst>
        </pc:inkChg>
        <pc:inkChg chg="add mod">
          <ac:chgData name="Julian, Rachel" userId="f69648e8-9c2c-4a50-8de0-8690e3f175cb" providerId="ADAL" clId="{2F5EAE14-EC58-4463-AAA7-7713DFC6C1D0}" dt="2022-04-12T12:31:36.646" v="592"/>
          <ac:inkMkLst>
            <pc:docMk/>
            <pc:sldMk cId="1134663298" sldId="268"/>
            <ac:inkMk id="5" creationId="{D780BBE4-7A55-4DD5-B9C5-4CD478D113EB}"/>
          </ac:inkMkLst>
        </pc:inkChg>
        <pc:inkChg chg="add mod">
          <ac:chgData name="Julian, Rachel" userId="f69648e8-9c2c-4a50-8de0-8690e3f175cb" providerId="ADAL" clId="{2F5EAE14-EC58-4463-AAA7-7713DFC6C1D0}" dt="2022-04-12T12:31:36.646" v="592"/>
          <ac:inkMkLst>
            <pc:docMk/>
            <pc:sldMk cId="1134663298" sldId="268"/>
            <ac:inkMk id="6" creationId="{B03C55F8-45A5-478C-A38C-716D1672AE59}"/>
          </ac:inkMkLst>
        </pc:inkChg>
        <pc:inkChg chg="add mod">
          <ac:chgData name="Julian, Rachel" userId="f69648e8-9c2c-4a50-8de0-8690e3f175cb" providerId="ADAL" clId="{2F5EAE14-EC58-4463-AAA7-7713DFC6C1D0}" dt="2022-04-12T12:31:36.646" v="592"/>
          <ac:inkMkLst>
            <pc:docMk/>
            <pc:sldMk cId="1134663298" sldId="268"/>
            <ac:inkMk id="7" creationId="{70CCEE0B-5351-4107-8377-5FFAD5078AEC}"/>
          </ac:inkMkLst>
        </pc:inkChg>
        <pc:inkChg chg="add mod">
          <ac:chgData name="Julian, Rachel" userId="f69648e8-9c2c-4a50-8de0-8690e3f175cb" providerId="ADAL" clId="{2F5EAE14-EC58-4463-AAA7-7713DFC6C1D0}" dt="2022-04-12T12:31:36.646" v="592"/>
          <ac:inkMkLst>
            <pc:docMk/>
            <pc:sldMk cId="1134663298" sldId="268"/>
            <ac:inkMk id="8" creationId="{488D1866-2822-4A21-8D16-C89F9849915A}"/>
          </ac:inkMkLst>
        </pc:inkChg>
        <pc:inkChg chg="add mod">
          <ac:chgData name="Julian, Rachel" userId="f69648e8-9c2c-4a50-8de0-8690e3f175cb" providerId="ADAL" clId="{2F5EAE14-EC58-4463-AAA7-7713DFC6C1D0}" dt="2022-04-12T12:31:36.646" v="592"/>
          <ac:inkMkLst>
            <pc:docMk/>
            <pc:sldMk cId="1134663298" sldId="268"/>
            <ac:inkMk id="9" creationId="{25836A1E-1374-4109-946F-A02CF59081C1}"/>
          </ac:inkMkLst>
        </pc:inkChg>
        <pc:inkChg chg="add mod">
          <ac:chgData name="Julian, Rachel" userId="f69648e8-9c2c-4a50-8de0-8690e3f175cb" providerId="ADAL" clId="{2F5EAE14-EC58-4463-AAA7-7713DFC6C1D0}" dt="2022-04-12T12:31:36.646" v="592"/>
          <ac:inkMkLst>
            <pc:docMk/>
            <pc:sldMk cId="1134663298" sldId="268"/>
            <ac:inkMk id="10" creationId="{4CB7841F-53A1-4D78-92C2-0415526385A9}"/>
          </ac:inkMkLst>
        </pc:inkChg>
        <pc:inkChg chg="add mod">
          <ac:chgData name="Julian, Rachel" userId="f69648e8-9c2c-4a50-8de0-8690e3f175cb" providerId="ADAL" clId="{2F5EAE14-EC58-4463-AAA7-7713DFC6C1D0}" dt="2022-04-12T12:31:36.646" v="592"/>
          <ac:inkMkLst>
            <pc:docMk/>
            <pc:sldMk cId="1134663298" sldId="268"/>
            <ac:inkMk id="11" creationId="{03A54998-FC8F-4A9C-8A2E-E0AF8C810470}"/>
          </ac:inkMkLst>
        </pc:inkChg>
        <pc:inkChg chg="add mod">
          <ac:chgData name="Julian, Rachel" userId="f69648e8-9c2c-4a50-8de0-8690e3f175cb" providerId="ADAL" clId="{2F5EAE14-EC58-4463-AAA7-7713DFC6C1D0}" dt="2022-04-12T12:31:36.646" v="592"/>
          <ac:inkMkLst>
            <pc:docMk/>
            <pc:sldMk cId="1134663298" sldId="268"/>
            <ac:inkMk id="12" creationId="{91A91780-8C59-419A-9BC3-63939C82B634}"/>
          </ac:inkMkLst>
        </pc:inkChg>
        <pc:inkChg chg="add mod">
          <ac:chgData name="Julian, Rachel" userId="f69648e8-9c2c-4a50-8de0-8690e3f175cb" providerId="ADAL" clId="{2F5EAE14-EC58-4463-AAA7-7713DFC6C1D0}" dt="2022-04-12T12:31:36.646" v="592"/>
          <ac:inkMkLst>
            <pc:docMk/>
            <pc:sldMk cId="1134663298" sldId="268"/>
            <ac:inkMk id="13" creationId="{741B2346-E68B-467A-890A-22ACAFE4C2CD}"/>
          </ac:inkMkLst>
        </pc:inkChg>
        <pc:inkChg chg="add mod">
          <ac:chgData name="Julian, Rachel" userId="f69648e8-9c2c-4a50-8de0-8690e3f175cb" providerId="ADAL" clId="{2F5EAE14-EC58-4463-AAA7-7713DFC6C1D0}" dt="2022-04-12T12:31:54" v="626"/>
          <ac:inkMkLst>
            <pc:docMk/>
            <pc:sldMk cId="1134663298" sldId="268"/>
            <ac:inkMk id="15" creationId="{2D6D9A3C-1635-4584-BE7D-A15D0246ED21}"/>
          </ac:inkMkLst>
        </pc:inkChg>
        <pc:inkChg chg="add mod">
          <ac:chgData name="Julian, Rachel" userId="f69648e8-9c2c-4a50-8de0-8690e3f175cb" providerId="ADAL" clId="{2F5EAE14-EC58-4463-AAA7-7713DFC6C1D0}" dt="2022-04-12T12:31:54" v="626"/>
          <ac:inkMkLst>
            <pc:docMk/>
            <pc:sldMk cId="1134663298" sldId="268"/>
            <ac:inkMk id="16" creationId="{DE337516-8BED-47B2-BCE0-6DF22B573AA7}"/>
          </ac:inkMkLst>
        </pc:inkChg>
        <pc:inkChg chg="add mod">
          <ac:chgData name="Julian, Rachel" userId="f69648e8-9c2c-4a50-8de0-8690e3f175cb" providerId="ADAL" clId="{2F5EAE14-EC58-4463-AAA7-7713DFC6C1D0}" dt="2022-04-12T12:31:54" v="626"/>
          <ac:inkMkLst>
            <pc:docMk/>
            <pc:sldMk cId="1134663298" sldId="268"/>
            <ac:inkMk id="17" creationId="{9AB167CE-CA1E-4D5A-A1B5-9EE33741AC39}"/>
          </ac:inkMkLst>
        </pc:inkChg>
        <pc:inkChg chg="add mod">
          <ac:chgData name="Julian, Rachel" userId="f69648e8-9c2c-4a50-8de0-8690e3f175cb" providerId="ADAL" clId="{2F5EAE14-EC58-4463-AAA7-7713DFC6C1D0}" dt="2022-04-12T12:31:54" v="626"/>
          <ac:inkMkLst>
            <pc:docMk/>
            <pc:sldMk cId="1134663298" sldId="268"/>
            <ac:inkMk id="18" creationId="{1F7E80DE-1C55-4E7C-92ED-213F63385913}"/>
          </ac:inkMkLst>
        </pc:inkChg>
        <pc:inkChg chg="add mod">
          <ac:chgData name="Julian, Rachel" userId="f69648e8-9c2c-4a50-8de0-8690e3f175cb" providerId="ADAL" clId="{2F5EAE14-EC58-4463-AAA7-7713DFC6C1D0}" dt="2022-04-12T12:31:54" v="626"/>
          <ac:inkMkLst>
            <pc:docMk/>
            <pc:sldMk cId="1134663298" sldId="268"/>
            <ac:inkMk id="19" creationId="{948133A8-FC76-4529-928E-6EC42FCFEA41}"/>
          </ac:inkMkLst>
        </pc:inkChg>
        <pc:inkChg chg="add mod">
          <ac:chgData name="Julian, Rachel" userId="f69648e8-9c2c-4a50-8de0-8690e3f175cb" providerId="ADAL" clId="{2F5EAE14-EC58-4463-AAA7-7713DFC6C1D0}" dt="2022-04-12T12:31:54" v="626"/>
          <ac:inkMkLst>
            <pc:docMk/>
            <pc:sldMk cId="1134663298" sldId="268"/>
            <ac:inkMk id="20" creationId="{429C8A85-5D7C-4157-A9B1-8F6589E91037}"/>
          </ac:inkMkLst>
        </pc:inkChg>
        <pc:inkChg chg="add mod">
          <ac:chgData name="Julian, Rachel" userId="f69648e8-9c2c-4a50-8de0-8690e3f175cb" providerId="ADAL" clId="{2F5EAE14-EC58-4463-AAA7-7713DFC6C1D0}" dt="2022-04-12T12:31:54" v="626"/>
          <ac:inkMkLst>
            <pc:docMk/>
            <pc:sldMk cId="1134663298" sldId="268"/>
            <ac:inkMk id="21" creationId="{434A728E-440A-44A3-BB76-75EC66D3F6E0}"/>
          </ac:inkMkLst>
        </pc:inkChg>
        <pc:inkChg chg="add mod">
          <ac:chgData name="Julian, Rachel" userId="f69648e8-9c2c-4a50-8de0-8690e3f175cb" providerId="ADAL" clId="{2F5EAE14-EC58-4463-AAA7-7713DFC6C1D0}" dt="2022-04-12T12:31:54" v="626"/>
          <ac:inkMkLst>
            <pc:docMk/>
            <pc:sldMk cId="1134663298" sldId="268"/>
            <ac:inkMk id="22" creationId="{BE8446F3-93FA-4B2F-A64B-60CBEEB6826E}"/>
          </ac:inkMkLst>
        </pc:inkChg>
        <pc:inkChg chg="add mod">
          <ac:chgData name="Julian, Rachel" userId="f69648e8-9c2c-4a50-8de0-8690e3f175cb" providerId="ADAL" clId="{2F5EAE14-EC58-4463-AAA7-7713DFC6C1D0}" dt="2022-04-12T12:31:54" v="626"/>
          <ac:inkMkLst>
            <pc:docMk/>
            <pc:sldMk cId="1134663298" sldId="268"/>
            <ac:inkMk id="23" creationId="{30EB53A8-3F4A-450E-9132-58DEBEAB662D}"/>
          </ac:inkMkLst>
        </pc:inkChg>
        <pc:inkChg chg="add mod">
          <ac:chgData name="Julian, Rachel" userId="f69648e8-9c2c-4a50-8de0-8690e3f175cb" providerId="ADAL" clId="{2F5EAE14-EC58-4463-AAA7-7713DFC6C1D0}" dt="2022-04-12T12:31:54" v="626"/>
          <ac:inkMkLst>
            <pc:docMk/>
            <pc:sldMk cId="1134663298" sldId="268"/>
            <ac:inkMk id="24" creationId="{67E073DB-2E15-4D24-9031-2910FB9B24B4}"/>
          </ac:inkMkLst>
        </pc:inkChg>
        <pc:inkChg chg="add mod">
          <ac:chgData name="Julian, Rachel" userId="f69648e8-9c2c-4a50-8de0-8690e3f175cb" providerId="ADAL" clId="{2F5EAE14-EC58-4463-AAA7-7713DFC6C1D0}" dt="2022-04-12T12:31:54" v="626"/>
          <ac:inkMkLst>
            <pc:docMk/>
            <pc:sldMk cId="1134663298" sldId="268"/>
            <ac:inkMk id="25" creationId="{EA62ABAD-AE7F-4411-8211-5DE7C6841B89}"/>
          </ac:inkMkLst>
        </pc:inkChg>
        <pc:inkChg chg="add mod">
          <ac:chgData name="Julian, Rachel" userId="f69648e8-9c2c-4a50-8de0-8690e3f175cb" providerId="ADAL" clId="{2F5EAE14-EC58-4463-AAA7-7713DFC6C1D0}" dt="2022-04-12T12:31:54" v="626"/>
          <ac:inkMkLst>
            <pc:docMk/>
            <pc:sldMk cId="1134663298" sldId="268"/>
            <ac:inkMk id="26" creationId="{57A9425A-3C7E-431D-9A4D-73033F261535}"/>
          </ac:inkMkLst>
        </pc:inkChg>
        <pc:inkChg chg="add mod">
          <ac:chgData name="Julian, Rachel" userId="f69648e8-9c2c-4a50-8de0-8690e3f175cb" providerId="ADAL" clId="{2F5EAE14-EC58-4463-AAA7-7713DFC6C1D0}" dt="2022-04-12T12:31:54" v="626"/>
          <ac:inkMkLst>
            <pc:docMk/>
            <pc:sldMk cId="1134663298" sldId="268"/>
            <ac:inkMk id="27" creationId="{F9514DB1-74CA-4488-A1FF-B81AFA994EB7}"/>
          </ac:inkMkLst>
        </pc:inkChg>
        <pc:inkChg chg="add mod">
          <ac:chgData name="Julian, Rachel" userId="f69648e8-9c2c-4a50-8de0-8690e3f175cb" providerId="ADAL" clId="{2F5EAE14-EC58-4463-AAA7-7713DFC6C1D0}" dt="2022-04-12T12:31:54" v="626"/>
          <ac:inkMkLst>
            <pc:docMk/>
            <pc:sldMk cId="1134663298" sldId="268"/>
            <ac:inkMk id="28" creationId="{987DFB9F-7FF6-4C9B-BE92-026152DEA222}"/>
          </ac:inkMkLst>
        </pc:inkChg>
        <pc:inkChg chg="add mod">
          <ac:chgData name="Julian, Rachel" userId="f69648e8-9c2c-4a50-8de0-8690e3f175cb" providerId="ADAL" clId="{2F5EAE14-EC58-4463-AAA7-7713DFC6C1D0}" dt="2022-04-12T12:31:54" v="626"/>
          <ac:inkMkLst>
            <pc:docMk/>
            <pc:sldMk cId="1134663298" sldId="268"/>
            <ac:inkMk id="29" creationId="{DA3C5907-11DF-4F47-892C-0C9DB109B69F}"/>
          </ac:inkMkLst>
        </pc:inkChg>
        <pc:inkChg chg="add mod">
          <ac:chgData name="Julian, Rachel" userId="f69648e8-9c2c-4a50-8de0-8690e3f175cb" providerId="ADAL" clId="{2F5EAE14-EC58-4463-AAA7-7713DFC6C1D0}" dt="2022-04-12T12:31:54" v="626"/>
          <ac:inkMkLst>
            <pc:docMk/>
            <pc:sldMk cId="1134663298" sldId="268"/>
            <ac:inkMk id="30" creationId="{180075CB-EF3E-4460-B1B6-8C00B4788CFF}"/>
          </ac:inkMkLst>
        </pc:inkChg>
        <pc:inkChg chg="add mod">
          <ac:chgData name="Julian, Rachel" userId="f69648e8-9c2c-4a50-8de0-8690e3f175cb" providerId="ADAL" clId="{2F5EAE14-EC58-4463-AAA7-7713DFC6C1D0}" dt="2022-04-12T12:31:54" v="626"/>
          <ac:inkMkLst>
            <pc:docMk/>
            <pc:sldMk cId="1134663298" sldId="268"/>
            <ac:inkMk id="31" creationId="{CDC870C4-1BC4-4A12-93E4-0CA22B07B5B6}"/>
          </ac:inkMkLst>
        </pc:inkChg>
        <pc:inkChg chg="add mod">
          <ac:chgData name="Julian, Rachel" userId="f69648e8-9c2c-4a50-8de0-8690e3f175cb" providerId="ADAL" clId="{2F5EAE14-EC58-4463-AAA7-7713DFC6C1D0}" dt="2022-04-12T12:31:54" v="626"/>
          <ac:inkMkLst>
            <pc:docMk/>
            <pc:sldMk cId="1134663298" sldId="268"/>
            <ac:inkMk id="32" creationId="{F300BAB4-4EE0-4C1E-9038-CB30AFCE7CCB}"/>
          </ac:inkMkLst>
        </pc:inkChg>
        <pc:inkChg chg="add mod">
          <ac:chgData name="Julian, Rachel" userId="f69648e8-9c2c-4a50-8de0-8690e3f175cb" providerId="ADAL" clId="{2F5EAE14-EC58-4463-AAA7-7713DFC6C1D0}" dt="2022-04-12T12:31:54" v="626"/>
          <ac:inkMkLst>
            <pc:docMk/>
            <pc:sldMk cId="1134663298" sldId="268"/>
            <ac:inkMk id="33" creationId="{61132447-857F-458B-B72D-07167640AEFD}"/>
          </ac:inkMkLst>
        </pc:inkChg>
        <pc:inkChg chg="add mod">
          <ac:chgData name="Julian, Rachel" userId="f69648e8-9c2c-4a50-8de0-8690e3f175cb" providerId="ADAL" clId="{2F5EAE14-EC58-4463-AAA7-7713DFC6C1D0}" dt="2022-04-12T12:31:54" v="626"/>
          <ac:inkMkLst>
            <pc:docMk/>
            <pc:sldMk cId="1134663298" sldId="268"/>
            <ac:inkMk id="34" creationId="{E1850167-3D5D-425C-A82B-2F9D0660A254}"/>
          </ac:inkMkLst>
        </pc:inkChg>
        <pc:inkChg chg="add mod">
          <ac:chgData name="Julian, Rachel" userId="f69648e8-9c2c-4a50-8de0-8690e3f175cb" providerId="ADAL" clId="{2F5EAE14-EC58-4463-AAA7-7713DFC6C1D0}" dt="2022-04-12T12:31:54" v="626"/>
          <ac:inkMkLst>
            <pc:docMk/>
            <pc:sldMk cId="1134663298" sldId="268"/>
            <ac:inkMk id="35" creationId="{EED58840-36E7-483A-9CE5-20B80563E46F}"/>
          </ac:inkMkLst>
        </pc:inkChg>
        <pc:inkChg chg="add mod">
          <ac:chgData name="Julian, Rachel" userId="f69648e8-9c2c-4a50-8de0-8690e3f175cb" providerId="ADAL" clId="{2F5EAE14-EC58-4463-AAA7-7713DFC6C1D0}" dt="2022-04-12T12:31:54" v="626"/>
          <ac:inkMkLst>
            <pc:docMk/>
            <pc:sldMk cId="1134663298" sldId="268"/>
            <ac:inkMk id="36" creationId="{984AC18B-9F80-45A4-8F70-8AAD98C82838}"/>
          </ac:inkMkLst>
        </pc:inkChg>
        <pc:inkChg chg="add mod">
          <ac:chgData name="Julian, Rachel" userId="f69648e8-9c2c-4a50-8de0-8690e3f175cb" providerId="ADAL" clId="{2F5EAE14-EC58-4463-AAA7-7713DFC6C1D0}" dt="2022-04-12T12:31:54" v="626"/>
          <ac:inkMkLst>
            <pc:docMk/>
            <pc:sldMk cId="1134663298" sldId="268"/>
            <ac:inkMk id="37" creationId="{BE9C40E6-C050-4F45-864F-7AA164B23935}"/>
          </ac:inkMkLst>
        </pc:inkChg>
        <pc:inkChg chg="add mod">
          <ac:chgData name="Julian, Rachel" userId="f69648e8-9c2c-4a50-8de0-8690e3f175cb" providerId="ADAL" clId="{2F5EAE14-EC58-4463-AAA7-7713DFC6C1D0}" dt="2022-04-12T12:31:54" v="626"/>
          <ac:inkMkLst>
            <pc:docMk/>
            <pc:sldMk cId="1134663298" sldId="268"/>
            <ac:inkMk id="38" creationId="{48D5C64A-F092-43FB-A066-D40CD708664E}"/>
          </ac:inkMkLst>
        </pc:inkChg>
        <pc:inkChg chg="add mod">
          <ac:chgData name="Julian, Rachel" userId="f69648e8-9c2c-4a50-8de0-8690e3f175cb" providerId="ADAL" clId="{2F5EAE14-EC58-4463-AAA7-7713DFC6C1D0}" dt="2022-04-12T12:31:54" v="626"/>
          <ac:inkMkLst>
            <pc:docMk/>
            <pc:sldMk cId="1134663298" sldId="268"/>
            <ac:inkMk id="39" creationId="{A98FB534-03F8-46F2-A71B-7175200550AA}"/>
          </ac:inkMkLst>
        </pc:inkChg>
        <pc:inkChg chg="add mod">
          <ac:chgData name="Julian, Rachel" userId="f69648e8-9c2c-4a50-8de0-8690e3f175cb" providerId="ADAL" clId="{2F5EAE14-EC58-4463-AAA7-7713DFC6C1D0}" dt="2022-04-12T12:31:54" v="626"/>
          <ac:inkMkLst>
            <pc:docMk/>
            <pc:sldMk cId="1134663298" sldId="268"/>
            <ac:inkMk id="40" creationId="{1B59B6F8-3BC3-41ED-BD2A-D4D7897EDF7B}"/>
          </ac:inkMkLst>
        </pc:inkChg>
        <pc:inkChg chg="add mod">
          <ac:chgData name="Julian, Rachel" userId="f69648e8-9c2c-4a50-8de0-8690e3f175cb" providerId="ADAL" clId="{2F5EAE14-EC58-4463-AAA7-7713DFC6C1D0}" dt="2022-04-12T12:31:54" v="626"/>
          <ac:inkMkLst>
            <pc:docMk/>
            <pc:sldMk cId="1134663298" sldId="268"/>
            <ac:inkMk id="41" creationId="{F80D2677-1757-4B1E-858D-1CF9EF24796C}"/>
          </ac:inkMkLst>
        </pc:inkChg>
        <pc:inkChg chg="add mod">
          <ac:chgData name="Julian, Rachel" userId="f69648e8-9c2c-4a50-8de0-8690e3f175cb" providerId="ADAL" clId="{2F5EAE14-EC58-4463-AAA7-7713DFC6C1D0}" dt="2022-04-12T12:31:54" v="626"/>
          <ac:inkMkLst>
            <pc:docMk/>
            <pc:sldMk cId="1134663298" sldId="268"/>
            <ac:inkMk id="42" creationId="{4A3A5C89-833E-4028-B6B4-E3705B5F91DF}"/>
          </ac:inkMkLst>
        </pc:inkChg>
        <pc:inkChg chg="add mod">
          <ac:chgData name="Julian, Rachel" userId="f69648e8-9c2c-4a50-8de0-8690e3f175cb" providerId="ADAL" clId="{2F5EAE14-EC58-4463-AAA7-7713DFC6C1D0}" dt="2022-04-12T12:31:54" v="626"/>
          <ac:inkMkLst>
            <pc:docMk/>
            <pc:sldMk cId="1134663298" sldId="268"/>
            <ac:inkMk id="43" creationId="{4B9CEF3D-C52B-4902-886E-AA0653386CB5}"/>
          </ac:inkMkLst>
        </pc:inkChg>
        <pc:inkChg chg="add mod">
          <ac:chgData name="Julian, Rachel" userId="f69648e8-9c2c-4a50-8de0-8690e3f175cb" providerId="ADAL" clId="{2F5EAE14-EC58-4463-AAA7-7713DFC6C1D0}" dt="2022-04-12T12:31:54" v="626"/>
          <ac:inkMkLst>
            <pc:docMk/>
            <pc:sldMk cId="1134663298" sldId="268"/>
            <ac:inkMk id="44" creationId="{0D619FAE-FD4D-4B7B-94BD-6B9EE90248B6}"/>
          </ac:inkMkLst>
        </pc:inkChg>
        <pc:inkChg chg="add mod">
          <ac:chgData name="Julian, Rachel" userId="f69648e8-9c2c-4a50-8de0-8690e3f175cb" providerId="ADAL" clId="{2F5EAE14-EC58-4463-AAA7-7713DFC6C1D0}" dt="2022-04-12T12:31:54" v="626"/>
          <ac:inkMkLst>
            <pc:docMk/>
            <pc:sldMk cId="1134663298" sldId="268"/>
            <ac:inkMk id="45" creationId="{7B373480-1A72-4F27-A002-CCC7AC6D54E5}"/>
          </ac:inkMkLst>
        </pc:inkChg>
        <pc:inkChg chg="add mod">
          <ac:chgData name="Julian, Rachel" userId="f69648e8-9c2c-4a50-8de0-8690e3f175cb" providerId="ADAL" clId="{2F5EAE14-EC58-4463-AAA7-7713DFC6C1D0}" dt="2022-04-12T12:31:54" v="626"/>
          <ac:inkMkLst>
            <pc:docMk/>
            <pc:sldMk cId="1134663298" sldId="268"/>
            <ac:inkMk id="46" creationId="{1B2F28BC-D002-4AE7-AB86-B7C767CE4249}"/>
          </ac:inkMkLst>
        </pc:inkChg>
        <pc:inkChg chg="add mod">
          <ac:chgData name="Julian, Rachel" userId="f69648e8-9c2c-4a50-8de0-8690e3f175cb" providerId="ADAL" clId="{2F5EAE14-EC58-4463-AAA7-7713DFC6C1D0}" dt="2022-04-12T12:31:54" v="626"/>
          <ac:inkMkLst>
            <pc:docMk/>
            <pc:sldMk cId="1134663298" sldId="268"/>
            <ac:inkMk id="47" creationId="{59EBE420-F3E6-48F4-AC32-D01F493A067A}"/>
          </ac:inkMkLst>
        </pc:inkChg>
        <pc:inkChg chg="add">
          <ac:chgData name="Julian, Rachel" userId="f69648e8-9c2c-4a50-8de0-8690e3f175cb" providerId="ADAL" clId="{2F5EAE14-EC58-4463-AAA7-7713DFC6C1D0}" dt="2022-04-12T12:31:59.439" v="627" actId="9405"/>
          <ac:inkMkLst>
            <pc:docMk/>
            <pc:sldMk cId="1134663298" sldId="268"/>
            <ac:inkMk id="50" creationId="{0C114F26-2567-4442-9D36-F97B645751DA}"/>
          </ac:inkMkLst>
        </pc:inkChg>
      </pc:sldChg>
      <pc:sldChg chg="new del">
        <pc:chgData name="Julian, Rachel" userId="f69648e8-9c2c-4a50-8de0-8690e3f175cb" providerId="ADAL" clId="{2F5EAE14-EC58-4463-AAA7-7713DFC6C1D0}" dt="2022-04-12T12:53:28.028" v="1521" actId="47"/>
        <pc:sldMkLst>
          <pc:docMk/>
          <pc:sldMk cId="1487003425" sldId="269"/>
        </pc:sldMkLst>
      </pc:sldChg>
      <pc:sldChg chg="new del">
        <pc:chgData name="Julian, Rachel" userId="f69648e8-9c2c-4a50-8de0-8690e3f175cb" providerId="ADAL" clId="{2F5EAE14-EC58-4463-AAA7-7713DFC6C1D0}" dt="2022-04-12T12:53:28.792" v="1522" actId="47"/>
        <pc:sldMkLst>
          <pc:docMk/>
          <pc:sldMk cId="2256005914" sldId="270"/>
        </pc:sldMkLst>
      </pc:sldChg>
      <pc:sldChg chg="modSp new mod">
        <pc:chgData name="Julian, Rachel" userId="f69648e8-9c2c-4a50-8de0-8690e3f175cb" providerId="ADAL" clId="{2F5EAE14-EC58-4463-AAA7-7713DFC6C1D0}" dt="2022-04-12T12:53:21.866" v="1520"/>
        <pc:sldMkLst>
          <pc:docMk/>
          <pc:sldMk cId="862108892" sldId="271"/>
        </pc:sldMkLst>
        <pc:spChg chg="mod">
          <ac:chgData name="Julian, Rachel" userId="f69648e8-9c2c-4a50-8de0-8690e3f175cb" providerId="ADAL" clId="{2F5EAE14-EC58-4463-AAA7-7713DFC6C1D0}" dt="2022-04-12T12:46:49.564" v="1420" actId="20577"/>
          <ac:spMkLst>
            <pc:docMk/>
            <pc:sldMk cId="862108892" sldId="271"/>
            <ac:spMk id="2" creationId="{C942AF83-F69F-4AFB-95DB-A3AF0B53D57A}"/>
          </ac:spMkLst>
        </pc:spChg>
        <pc:spChg chg="mod">
          <ac:chgData name="Julian, Rachel" userId="f69648e8-9c2c-4a50-8de0-8690e3f175cb" providerId="ADAL" clId="{2F5EAE14-EC58-4463-AAA7-7713DFC6C1D0}" dt="2022-04-12T12:53:21.866" v="1520"/>
          <ac:spMkLst>
            <pc:docMk/>
            <pc:sldMk cId="862108892" sldId="271"/>
            <ac:spMk id="3" creationId="{FCA2163E-8709-434E-BA6C-ACD058989055}"/>
          </ac:spMkLst>
        </pc:spChg>
      </pc:sldChg>
      <pc:sldChg chg="modSp new mod">
        <pc:chgData name="Julian, Rachel" userId="f69648e8-9c2c-4a50-8de0-8690e3f175cb" providerId="ADAL" clId="{2F5EAE14-EC58-4463-AAA7-7713DFC6C1D0}" dt="2022-04-12T12:45:47.157" v="1410" actId="20577"/>
        <pc:sldMkLst>
          <pc:docMk/>
          <pc:sldMk cId="3997806991" sldId="272"/>
        </pc:sldMkLst>
        <pc:spChg chg="mod">
          <ac:chgData name="Julian, Rachel" userId="f69648e8-9c2c-4a50-8de0-8690e3f175cb" providerId="ADAL" clId="{2F5EAE14-EC58-4463-AAA7-7713DFC6C1D0}" dt="2022-04-12T12:45:35.440" v="1369" actId="20577"/>
          <ac:spMkLst>
            <pc:docMk/>
            <pc:sldMk cId="3997806991" sldId="272"/>
            <ac:spMk id="2" creationId="{287AFAF8-CFD7-4D92-ABF3-E44B361E53AE}"/>
          </ac:spMkLst>
        </pc:spChg>
        <pc:spChg chg="mod">
          <ac:chgData name="Julian, Rachel" userId="f69648e8-9c2c-4a50-8de0-8690e3f175cb" providerId="ADAL" clId="{2F5EAE14-EC58-4463-AAA7-7713DFC6C1D0}" dt="2022-04-12T12:45:47.157" v="1410" actId="20577"/>
          <ac:spMkLst>
            <pc:docMk/>
            <pc:sldMk cId="3997806991" sldId="272"/>
            <ac:spMk id="3" creationId="{45BB7E7B-EEAE-477D-BB9E-C78D6F5B2D6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7C7AB-66AF-4CE3-92D0-BFFF804FDAB2}"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C73F44BE-C64D-4152-97B0-2CB4A7527A6B}">
      <dgm:prSet/>
      <dgm:spPr/>
      <dgm:t>
        <a:bodyPr/>
        <a:lstStyle/>
        <a:p>
          <a:r>
            <a:rPr lang="en-GB"/>
            <a:t>UCP is nonviolent. It explicitly uses nonviolence as the underlying values, process and lens to explain how it works.</a:t>
          </a:r>
          <a:endParaRPr lang="en-US"/>
        </a:p>
      </dgm:t>
    </dgm:pt>
    <dgm:pt modelId="{EFF71499-90AE-4082-A623-CB2B08F19614}" type="parTrans" cxnId="{6A306534-628C-49B1-81DD-BAD5A146A1F5}">
      <dgm:prSet/>
      <dgm:spPr/>
      <dgm:t>
        <a:bodyPr/>
        <a:lstStyle/>
        <a:p>
          <a:endParaRPr lang="en-US"/>
        </a:p>
      </dgm:t>
    </dgm:pt>
    <dgm:pt modelId="{C2CC7D49-3E80-4929-8F0F-BF3703CBF05E}" type="sibTrans" cxnId="{6A306534-628C-49B1-81DD-BAD5A146A1F5}">
      <dgm:prSet phldrT="1" phldr="0"/>
      <dgm:spPr/>
      <dgm:t>
        <a:bodyPr/>
        <a:lstStyle/>
        <a:p>
          <a:r>
            <a:rPr lang="en-US"/>
            <a:t>1</a:t>
          </a:r>
        </a:p>
      </dgm:t>
    </dgm:pt>
    <dgm:pt modelId="{745DCBAE-7E4E-4AC0-9F71-6BD388557FB7}">
      <dgm:prSet/>
      <dgm:spPr/>
      <dgm:t>
        <a:bodyPr/>
        <a:lstStyle/>
        <a:p>
          <a:r>
            <a:rPr lang="en-GB"/>
            <a:t>Nonviolent approaches are under-represented in security, protection and conflict management research.</a:t>
          </a:r>
          <a:endParaRPr lang="en-US"/>
        </a:p>
      </dgm:t>
    </dgm:pt>
    <dgm:pt modelId="{4499CE6B-7CEF-4F1E-B9A9-6BA44BEA38DC}" type="parTrans" cxnId="{57838226-C1BD-4BD4-9612-0FCD9295B5AE}">
      <dgm:prSet/>
      <dgm:spPr/>
      <dgm:t>
        <a:bodyPr/>
        <a:lstStyle/>
        <a:p>
          <a:endParaRPr lang="en-US"/>
        </a:p>
      </dgm:t>
    </dgm:pt>
    <dgm:pt modelId="{58627E60-3789-4B22-9011-C47049D144E9}" type="sibTrans" cxnId="{57838226-C1BD-4BD4-9612-0FCD9295B5AE}">
      <dgm:prSet phldrT="2" phldr="0"/>
      <dgm:spPr/>
      <dgm:t>
        <a:bodyPr/>
        <a:lstStyle/>
        <a:p>
          <a:r>
            <a:rPr lang="en-US"/>
            <a:t>2</a:t>
          </a:r>
        </a:p>
      </dgm:t>
    </dgm:pt>
    <dgm:pt modelId="{C1D277B5-5614-4F72-8A42-715A6D1D81A2}">
      <dgm:prSet/>
      <dgm:spPr/>
      <dgm:t>
        <a:bodyPr/>
        <a:lstStyle/>
        <a:p>
          <a:r>
            <a:rPr lang="en-GB"/>
            <a:t>By exploring the relationship with nonviolence theory we can present the transformative influence in both practice and theorical developments of protection, especially those in which community organising is used.</a:t>
          </a:r>
          <a:endParaRPr lang="en-US"/>
        </a:p>
      </dgm:t>
    </dgm:pt>
    <dgm:pt modelId="{C30654F2-6371-4AC4-BC97-D8BBD7DB7E68}" type="parTrans" cxnId="{751EEC91-4CBE-4A09-90C4-5707D6D8B3CD}">
      <dgm:prSet/>
      <dgm:spPr/>
      <dgm:t>
        <a:bodyPr/>
        <a:lstStyle/>
        <a:p>
          <a:endParaRPr lang="en-US"/>
        </a:p>
      </dgm:t>
    </dgm:pt>
    <dgm:pt modelId="{E734273B-57B3-46B7-BCAE-443962C8ABB7}" type="sibTrans" cxnId="{751EEC91-4CBE-4A09-90C4-5707D6D8B3CD}">
      <dgm:prSet phldrT="3" phldr="0"/>
      <dgm:spPr/>
      <dgm:t>
        <a:bodyPr/>
        <a:lstStyle/>
        <a:p>
          <a:r>
            <a:rPr lang="en-US"/>
            <a:t>3</a:t>
          </a:r>
        </a:p>
      </dgm:t>
    </dgm:pt>
    <dgm:pt modelId="{76E04CB5-DD5C-43E1-94D9-89E5F68F8B94}" type="pres">
      <dgm:prSet presAssocID="{0AF7C7AB-66AF-4CE3-92D0-BFFF804FDAB2}" presName="Name0" presStyleCnt="0">
        <dgm:presLayoutVars>
          <dgm:animLvl val="lvl"/>
          <dgm:resizeHandles val="exact"/>
        </dgm:presLayoutVars>
      </dgm:prSet>
      <dgm:spPr/>
    </dgm:pt>
    <dgm:pt modelId="{B6623B76-3C7D-4296-85A0-ADA02C844DFB}" type="pres">
      <dgm:prSet presAssocID="{C73F44BE-C64D-4152-97B0-2CB4A7527A6B}" presName="compositeNode" presStyleCnt="0">
        <dgm:presLayoutVars>
          <dgm:bulletEnabled val="1"/>
        </dgm:presLayoutVars>
      </dgm:prSet>
      <dgm:spPr/>
    </dgm:pt>
    <dgm:pt modelId="{55CD15BD-63A7-4BCA-8685-213F7A2B0B4F}" type="pres">
      <dgm:prSet presAssocID="{C73F44BE-C64D-4152-97B0-2CB4A7527A6B}" presName="bgRect" presStyleLbl="bgAccFollowNode1" presStyleIdx="0" presStyleCnt="3"/>
      <dgm:spPr/>
    </dgm:pt>
    <dgm:pt modelId="{4F09DF8D-18C3-4467-BDDE-34328C14A9D2}" type="pres">
      <dgm:prSet presAssocID="{C2CC7D49-3E80-4929-8F0F-BF3703CBF05E}" presName="sibTransNodeCircle" presStyleLbl="alignNode1" presStyleIdx="0" presStyleCnt="6">
        <dgm:presLayoutVars>
          <dgm:chMax val="0"/>
          <dgm:bulletEnabled/>
        </dgm:presLayoutVars>
      </dgm:prSet>
      <dgm:spPr/>
    </dgm:pt>
    <dgm:pt modelId="{1E54A832-A073-4074-BB2A-81E37E3A8D84}" type="pres">
      <dgm:prSet presAssocID="{C73F44BE-C64D-4152-97B0-2CB4A7527A6B}" presName="bottomLine" presStyleLbl="alignNode1" presStyleIdx="1" presStyleCnt="6">
        <dgm:presLayoutVars/>
      </dgm:prSet>
      <dgm:spPr/>
    </dgm:pt>
    <dgm:pt modelId="{07780AC3-EDD2-45C1-B038-84DC5E657B67}" type="pres">
      <dgm:prSet presAssocID="{C73F44BE-C64D-4152-97B0-2CB4A7527A6B}" presName="nodeText" presStyleLbl="bgAccFollowNode1" presStyleIdx="0" presStyleCnt="3">
        <dgm:presLayoutVars>
          <dgm:bulletEnabled val="1"/>
        </dgm:presLayoutVars>
      </dgm:prSet>
      <dgm:spPr/>
    </dgm:pt>
    <dgm:pt modelId="{E6FA14AF-93ED-45D2-BBCC-4286EA3CFAAB}" type="pres">
      <dgm:prSet presAssocID="{C2CC7D49-3E80-4929-8F0F-BF3703CBF05E}" presName="sibTrans" presStyleCnt="0"/>
      <dgm:spPr/>
    </dgm:pt>
    <dgm:pt modelId="{FF05D406-2170-4761-8AB5-CD088069DF6C}" type="pres">
      <dgm:prSet presAssocID="{745DCBAE-7E4E-4AC0-9F71-6BD388557FB7}" presName="compositeNode" presStyleCnt="0">
        <dgm:presLayoutVars>
          <dgm:bulletEnabled val="1"/>
        </dgm:presLayoutVars>
      </dgm:prSet>
      <dgm:spPr/>
    </dgm:pt>
    <dgm:pt modelId="{A5BF9EF2-1FC9-4D0C-A519-BDD5B59CA51E}" type="pres">
      <dgm:prSet presAssocID="{745DCBAE-7E4E-4AC0-9F71-6BD388557FB7}" presName="bgRect" presStyleLbl="bgAccFollowNode1" presStyleIdx="1" presStyleCnt="3"/>
      <dgm:spPr/>
    </dgm:pt>
    <dgm:pt modelId="{3C61FE48-8DB5-4809-B2E9-23A36A50CF63}" type="pres">
      <dgm:prSet presAssocID="{58627E60-3789-4B22-9011-C47049D144E9}" presName="sibTransNodeCircle" presStyleLbl="alignNode1" presStyleIdx="2" presStyleCnt="6">
        <dgm:presLayoutVars>
          <dgm:chMax val="0"/>
          <dgm:bulletEnabled/>
        </dgm:presLayoutVars>
      </dgm:prSet>
      <dgm:spPr/>
    </dgm:pt>
    <dgm:pt modelId="{7C2FE913-77C0-4A4A-B5ED-BD587EAEF7D4}" type="pres">
      <dgm:prSet presAssocID="{745DCBAE-7E4E-4AC0-9F71-6BD388557FB7}" presName="bottomLine" presStyleLbl="alignNode1" presStyleIdx="3" presStyleCnt="6">
        <dgm:presLayoutVars/>
      </dgm:prSet>
      <dgm:spPr/>
    </dgm:pt>
    <dgm:pt modelId="{FED67A25-7B38-449C-AAB6-0BC1E7A10715}" type="pres">
      <dgm:prSet presAssocID="{745DCBAE-7E4E-4AC0-9F71-6BD388557FB7}" presName="nodeText" presStyleLbl="bgAccFollowNode1" presStyleIdx="1" presStyleCnt="3">
        <dgm:presLayoutVars>
          <dgm:bulletEnabled val="1"/>
        </dgm:presLayoutVars>
      </dgm:prSet>
      <dgm:spPr/>
    </dgm:pt>
    <dgm:pt modelId="{6DD7290F-F3C3-4129-82E2-76E50C7989A8}" type="pres">
      <dgm:prSet presAssocID="{58627E60-3789-4B22-9011-C47049D144E9}" presName="sibTrans" presStyleCnt="0"/>
      <dgm:spPr/>
    </dgm:pt>
    <dgm:pt modelId="{FD925339-5AE1-4658-988A-5583CD67249C}" type="pres">
      <dgm:prSet presAssocID="{C1D277B5-5614-4F72-8A42-715A6D1D81A2}" presName="compositeNode" presStyleCnt="0">
        <dgm:presLayoutVars>
          <dgm:bulletEnabled val="1"/>
        </dgm:presLayoutVars>
      </dgm:prSet>
      <dgm:spPr/>
    </dgm:pt>
    <dgm:pt modelId="{997398E9-91E0-4ECE-A2AD-66A43058BE93}" type="pres">
      <dgm:prSet presAssocID="{C1D277B5-5614-4F72-8A42-715A6D1D81A2}" presName="bgRect" presStyleLbl="bgAccFollowNode1" presStyleIdx="2" presStyleCnt="3"/>
      <dgm:spPr/>
    </dgm:pt>
    <dgm:pt modelId="{5F69A371-E645-4AB5-AAB2-23C367F30243}" type="pres">
      <dgm:prSet presAssocID="{E734273B-57B3-46B7-BCAE-443962C8ABB7}" presName="sibTransNodeCircle" presStyleLbl="alignNode1" presStyleIdx="4" presStyleCnt="6">
        <dgm:presLayoutVars>
          <dgm:chMax val="0"/>
          <dgm:bulletEnabled/>
        </dgm:presLayoutVars>
      </dgm:prSet>
      <dgm:spPr/>
    </dgm:pt>
    <dgm:pt modelId="{6A111F0B-05CD-4ED6-A6D5-3087897AD26F}" type="pres">
      <dgm:prSet presAssocID="{C1D277B5-5614-4F72-8A42-715A6D1D81A2}" presName="bottomLine" presStyleLbl="alignNode1" presStyleIdx="5" presStyleCnt="6">
        <dgm:presLayoutVars/>
      </dgm:prSet>
      <dgm:spPr/>
    </dgm:pt>
    <dgm:pt modelId="{F8CFE274-E06A-4C51-B87B-734E2B730815}" type="pres">
      <dgm:prSet presAssocID="{C1D277B5-5614-4F72-8A42-715A6D1D81A2}" presName="nodeText" presStyleLbl="bgAccFollowNode1" presStyleIdx="2" presStyleCnt="3">
        <dgm:presLayoutVars>
          <dgm:bulletEnabled val="1"/>
        </dgm:presLayoutVars>
      </dgm:prSet>
      <dgm:spPr/>
    </dgm:pt>
  </dgm:ptLst>
  <dgm:cxnLst>
    <dgm:cxn modelId="{437DC203-BF01-46B4-95A8-5E9EFED37FF5}" type="presOf" srcId="{745DCBAE-7E4E-4AC0-9F71-6BD388557FB7}" destId="{A5BF9EF2-1FC9-4D0C-A519-BDD5B59CA51E}" srcOrd="0" destOrd="0" presId="urn:microsoft.com/office/officeart/2016/7/layout/BasicLinearProcessNumbered"/>
    <dgm:cxn modelId="{F9815809-3888-4F02-A501-D62F2EB28960}" type="presOf" srcId="{745DCBAE-7E4E-4AC0-9F71-6BD388557FB7}" destId="{FED67A25-7B38-449C-AAB6-0BC1E7A10715}" srcOrd="1" destOrd="0" presId="urn:microsoft.com/office/officeart/2016/7/layout/BasicLinearProcessNumbered"/>
    <dgm:cxn modelId="{57838226-C1BD-4BD4-9612-0FCD9295B5AE}" srcId="{0AF7C7AB-66AF-4CE3-92D0-BFFF804FDAB2}" destId="{745DCBAE-7E4E-4AC0-9F71-6BD388557FB7}" srcOrd="1" destOrd="0" parTransId="{4499CE6B-7CEF-4F1E-B9A9-6BA44BEA38DC}" sibTransId="{58627E60-3789-4B22-9011-C47049D144E9}"/>
    <dgm:cxn modelId="{89379127-CF64-49A6-8DD5-03B043ADDD20}" type="presOf" srcId="{C73F44BE-C64D-4152-97B0-2CB4A7527A6B}" destId="{55CD15BD-63A7-4BCA-8685-213F7A2B0B4F}" srcOrd="0" destOrd="0" presId="urn:microsoft.com/office/officeart/2016/7/layout/BasicLinearProcessNumbered"/>
    <dgm:cxn modelId="{6A306534-628C-49B1-81DD-BAD5A146A1F5}" srcId="{0AF7C7AB-66AF-4CE3-92D0-BFFF804FDAB2}" destId="{C73F44BE-C64D-4152-97B0-2CB4A7527A6B}" srcOrd="0" destOrd="0" parTransId="{EFF71499-90AE-4082-A623-CB2B08F19614}" sibTransId="{C2CC7D49-3E80-4929-8F0F-BF3703CBF05E}"/>
    <dgm:cxn modelId="{751EEC91-4CBE-4A09-90C4-5707D6D8B3CD}" srcId="{0AF7C7AB-66AF-4CE3-92D0-BFFF804FDAB2}" destId="{C1D277B5-5614-4F72-8A42-715A6D1D81A2}" srcOrd="2" destOrd="0" parTransId="{C30654F2-6371-4AC4-BC97-D8BBD7DB7E68}" sibTransId="{E734273B-57B3-46B7-BCAE-443962C8ABB7}"/>
    <dgm:cxn modelId="{0EBA13BB-E01C-4968-91F1-99FC7D11CDEC}" type="presOf" srcId="{E734273B-57B3-46B7-BCAE-443962C8ABB7}" destId="{5F69A371-E645-4AB5-AAB2-23C367F30243}" srcOrd="0" destOrd="0" presId="urn:microsoft.com/office/officeart/2016/7/layout/BasicLinearProcessNumbered"/>
    <dgm:cxn modelId="{65E12EBC-EFCF-4FC1-AD21-BDC9234E02F4}" type="presOf" srcId="{C1D277B5-5614-4F72-8A42-715A6D1D81A2}" destId="{997398E9-91E0-4ECE-A2AD-66A43058BE93}" srcOrd="0" destOrd="0" presId="urn:microsoft.com/office/officeart/2016/7/layout/BasicLinearProcessNumbered"/>
    <dgm:cxn modelId="{8653F2CB-C502-480A-840F-8795CA62402D}" type="presOf" srcId="{C73F44BE-C64D-4152-97B0-2CB4A7527A6B}" destId="{07780AC3-EDD2-45C1-B038-84DC5E657B67}" srcOrd="1" destOrd="0" presId="urn:microsoft.com/office/officeart/2016/7/layout/BasicLinearProcessNumbered"/>
    <dgm:cxn modelId="{A2BC79D8-724B-4C5C-BCBB-3C8AA0D860ED}" type="presOf" srcId="{C1D277B5-5614-4F72-8A42-715A6D1D81A2}" destId="{F8CFE274-E06A-4C51-B87B-734E2B730815}" srcOrd="1" destOrd="0" presId="urn:microsoft.com/office/officeart/2016/7/layout/BasicLinearProcessNumbered"/>
    <dgm:cxn modelId="{ED28DAD9-CEB2-4E05-B6DA-68F5DCA48BCF}" type="presOf" srcId="{C2CC7D49-3E80-4929-8F0F-BF3703CBF05E}" destId="{4F09DF8D-18C3-4467-BDDE-34328C14A9D2}" srcOrd="0" destOrd="0" presId="urn:microsoft.com/office/officeart/2016/7/layout/BasicLinearProcessNumbered"/>
    <dgm:cxn modelId="{57B92DEF-1948-49D3-A402-B543371DCAE7}" type="presOf" srcId="{0AF7C7AB-66AF-4CE3-92D0-BFFF804FDAB2}" destId="{76E04CB5-DD5C-43E1-94D9-89E5F68F8B94}" srcOrd="0" destOrd="0" presId="urn:microsoft.com/office/officeart/2016/7/layout/BasicLinearProcessNumbered"/>
    <dgm:cxn modelId="{43E838FE-AD08-4EEF-B315-2D9B9700C301}" type="presOf" srcId="{58627E60-3789-4B22-9011-C47049D144E9}" destId="{3C61FE48-8DB5-4809-B2E9-23A36A50CF63}" srcOrd="0" destOrd="0" presId="urn:microsoft.com/office/officeart/2016/7/layout/BasicLinearProcessNumbered"/>
    <dgm:cxn modelId="{1B000CDC-5370-4DE5-8264-EB9AE803C15F}" type="presParOf" srcId="{76E04CB5-DD5C-43E1-94D9-89E5F68F8B94}" destId="{B6623B76-3C7D-4296-85A0-ADA02C844DFB}" srcOrd="0" destOrd="0" presId="urn:microsoft.com/office/officeart/2016/7/layout/BasicLinearProcessNumbered"/>
    <dgm:cxn modelId="{FC255C49-9812-463D-AC3D-C943C160B18F}" type="presParOf" srcId="{B6623B76-3C7D-4296-85A0-ADA02C844DFB}" destId="{55CD15BD-63A7-4BCA-8685-213F7A2B0B4F}" srcOrd="0" destOrd="0" presId="urn:microsoft.com/office/officeart/2016/7/layout/BasicLinearProcessNumbered"/>
    <dgm:cxn modelId="{CC6B5A81-AF2A-4473-BE2B-1B51ACD7F91F}" type="presParOf" srcId="{B6623B76-3C7D-4296-85A0-ADA02C844DFB}" destId="{4F09DF8D-18C3-4467-BDDE-34328C14A9D2}" srcOrd="1" destOrd="0" presId="urn:microsoft.com/office/officeart/2016/7/layout/BasicLinearProcessNumbered"/>
    <dgm:cxn modelId="{DE50D02A-643A-4922-9AA2-99B2AAD187AD}" type="presParOf" srcId="{B6623B76-3C7D-4296-85A0-ADA02C844DFB}" destId="{1E54A832-A073-4074-BB2A-81E37E3A8D84}" srcOrd="2" destOrd="0" presId="urn:microsoft.com/office/officeart/2016/7/layout/BasicLinearProcessNumbered"/>
    <dgm:cxn modelId="{306BE2BE-67BD-49C5-B2E8-749E620EAE4A}" type="presParOf" srcId="{B6623B76-3C7D-4296-85A0-ADA02C844DFB}" destId="{07780AC3-EDD2-45C1-B038-84DC5E657B67}" srcOrd="3" destOrd="0" presId="urn:microsoft.com/office/officeart/2016/7/layout/BasicLinearProcessNumbered"/>
    <dgm:cxn modelId="{9C9E9919-B412-49F1-82AD-D43C9D4B2073}" type="presParOf" srcId="{76E04CB5-DD5C-43E1-94D9-89E5F68F8B94}" destId="{E6FA14AF-93ED-45D2-BBCC-4286EA3CFAAB}" srcOrd="1" destOrd="0" presId="urn:microsoft.com/office/officeart/2016/7/layout/BasicLinearProcessNumbered"/>
    <dgm:cxn modelId="{5BBF7135-B4C8-4F99-A64A-1105D6531157}" type="presParOf" srcId="{76E04CB5-DD5C-43E1-94D9-89E5F68F8B94}" destId="{FF05D406-2170-4761-8AB5-CD088069DF6C}" srcOrd="2" destOrd="0" presId="urn:microsoft.com/office/officeart/2016/7/layout/BasicLinearProcessNumbered"/>
    <dgm:cxn modelId="{B9466A08-033F-45B2-9EF8-4FD73D57E090}" type="presParOf" srcId="{FF05D406-2170-4761-8AB5-CD088069DF6C}" destId="{A5BF9EF2-1FC9-4D0C-A519-BDD5B59CA51E}" srcOrd="0" destOrd="0" presId="urn:microsoft.com/office/officeart/2016/7/layout/BasicLinearProcessNumbered"/>
    <dgm:cxn modelId="{02762366-BCBF-44FB-8E38-9AAA9F8000CD}" type="presParOf" srcId="{FF05D406-2170-4761-8AB5-CD088069DF6C}" destId="{3C61FE48-8DB5-4809-B2E9-23A36A50CF63}" srcOrd="1" destOrd="0" presId="urn:microsoft.com/office/officeart/2016/7/layout/BasicLinearProcessNumbered"/>
    <dgm:cxn modelId="{5ADA9783-B5D6-4156-96D7-BEFC9B2DB68F}" type="presParOf" srcId="{FF05D406-2170-4761-8AB5-CD088069DF6C}" destId="{7C2FE913-77C0-4A4A-B5ED-BD587EAEF7D4}" srcOrd="2" destOrd="0" presId="urn:microsoft.com/office/officeart/2016/7/layout/BasicLinearProcessNumbered"/>
    <dgm:cxn modelId="{496B5A16-B775-45D0-AB8A-D41F8B7D2A96}" type="presParOf" srcId="{FF05D406-2170-4761-8AB5-CD088069DF6C}" destId="{FED67A25-7B38-449C-AAB6-0BC1E7A10715}" srcOrd="3" destOrd="0" presId="urn:microsoft.com/office/officeart/2016/7/layout/BasicLinearProcessNumbered"/>
    <dgm:cxn modelId="{C938C88D-7E18-45DE-AC6B-DAF7F11097DC}" type="presParOf" srcId="{76E04CB5-DD5C-43E1-94D9-89E5F68F8B94}" destId="{6DD7290F-F3C3-4129-82E2-76E50C7989A8}" srcOrd="3" destOrd="0" presId="urn:microsoft.com/office/officeart/2016/7/layout/BasicLinearProcessNumbered"/>
    <dgm:cxn modelId="{73200259-41C1-4D59-8F24-D919DE150A5B}" type="presParOf" srcId="{76E04CB5-DD5C-43E1-94D9-89E5F68F8B94}" destId="{FD925339-5AE1-4658-988A-5583CD67249C}" srcOrd="4" destOrd="0" presId="urn:microsoft.com/office/officeart/2016/7/layout/BasicLinearProcessNumbered"/>
    <dgm:cxn modelId="{2323C43F-3860-40C9-A9D2-13D349ACE29C}" type="presParOf" srcId="{FD925339-5AE1-4658-988A-5583CD67249C}" destId="{997398E9-91E0-4ECE-A2AD-66A43058BE93}" srcOrd="0" destOrd="0" presId="urn:microsoft.com/office/officeart/2016/7/layout/BasicLinearProcessNumbered"/>
    <dgm:cxn modelId="{9FCFD9AE-9CD5-44E0-9428-9C01EA805F83}" type="presParOf" srcId="{FD925339-5AE1-4658-988A-5583CD67249C}" destId="{5F69A371-E645-4AB5-AAB2-23C367F30243}" srcOrd="1" destOrd="0" presId="urn:microsoft.com/office/officeart/2016/7/layout/BasicLinearProcessNumbered"/>
    <dgm:cxn modelId="{279E06C1-E070-4D33-B724-51FE5B8D139F}" type="presParOf" srcId="{FD925339-5AE1-4658-988A-5583CD67249C}" destId="{6A111F0B-05CD-4ED6-A6D5-3087897AD26F}" srcOrd="2" destOrd="0" presId="urn:microsoft.com/office/officeart/2016/7/layout/BasicLinearProcessNumbered"/>
    <dgm:cxn modelId="{FF352F46-97DD-4138-9275-8ECF2A51994C}" type="presParOf" srcId="{FD925339-5AE1-4658-988A-5583CD67249C}" destId="{F8CFE274-E06A-4C51-B87B-734E2B73081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BC5E5-3BEB-4664-837F-915457E1038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897CE37-E63D-4CFF-BF87-AAD10359A928}">
      <dgm:prSet/>
      <dgm:spPr/>
      <dgm:t>
        <a:bodyPr/>
        <a:lstStyle/>
        <a:p>
          <a:r>
            <a:rPr lang="en-GB"/>
            <a:t>Through using participatory methods, and by listening to people when they explain what they do (and why) to protect other civilians we can see that…</a:t>
          </a:r>
          <a:endParaRPr lang="en-US"/>
        </a:p>
      </dgm:t>
    </dgm:pt>
    <dgm:pt modelId="{CFB055F7-20B0-4FFD-988D-1F83CA405A05}" type="parTrans" cxnId="{B622FCDE-DCC6-49D5-AA7B-94C738417F53}">
      <dgm:prSet/>
      <dgm:spPr/>
      <dgm:t>
        <a:bodyPr/>
        <a:lstStyle/>
        <a:p>
          <a:endParaRPr lang="en-US"/>
        </a:p>
      </dgm:t>
    </dgm:pt>
    <dgm:pt modelId="{87318EC7-E7C6-4D60-95CA-0F4A7EDA5480}" type="sibTrans" cxnId="{B622FCDE-DCC6-49D5-AA7B-94C738417F53}">
      <dgm:prSet/>
      <dgm:spPr/>
      <dgm:t>
        <a:bodyPr/>
        <a:lstStyle/>
        <a:p>
          <a:endParaRPr lang="en-US"/>
        </a:p>
      </dgm:t>
    </dgm:pt>
    <dgm:pt modelId="{44F9ECC1-6EAA-4D54-A5A8-F1CB32BCEB3B}">
      <dgm:prSet/>
      <dgm:spPr/>
      <dgm:t>
        <a:bodyPr/>
        <a:lstStyle/>
        <a:p>
          <a:r>
            <a:rPr lang="en-GB"/>
            <a:t>Nonviolence is used in methods and practices</a:t>
          </a:r>
          <a:endParaRPr lang="en-US"/>
        </a:p>
      </dgm:t>
    </dgm:pt>
    <dgm:pt modelId="{680C66E4-DA23-45BB-B789-B85C4A3FB21C}" type="parTrans" cxnId="{5865B174-AFCB-4723-ACD4-8F749251E232}">
      <dgm:prSet/>
      <dgm:spPr/>
      <dgm:t>
        <a:bodyPr/>
        <a:lstStyle/>
        <a:p>
          <a:endParaRPr lang="en-US"/>
        </a:p>
      </dgm:t>
    </dgm:pt>
    <dgm:pt modelId="{00A259EA-78BF-4197-A967-2D5712E3F303}" type="sibTrans" cxnId="{5865B174-AFCB-4723-ACD4-8F749251E232}">
      <dgm:prSet/>
      <dgm:spPr/>
      <dgm:t>
        <a:bodyPr/>
        <a:lstStyle/>
        <a:p>
          <a:endParaRPr lang="en-US"/>
        </a:p>
      </dgm:t>
    </dgm:pt>
    <dgm:pt modelId="{F58C5789-1BAA-4D3C-9539-ECDC1ECBA05E}">
      <dgm:prSet/>
      <dgm:spPr/>
      <dgm:t>
        <a:bodyPr/>
        <a:lstStyle/>
        <a:p>
          <a:r>
            <a:rPr lang="en-GB"/>
            <a:t>Nonviolence helps explain why unarmed civilian protection works</a:t>
          </a:r>
          <a:endParaRPr lang="en-US"/>
        </a:p>
      </dgm:t>
    </dgm:pt>
    <dgm:pt modelId="{5A0121D4-A7A6-4FD5-A213-F726AB274914}" type="parTrans" cxnId="{822F3AAD-2FA7-4D4B-A81B-9BD28BC909F6}">
      <dgm:prSet/>
      <dgm:spPr/>
      <dgm:t>
        <a:bodyPr/>
        <a:lstStyle/>
        <a:p>
          <a:endParaRPr lang="en-US"/>
        </a:p>
      </dgm:t>
    </dgm:pt>
    <dgm:pt modelId="{1B498854-869B-4965-8C56-1EB168EC09DC}" type="sibTrans" cxnId="{822F3AAD-2FA7-4D4B-A81B-9BD28BC909F6}">
      <dgm:prSet/>
      <dgm:spPr/>
      <dgm:t>
        <a:bodyPr/>
        <a:lstStyle/>
        <a:p>
          <a:endParaRPr lang="en-US"/>
        </a:p>
      </dgm:t>
    </dgm:pt>
    <dgm:pt modelId="{AA297D67-49BE-4665-B7E1-D77E5B0D1045}">
      <dgm:prSet/>
      <dgm:spPr/>
      <dgm:t>
        <a:bodyPr/>
        <a:lstStyle/>
        <a:p>
          <a:r>
            <a:rPr lang="en-GB"/>
            <a:t>Nonviolence is necessary if we’re going to create the transformative long term peace.</a:t>
          </a:r>
          <a:endParaRPr lang="en-US"/>
        </a:p>
      </dgm:t>
    </dgm:pt>
    <dgm:pt modelId="{90C0E3D6-AE53-4A54-A9CA-C77C496B457A}" type="parTrans" cxnId="{D80D1BE0-AF1D-4665-BAFD-E31FEA86B4F8}">
      <dgm:prSet/>
      <dgm:spPr/>
      <dgm:t>
        <a:bodyPr/>
        <a:lstStyle/>
        <a:p>
          <a:endParaRPr lang="en-US"/>
        </a:p>
      </dgm:t>
    </dgm:pt>
    <dgm:pt modelId="{D5A78C4A-A1A5-4FBE-AE80-51745FBB5679}" type="sibTrans" cxnId="{D80D1BE0-AF1D-4665-BAFD-E31FEA86B4F8}">
      <dgm:prSet/>
      <dgm:spPr/>
      <dgm:t>
        <a:bodyPr/>
        <a:lstStyle/>
        <a:p>
          <a:endParaRPr lang="en-US"/>
        </a:p>
      </dgm:t>
    </dgm:pt>
    <dgm:pt modelId="{ADB69CF3-7BD5-45A0-947A-B4F05966C2D9}">
      <dgm:prSet/>
      <dgm:spPr/>
      <dgm:t>
        <a:bodyPr/>
        <a:lstStyle/>
        <a:p>
          <a:r>
            <a:rPr lang="en-GB"/>
            <a:t>Including nonviolence as a lens when we study violence is not counterintuitive…it helps us understand.</a:t>
          </a:r>
          <a:endParaRPr lang="en-US"/>
        </a:p>
      </dgm:t>
    </dgm:pt>
    <dgm:pt modelId="{C1D186B3-5136-4268-80AE-B445B30EA6C4}" type="parTrans" cxnId="{ADFA1D52-9169-4286-9456-FD4E152C4366}">
      <dgm:prSet/>
      <dgm:spPr/>
      <dgm:t>
        <a:bodyPr/>
        <a:lstStyle/>
        <a:p>
          <a:endParaRPr lang="en-US"/>
        </a:p>
      </dgm:t>
    </dgm:pt>
    <dgm:pt modelId="{BB3D0EA3-D5E4-4E8C-B924-C70806AF791E}" type="sibTrans" cxnId="{ADFA1D52-9169-4286-9456-FD4E152C4366}">
      <dgm:prSet/>
      <dgm:spPr/>
      <dgm:t>
        <a:bodyPr/>
        <a:lstStyle/>
        <a:p>
          <a:endParaRPr lang="en-US"/>
        </a:p>
      </dgm:t>
    </dgm:pt>
    <dgm:pt modelId="{8B70A08A-7212-40E6-B50A-7E65F1C07A82}" type="pres">
      <dgm:prSet presAssocID="{42CBC5E5-3BEB-4664-837F-915457E1038F}" presName="vert0" presStyleCnt="0">
        <dgm:presLayoutVars>
          <dgm:dir/>
          <dgm:animOne val="branch"/>
          <dgm:animLvl val="lvl"/>
        </dgm:presLayoutVars>
      </dgm:prSet>
      <dgm:spPr/>
    </dgm:pt>
    <dgm:pt modelId="{727B1508-B6BC-48B1-ADB5-19C266B1BE61}" type="pres">
      <dgm:prSet presAssocID="{9897CE37-E63D-4CFF-BF87-AAD10359A928}" presName="thickLine" presStyleLbl="alignNode1" presStyleIdx="0" presStyleCnt="5"/>
      <dgm:spPr/>
    </dgm:pt>
    <dgm:pt modelId="{7B96822C-6BF0-46C6-AFED-0A3D6ABEA695}" type="pres">
      <dgm:prSet presAssocID="{9897CE37-E63D-4CFF-BF87-AAD10359A928}" presName="horz1" presStyleCnt="0"/>
      <dgm:spPr/>
    </dgm:pt>
    <dgm:pt modelId="{33710F35-4513-45E9-B351-8A6A69C5CE08}" type="pres">
      <dgm:prSet presAssocID="{9897CE37-E63D-4CFF-BF87-AAD10359A928}" presName="tx1" presStyleLbl="revTx" presStyleIdx="0" presStyleCnt="5"/>
      <dgm:spPr/>
    </dgm:pt>
    <dgm:pt modelId="{EE5F7F8B-8E78-4CC1-B868-BF83D6AD1FFE}" type="pres">
      <dgm:prSet presAssocID="{9897CE37-E63D-4CFF-BF87-AAD10359A928}" presName="vert1" presStyleCnt="0"/>
      <dgm:spPr/>
    </dgm:pt>
    <dgm:pt modelId="{9B057E30-4380-478B-BFDC-6B4B1758B0B2}" type="pres">
      <dgm:prSet presAssocID="{44F9ECC1-6EAA-4D54-A5A8-F1CB32BCEB3B}" presName="thickLine" presStyleLbl="alignNode1" presStyleIdx="1" presStyleCnt="5"/>
      <dgm:spPr/>
    </dgm:pt>
    <dgm:pt modelId="{A4C40123-01A6-40E2-A221-B2572F036C75}" type="pres">
      <dgm:prSet presAssocID="{44F9ECC1-6EAA-4D54-A5A8-F1CB32BCEB3B}" presName="horz1" presStyleCnt="0"/>
      <dgm:spPr/>
    </dgm:pt>
    <dgm:pt modelId="{2BCB4CEA-CE9F-4777-8E9C-68AAC7345199}" type="pres">
      <dgm:prSet presAssocID="{44F9ECC1-6EAA-4D54-A5A8-F1CB32BCEB3B}" presName="tx1" presStyleLbl="revTx" presStyleIdx="1" presStyleCnt="5"/>
      <dgm:spPr/>
    </dgm:pt>
    <dgm:pt modelId="{37C1614E-9E5D-4521-BBC4-C5CFCB5F295D}" type="pres">
      <dgm:prSet presAssocID="{44F9ECC1-6EAA-4D54-A5A8-F1CB32BCEB3B}" presName="vert1" presStyleCnt="0"/>
      <dgm:spPr/>
    </dgm:pt>
    <dgm:pt modelId="{A43C9FE8-ABE8-4324-AC75-E05C5D2D3815}" type="pres">
      <dgm:prSet presAssocID="{F58C5789-1BAA-4D3C-9539-ECDC1ECBA05E}" presName="thickLine" presStyleLbl="alignNode1" presStyleIdx="2" presStyleCnt="5"/>
      <dgm:spPr/>
    </dgm:pt>
    <dgm:pt modelId="{DE69ECF5-82CE-4B7F-B073-E3D95FA3B2EF}" type="pres">
      <dgm:prSet presAssocID="{F58C5789-1BAA-4D3C-9539-ECDC1ECBA05E}" presName="horz1" presStyleCnt="0"/>
      <dgm:spPr/>
    </dgm:pt>
    <dgm:pt modelId="{D8EA7C89-5AA9-4547-AC9C-D3598CFB5CE6}" type="pres">
      <dgm:prSet presAssocID="{F58C5789-1BAA-4D3C-9539-ECDC1ECBA05E}" presName="tx1" presStyleLbl="revTx" presStyleIdx="2" presStyleCnt="5"/>
      <dgm:spPr/>
    </dgm:pt>
    <dgm:pt modelId="{F8D86FDF-5D93-4A6D-9E23-93273626C1C8}" type="pres">
      <dgm:prSet presAssocID="{F58C5789-1BAA-4D3C-9539-ECDC1ECBA05E}" presName="vert1" presStyleCnt="0"/>
      <dgm:spPr/>
    </dgm:pt>
    <dgm:pt modelId="{0A1F0AB0-A2AF-43AC-8A23-FFB0CDA4005A}" type="pres">
      <dgm:prSet presAssocID="{AA297D67-49BE-4665-B7E1-D77E5B0D1045}" presName="thickLine" presStyleLbl="alignNode1" presStyleIdx="3" presStyleCnt="5"/>
      <dgm:spPr/>
    </dgm:pt>
    <dgm:pt modelId="{7F267C64-E13A-4198-BC08-2F62437C959D}" type="pres">
      <dgm:prSet presAssocID="{AA297D67-49BE-4665-B7E1-D77E5B0D1045}" presName="horz1" presStyleCnt="0"/>
      <dgm:spPr/>
    </dgm:pt>
    <dgm:pt modelId="{7A1CACE3-74EC-4F3E-8F61-8E7C7E5BE81A}" type="pres">
      <dgm:prSet presAssocID="{AA297D67-49BE-4665-B7E1-D77E5B0D1045}" presName="tx1" presStyleLbl="revTx" presStyleIdx="3" presStyleCnt="5"/>
      <dgm:spPr/>
    </dgm:pt>
    <dgm:pt modelId="{8E969847-53CD-4041-BC81-090A36A605BC}" type="pres">
      <dgm:prSet presAssocID="{AA297D67-49BE-4665-B7E1-D77E5B0D1045}" presName="vert1" presStyleCnt="0"/>
      <dgm:spPr/>
    </dgm:pt>
    <dgm:pt modelId="{1822686A-D44F-4406-917B-54523D879FF8}" type="pres">
      <dgm:prSet presAssocID="{ADB69CF3-7BD5-45A0-947A-B4F05966C2D9}" presName="thickLine" presStyleLbl="alignNode1" presStyleIdx="4" presStyleCnt="5"/>
      <dgm:spPr/>
    </dgm:pt>
    <dgm:pt modelId="{48F90037-6C50-4DB1-AEEE-9DF3039F59F9}" type="pres">
      <dgm:prSet presAssocID="{ADB69CF3-7BD5-45A0-947A-B4F05966C2D9}" presName="horz1" presStyleCnt="0"/>
      <dgm:spPr/>
    </dgm:pt>
    <dgm:pt modelId="{F0085D71-B453-4210-9FA1-D6550597112D}" type="pres">
      <dgm:prSet presAssocID="{ADB69CF3-7BD5-45A0-947A-B4F05966C2D9}" presName="tx1" presStyleLbl="revTx" presStyleIdx="4" presStyleCnt="5"/>
      <dgm:spPr/>
    </dgm:pt>
    <dgm:pt modelId="{EEDC9D93-547C-44BD-B1C1-72C03A2EA04D}" type="pres">
      <dgm:prSet presAssocID="{ADB69CF3-7BD5-45A0-947A-B4F05966C2D9}" presName="vert1" presStyleCnt="0"/>
      <dgm:spPr/>
    </dgm:pt>
  </dgm:ptLst>
  <dgm:cxnLst>
    <dgm:cxn modelId="{A8799C04-474A-4E8C-A29C-E6F0FB9AEE4A}" type="presOf" srcId="{9897CE37-E63D-4CFF-BF87-AAD10359A928}" destId="{33710F35-4513-45E9-B351-8A6A69C5CE08}" srcOrd="0" destOrd="0" presId="urn:microsoft.com/office/officeart/2008/layout/LinedList"/>
    <dgm:cxn modelId="{CEC76915-E1CC-4072-8D0A-5410027A079F}" type="presOf" srcId="{42CBC5E5-3BEB-4664-837F-915457E1038F}" destId="{8B70A08A-7212-40E6-B50A-7E65F1C07A82}" srcOrd="0" destOrd="0" presId="urn:microsoft.com/office/officeart/2008/layout/LinedList"/>
    <dgm:cxn modelId="{27BC1E38-DBD1-4B16-80B2-AC5D28E05DCD}" type="presOf" srcId="{ADB69CF3-7BD5-45A0-947A-B4F05966C2D9}" destId="{F0085D71-B453-4210-9FA1-D6550597112D}" srcOrd="0" destOrd="0" presId="urn:microsoft.com/office/officeart/2008/layout/LinedList"/>
    <dgm:cxn modelId="{14DB883E-22C1-4650-A124-31C082AF892C}" type="presOf" srcId="{AA297D67-49BE-4665-B7E1-D77E5B0D1045}" destId="{7A1CACE3-74EC-4F3E-8F61-8E7C7E5BE81A}" srcOrd="0" destOrd="0" presId="urn:microsoft.com/office/officeart/2008/layout/LinedList"/>
    <dgm:cxn modelId="{E725475E-4EAE-495F-A30A-4697080A9F92}" type="presOf" srcId="{44F9ECC1-6EAA-4D54-A5A8-F1CB32BCEB3B}" destId="{2BCB4CEA-CE9F-4777-8E9C-68AAC7345199}" srcOrd="0" destOrd="0" presId="urn:microsoft.com/office/officeart/2008/layout/LinedList"/>
    <dgm:cxn modelId="{ADFA1D52-9169-4286-9456-FD4E152C4366}" srcId="{42CBC5E5-3BEB-4664-837F-915457E1038F}" destId="{ADB69CF3-7BD5-45A0-947A-B4F05966C2D9}" srcOrd="4" destOrd="0" parTransId="{C1D186B3-5136-4268-80AE-B445B30EA6C4}" sibTransId="{BB3D0EA3-D5E4-4E8C-B924-C70806AF791E}"/>
    <dgm:cxn modelId="{5865B174-AFCB-4723-ACD4-8F749251E232}" srcId="{42CBC5E5-3BEB-4664-837F-915457E1038F}" destId="{44F9ECC1-6EAA-4D54-A5A8-F1CB32BCEB3B}" srcOrd="1" destOrd="0" parTransId="{680C66E4-DA23-45BB-B789-B85C4A3FB21C}" sibTransId="{00A259EA-78BF-4197-A967-2D5712E3F303}"/>
    <dgm:cxn modelId="{822F3AAD-2FA7-4D4B-A81B-9BD28BC909F6}" srcId="{42CBC5E5-3BEB-4664-837F-915457E1038F}" destId="{F58C5789-1BAA-4D3C-9539-ECDC1ECBA05E}" srcOrd="2" destOrd="0" parTransId="{5A0121D4-A7A6-4FD5-A213-F726AB274914}" sibTransId="{1B498854-869B-4965-8C56-1EB168EC09DC}"/>
    <dgm:cxn modelId="{166D1FBF-97CC-4963-8225-B6FCBF8BF51A}" type="presOf" srcId="{F58C5789-1BAA-4D3C-9539-ECDC1ECBA05E}" destId="{D8EA7C89-5AA9-4547-AC9C-D3598CFB5CE6}" srcOrd="0" destOrd="0" presId="urn:microsoft.com/office/officeart/2008/layout/LinedList"/>
    <dgm:cxn modelId="{B622FCDE-DCC6-49D5-AA7B-94C738417F53}" srcId="{42CBC5E5-3BEB-4664-837F-915457E1038F}" destId="{9897CE37-E63D-4CFF-BF87-AAD10359A928}" srcOrd="0" destOrd="0" parTransId="{CFB055F7-20B0-4FFD-988D-1F83CA405A05}" sibTransId="{87318EC7-E7C6-4D60-95CA-0F4A7EDA5480}"/>
    <dgm:cxn modelId="{D80D1BE0-AF1D-4665-BAFD-E31FEA86B4F8}" srcId="{42CBC5E5-3BEB-4664-837F-915457E1038F}" destId="{AA297D67-49BE-4665-B7E1-D77E5B0D1045}" srcOrd="3" destOrd="0" parTransId="{90C0E3D6-AE53-4A54-A9CA-C77C496B457A}" sibTransId="{D5A78C4A-A1A5-4FBE-AE80-51745FBB5679}"/>
    <dgm:cxn modelId="{D69F28D0-33E5-4D33-A9AD-C47204D9AB5B}" type="presParOf" srcId="{8B70A08A-7212-40E6-B50A-7E65F1C07A82}" destId="{727B1508-B6BC-48B1-ADB5-19C266B1BE61}" srcOrd="0" destOrd="0" presId="urn:microsoft.com/office/officeart/2008/layout/LinedList"/>
    <dgm:cxn modelId="{0DC9068B-ACD9-4F84-AAF2-9298F692BACA}" type="presParOf" srcId="{8B70A08A-7212-40E6-B50A-7E65F1C07A82}" destId="{7B96822C-6BF0-46C6-AFED-0A3D6ABEA695}" srcOrd="1" destOrd="0" presId="urn:microsoft.com/office/officeart/2008/layout/LinedList"/>
    <dgm:cxn modelId="{CFA6A5D1-DCF9-4891-A1B4-5B552E061A80}" type="presParOf" srcId="{7B96822C-6BF0-46C6-AFED-0A3D6ABEA695}" destId="{33710F35-4513-45E9-B351-8A6A69C5CE08}" srcOrd="0" destOrd="0" presId="urn:microsoft.com/office/officeart/2008/layout/LinedList"/>
    <dgm:cxn modelId="{320730C2-78A4-410C-A75C-0331AD949E20}" type="presParOf" srcId="{7B96822C-6BF0-46C6-AFED-0A3D6ABEA695}" destId="{EE5F7F8B-8E78-4CC1-B868-BF83D6AD1FFE}" srcOrd="1" destOrd="0" presId="urn:microsoft.com/office/officeart/2008/layout/LinedList"/>
    <dgm:cxn modelId="{57724480-75E1-49F6-AF69-86E28B254EA6}" type="presParOf" srcId="{8B70A08A-7212-40E6-B50A-7E65F1C07A82}" destId="{9B057E30-4380-478B-BFDC-6B4B1758B0B2}" srcOrd="2" destOrd="0" presId="urn:microsoft.com/office/officeart/2008/layout/LinedList"/>
    <dgm:cxn modelId="{61F6BE33-BE4A-477C-96D6-B02D517F30BE}" type="presParOf" srcId="{8B70A08A-7212-40E6-B50A-7E65F1C07A82}" destId="{A4C40123-01A6-40E2-A221-B2572F036C75}" srcOrd="3" destOrd="0" presId="urn:microsoft.com/office/officeart/2008/layout/LinedList"/>
    <dgm:cxn modelId="{714B1CE6-A3E5-4CDE-8C10-6D85121A4450}" type="presParOf" srcId="{A4C40123-01A6-40E2-A221-B2572F036C75}" destId="{2BCB4CEA-CE9F-4777-8E9C-68AAC7345199}" srcOrd="0" destOrd="0" presId="urn:microsoft.com/office/officeart/2008/layout/LinedList"/>
    <dgm:cxn modelId="{4B1B0FA4-E99E-4301-96AB-F2ECC006FE44}" type="presParOf" srcId="{A4C40123-01A6-40E2-A221-B2572F036C75}" destId="{37C1614E-9E5D-4521-BBC4-C5CFCB5F295D}" srcOrd="1" destOrd="0" presId="urn:microsoft.com/office/officeart/2008/layout/LinedList"/>
    <dgm:cxn modelId="{B6392A0D-1404-4D9C-A06C-93937A40F33B}" type="presParOf" srcId="{8B70A08A-7212-40E6-B50A-7E65F1C07A82}" destId="{A43C9FE8-ABE8-4324-AC75-E05C5D2D3815}" srcOrd="4" destOrd="0" presId="urn:microsoft.com/office/officeart/2008/layout/LinedList"/>
    <dgm:cxn modelId="{F1566974-BEF5-48A0-A9CE-220C1DBD7DB3}" type="presParOf" srcId="{8B70A08A-7212-40E6-B50A-7E65F1C07A82}" destId="{DE69ECF5-82CE-4B7F-B073-E3D95FA3B2EF}" srcOrd="5" destOrd="0" presId="urn:microsoft.com/office/officeart/2008/layout/LinedList"/>
    <dgm:cxn modelId="{789BE494-62EA-4FDF-AD4D-E60948041545}" type="presParOf" srcId="{DE69ECF5-82CE-4B7F-B073-E3D95FA3B2EF}" destId="{D8EA7C89-5AA9-4547-AC9C-D3598CFB5CE6}" srcOrd="0" destOrd="0" presId="urn:microsoft.com/office/officeart/2008/layout/LinedList"/>
    <dgm:cxn modelId="{902402E9-667E-42E1-87F0-31E041982586}" type="presParOf" srcId="{DE69ECF5-82CE-4B7F-B073-E3D95FA3B2EF}" destId="{F8D86FDF-5D93-4A6D-9E23-93273626C1C8}" srcOrd="1" destOrd="0" presId="urn:microsoft.com/office/officeart/2008/layout/LinedList"/>
    <dgm:cxn modelId="{C3ED6C77-8C11-4020-86DB-4B75A6CDC10B}" type="presParOf" srcId="{8B70A08A-7212-40E6-B50A-7E65F1C07A82}" destId="{0A1F0AB0-A2AF-43AC-8A23-FFB0CDA4005A}" srcOrd="6" destOrd="0" presId="urn:microsoft.com/office/officeart/2008/layout/LinedList"/>
    <dgm:cxn modelId="{3013C37C-8F02-4AE5-B6AE-972081033943}" type="presParOf" srcId="{8B70A08A-7212-40E6-B50A-7E65F1C07A82}" destId="{7F267C64-E13A-4198-BC08-2F62437C959D}" srcOrd="7" destOrd="0" presId="urn:microsoft.com/office/officeart/2008/layout/LinedList"/>
    <dgm:cxn modelId="{B94D09AE-1EB9-4FAC-AC44-AD8EEA4773CB}" type="presParOf" srcId="{7F267C64-E13A-4198-BC08-2F62437C959D}" destId="{7A1CACE3-74EC-4F3E-8F61-8E7C7E5BE81A}" srcOrd="0" destOrd="0" presId="urn:microsoft.com/office/officeart/2008/layout/LinedList"/>
    <dgm:cxn modelId="{188B052F-5193-4221-B64D-B25B59C4C66F}" type="presParOf" srcId="{7F267C64-E13A-4198-BC08-2F62437C959D}" destId="{8E969847-53CD-4041-BC81-090A36A605BC}" srcOrd="1" destOrd="0" presId="urn:microsoft.com/office/officeart/2008/layout/LinedList"/>
    <dgm:cxn modelId="{591B54F7-3C94-4992-9E1A-06A87AF8EA55}" type="presParOf" srcId="{8B70A08A-7212-40E6-B50A-7E65F1C07A82}" destId="{1822686A-D44F-4406-917B-54523D879FF8}" srcOrd="8" destOrd="0" presId="urn:microsoft.com/office/officeart/2008/layout/LinedList"/>
    <dgm:cxn modelId="{91C39C16-8C71-4A7F-8600-70BE738A9041}" type="presParOf" srcId="{8B70A08A-7212-40E6-B50A-7E65F1C07A82}" destId="{48F90037-6C50-4DB1-AEEE-9DF3039F59F9}" srcOrd="9" destOrd="0" presId="urn:microsoft.com/office/officeart/2008/layout/LinedList"/>
    <dgm:cxn modelId="{85011BF4-5E21-448C-BE04-B04745C56519}" type="presParOf" srcId="{48F90037-6C50-4DB1-AEEE-9DF3039F59F9}" destId="{F0085D71-B453-4210-9FA1-D6550597112D}" srcOrd="0" destOrd="0" presId="urn:microsoft.com/office/officeart/2008/layout/LinedList"/>
    <dgm:cxn modelId="{0FF0AB28-E07B-4836-890F-87429145911A}" type="presParOf" srcId="{48F90037-6C50-4DB1-AEEE-9DF3039F59F9}" destId="{EEDC9D93-547C-44BD-B1C1-72C03A2EA0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D15BD-63A7-4BCA-8685-213F7A2B0B4F}">
      <dsp:nvSpPr>
        <dsp:cNvPr id="0" name=""/>
        <dsp:cNvSpPr/>
      </dsp:nvSpPr>
      <dsp:spPr>
        <a:xfrm>
          <a:off x="0" y="0"/>
          <a:ext cx="3286125" cy="43513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55650">
            <a:lnSpc>
              <a:spcPct val="90000"/>
            </a:lnSpc>
            <a:spcBef>
              <a:spcPct val="0"/>
            </a:spcBef>
            <a:spcAft>
              <a:spcPct val="35000"/>
            </a:spcAft>
            <a:buNone/>
          </a:pPr>
          <a:r>
            <a:rPr lang="en-GB" sz="1700" kern="1200"/>
            <a:t>UCP is nonviolent. It explicitly uses nonviolence as the underlying values, process and lens to explain how it works.</a:t>
          </a:r>
          <a:endParaRPr lang="en-US" sz="1700" kern="1200"/>
        </a:p>
      </dsp:txBody>
      <dsp:txXfrm>
        <a:off x="0" y="1653508"/>
        <a:ext cx="3286125" cy="2610802"/>
      </dsp:txXfrm>
    </dsp:sp>
    <dsp:sp modelId="{4F09DF8D-18C3-4467-BDDE-34328C14A9D2}">
      <dsp:nvSpPr>
        <dsp:cNvPr id="0" name=""/>
        <dsp:cNvSpPr/>
      </dsp:nvSpPr>
      <dsp:spPr>
        <a:xfrm>
          <a:off x="990361" y="435133"/>
          <a:ext cx="1305401" cy="130540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1E54A832-A073-4074-BB2A-81E37E3A8D84}">
      <dsp:nvSpPr>
        <dsp:cNvPr id="0" name=""/>
        <dsp:cNvSpPr/>
      </dsp:nvSpPr>
      <dsp:spPr>
        <a:xfrm>
          <a:off x="0" y="4351266"/>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F9EF2-1FC9-4D0C-A519-BDD5B59CA51E}">
      <dsp:nvSpPr>
        <dsp:cNvPr id="0" name=""/>
        <dsp:cNvSpPr/>
      </dsp:nvSpPr>
      <dsp:spPr>
        <a:xfrm>
          <a:off x="3614737" y="0"/>
          <a:ext cx="3286125" cy="435133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55650">
            <a:lnSpc>
              <a:spcPct val="90000"/>
            </a:lnSpc>
            <a:spcBef>
              <a:spcPct val="0"/>
            </a:spcBef>
            <a:spcAft>
              <a:spcPct val="35000"/>
            </a:spcAft>
            <a:buNone/>
          </a:pPr>
          <a:r>
            <a:rPr lang="en-GB" sz="1700" kern="1200"/>
            <a:t>Nonviolent approaches are under-represented in security, protection and conflict management research.</a:t>
          </a:r>
          <a:endParaRPr lang="en-US" sz="1700" kern="1200"/>
        </a:p>
      </dsp:txBody>
      <dsp:txXfrm>
        <a:off x="3614737" y="1653508"/>
        <a:ext cx="3286125" cy="2610802"/>
      </dsp:txXfrm>
    </dsp:sp>
    <dsp:sp modelId="{3C61FE48-8DB5-4809-B2E9-23A36A50CF63}">
      <dsp:nvSpPr>
        <dsp:cNvPr id="0" name=""/>
        <dsp:cNvSpPr/>
      </dsp:nvSpPr>
      <dsp:spPr>
        <a:xfrm>
          <a:off x="4605099" y="435133"/>
          <a:ext cx="1305401" cy="1305401"/>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7C2FE913-77C0-4A4A-B5ED-BD587EAEF7D4}">
      <dsp:nvSpPr>
        <dsp:cNvPr id="0" name=""/>
        <dsp:cNvSpPr/>
      </dsp:nvSpPr>
      <dsp:spPr>
        <a:xfrm>
          <a:off x="3614737" y="4351266"/>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398E9-91E0-4ECE-A2AD-66A43058BE93}">
      <dsp:nvSpPr>
        <dsp:cNvPr id="0" name=""/>
        <dsp:cNvSpPr/>
      </dsp:nvSpPr>
      <dsp:spPr>
        <a:xfrm>
          <a:off x="7229475" y="0"/>
          <a:ext cx="3286125" cy="435133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55650">
            <a:lnSpc>
              <a:spcPct val="90000"/>
            </a:lnSpc>
            <a:spcBef>
              <a:spcPct val="0"/>
            </a:spcBef>
            <a:spcAft>
              <a:spcPct val="35000"/>
            </a:spcAft>
            <a:buNone/>
          </a:pPr>
          <a:r>
            <a:rPr lang="en-GB" sz="1700" kern="1200"/>
            <a:t>By exploring the relationship with nonviolence theory we can present the transformative influence in both practice and theorical developments of protection, especially those in which community organising is used.</a:t>
          </a:r>
          <a:endParaRPr lang="en-US" sz="1700" kern="1200"/>
        </a:p>
      </dsp:txBody>
      <dsp:txXfrm>
        <a:off x="7229475" y="1653508"/>
        <a:ext cx="3286125" cy="2610802"/>
      </dsp:txXfrm>
    </dsp:sp>
    <dsp:sp modelId="{5F69A371-E645-4AB5-AAB2-23C367F30243}">
      <dsp:nvSpPr>
        <dsp:cNvPr id="0" name=""/>
        <dsp:cNvSpPr/>
      </dsp:nvSpPr>
      <dsp:spPr>
        <a:xfrm>
          <a:off x="8219836" y="435133"/>
          <a:ext cx="1305401" cy="1305401"/>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6A111F0B-05CD-4ED6-A6D5-3087897AD26F}">
      <dsp:nvSpPr>
        <dsp:cNvPr id="0" name=""/>
        <dsp:cNvSpPr/>
      </dsp:nvSpPr>
      <dsp:spPr>
        <a:xfrm>
          <a:off x="7229475" y="4351266"/>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1508-B6BC-48B1-ADB5-19C266B1BE61}">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10F35-4513-45E9-B351-8A6A69C5CE0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Through using participatory methods, and by listening to people when they explain what they do (and why) to protect other civilians we can see that…</a:t>
          </a:r>
          <a:endParaRPr lang="en-US" sz="2000" kern="1200"/>
        </a:p>
      </dsp:txBody>
      <dsp:txXfrm>
        <a:off x="0" y="623"/>
        <a:ext cx="6492875" cy="1020830"/>
      </dsp:txXfrm>
    </dsp:sp>
    <dsp:sp modelId="{9B057E30-4380-478B-BFDC-6B4B1758B0B2}">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B4CEA-CE9F-4777-8E9C-68AAC7345199}">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Nonviolence is used in methods and practices</a:t>
          </a:r>
          <a:endParaRPr lang="en-US" sz="2000" kern="1200"/>
        </a:p>
      </dsp:txBody>
      <dsp:txXfrm>
        <a:off x="0" y="1021453"/>
        <a:ext cx="6492875" cy="1020830"/>
      </dsp:txXfrm>
    </dsp:sp>
    <dsp:sp modelId="{A43C9FE8-ABE8-4324-AC75-E05C5D2D3815}">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A7C89-5AA9-4547-AC9C-D3598CFB5CE6}">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Nonviolence helps explain why unarmed civilian protection works</a:t>
          </a:r>
          <a:endParaRPr lang="en-US" sz="2000" kern="1200"/>
        </a:p>
      </dsp:txBody>
      <dsp:txXfrm>
        <a:off x="0" y="2042284"/>
        <a:ext cx="6492875" cy="1020830"/>
      </dsp:txXfrm>
    </dsp:sp>
    <dsp:sp modelId="{0A1F0AB0-A2AF-43AC-8A23-FFB0CDA4005A}">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CACE3-74EC-4F3E-8F61-8E7C7E5BE81A}">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Nonviolence is necessary if we’re going to create the transformative long term peace.</a:t>
          </a:r>
          <a:endParaRPr lang="en-US" sz="2000" kern="1200"/>
        </a:p>
      </dsp:txBody>
      <dsp:txXfrm>
        <a:off x="0" y="3063115"/>
        <a:ext cx="6492875" cy="1020830"/>
      </dsp:txXfrm>
    </dsp:sp>
    <dsp:sp modelId="{1822686A-D44F-4406-917B-54523D879FF8}">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85D71-B453-4210-9FA1-D6550597112D}">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Including nonviolence as a lens when we study violence is not counterintuitive…it helps us understand.</a:t>
          </a:r>
          <a:endParaRPr lang="en-US" sz="20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19.927"/>
    </inkml:context>
    <inkml:brush xml:id="br0">
      <inkml:brushProperty name="width" value="0.05" units="cm"/>
      <inkml:brushProperty name="height" value="0.05" units="cm"/>
      <inkml:brushProperty name="color" value="#E71224"/>
    </inkml:brush>
  </inkml:definitions>
  <inkml:trace contextRef="#ctx0" brushRef="#br0">13321 839 2152 0 0,'-15'-1'4227'0'0,"15"1"-4187"0"0,0 0 0 0 0,0 0 0 0 0,-1 0 0 0 0,1 0 0 0 0,0 0 0 0 0,0 0 0 0 0,0 0 1 0 0,-1 0-1 0 0,1-1 0 0 0,0 1 0 0 0,0 0 0 0 0,0 0 0 0 0,0 0 0 0 0,-1 0 0 0 0,1 0 0 0 0,0 0 0 0 0,0-1 0 0 0,0 1 0 0 0,0 0 1 0 0,0 0-1 0 0,0 0 0 0 0,-1 0 0 0 0,1-1 0 0 0,0 1 0 0 0,0 0 0 0 0,0 0 0 0 0,0 0 0 0 0,0-1 0 0 0,0 1 0 0 0,0 0 0 0 0,0 0 0 0 0,0 0 1 0 0,0-1-1 0 0,5 3 1731 0 0,-5-2-1727 0 0,0 1 0 0 0,1-1 0 0 0,-1 0 0 0 0,0 0 0 0 0,0 0-1 0 0,0 0 1 0 0,0 0 0 0 0,0 0 0 0 0,0 0 0 0 0,0 0 0 0 0,0 0-1 0 0,0 0 1 0 0,0 1 0 0 0,1-1 0 0 0,-1 0 0 0 0,0 0 0 0 0,0 0 0 0 0,0 0-1 0 0,0 0 1 0 0,0 0 0 0 0,0 0 0 0 0,0 1 0 0 0,0-1 0 0 0,0 0-1 0 0,0 0 1 0 0,0 0 0 0 0,0 0 0 0 0,0 0 0 0 0,0 0 0 0 0,0 0-1 0 0,0 1 1 0 0,0-1 0 0 0,0 0 0 0 0,0 0 0 0 0,0 0 0 0 0,-1 0 0 0 0,1 0-1 0 0,0 0 1 0 0,0 0 0 0 0,0 1 0 0 0,0-1 0 0 0,0 0 0 0 0,0 0-1 0 0,0 0 1 0 0,0 0 0 0 0,0 0 0 0 0,0 0 0 0 0,0 0 0 0 0,-1 0-1 0 0,1 0 1 0 0,0 0 0 0 0,0 0 0 0 0,0 0 0 0 0,0 0 0 0 0,0 0 0 0 0,0 1-1 0 0,0-1 1 0 0,-1 0 0 0 0,1 0 0 0 0,0 0 0 0 0,0 0 0 0 0,0 0-1 0 0,0 0 1 0 0,0 0 0 0 0,0 0 0 0 0,-1 0 0 0 0,1-1 0 0 0,0 1 64 0 0,-1 0 0 0 0,1 0 0 0 0,-1 0 0 0 0,0-1 1 0 0,1 1-1 0 0,-1 0 0 0 0,1-1 0 0 0,-1 1 0 0 0,1 0 1 0 0,0-1-1 0 0,-1 1 0 0 0,1-1 0 0 0,-1 1 1 0 0,1-1-1 0 0,0 1 0 0 0,-1-1 0 0 0,1 1 0 0 0,0-1 1 0 0,0 1-1 0 0,-1-1 0 0 0,1 1 0 0 0,0-1 0 0 0,0 1 1 0 0,0-1-1 0 0,0 0 0 0 0,-1 1 0 0 0,1-1 0 0 0,0 1 1 0 0,0-1-1 0 0,0 0 0 0 0,-5-12 1024 0 0,-17 0-1092 0 0,15 9-37 0 0,-1-1 1 0 0,0 1-1 0 0,-12-5 0 0 0,-17 1-113 0 0,29 7 124 0 0,0-1-1 0 0,0 0 0 0 0,0 0 0 0 0,0-1 1 0 0,0 0-1 0 0,1 0 0 0 0,-1-1 0 0 0,-9-5 1 0 0,12 5-16 0 0,-1 1 0 0 0,1 0 0 0 0,-1 0 0 0 0,0 1 0 0 0,0 0 1 0 0,0 0-1 0 0,-13-3 0 0 0,-26-8-43 0 0,18 2 60 0 0,-53-13 0 0 0,31 11-27 0 0,9 1 11 0 0,-296-79-4 0 0,123 48 6 0 0,-90-20-2 0 0,155 35-25 0 0,-195-10 1 0 0,123 17 12 0 0,-192-29-3 0 0,-543-52-40 0 0,710 81 45 0 0,-101-7-9 0 0,-70 0 7 0 0,201 12 9 0 0,-132-11 12 0 0,-210-13 6 0 0,-290 8-75 0 0,505 20 22 0 0,-252 9-9 0 0,464 4 35 0 0,-771 40-93 0 0,5 42 99 0 0,-171 65-127 0 0,884-110 74 0 0,2 8 0 0 0,-259 102 0 0 0,389-127 53 0 0,-84 35-35 0 0,-137 78 0 0 0,109-40 16 0 0,-246 138-44 0 0,289-164 51 0 0,3 5 0 0 0,-175 143 0 0 0,-49 118-181 0 0,314-304 187 0 0,-3 2-13 0 0,2 1-1 0 0,2 1 1 0 0,1 1 0 0 0,-36 68 0 0 0,51-79-3 0 0,1-1 0 0 0,1 1-1 0 0,-8 41 1 0 0,-6 77-84 0 0,21-135 107 0 0,-4 46-37 0 0,3-1-1 0 0,2 1 1 0 0,10 80 0 0 0,-4-60 19 0 0,-4-41-3 0 0,1 1 0 0 0,14 58 1 0 0,-1-30-16 0 0,38 118-49 0 0,-42-146 69 0 0,1-1 0 0 0,2 0 0 0 0,26 41 1 0 0,-15-35-2 0 0,1-2 1 0 0,2 0 0 0 0,41 39-1 0 0,-9-12 18 0 0,56 78 0 0 0,-71-81 3 0 0,4-2 1 0 0,57 52 0 0 0,-62-70-27 0 0,1-2 1 0 0,3-2 0 0 0,0-2 0 0 0,107 52-1 0 0,298 99 35 0 0,-287-128-4 0 0,1-8 0 0 0,315 50 0 0 0,375-21 564 0 0,-607-64-434 0 0,205 8-210 0 0,201-45 140 0 0,-171-30 32 0 0,-37 3-43 0 0,-199 31-26 0 0,139-14 44 0 0,354-81 0 0 0,-75 14-32 0 0,-562 86-36 0 0,353-32 6 0 0,-127 15 0 0 0,14-1 39 0 0,-208 17-33 0 0,96-12-17 0 0,20-4-7 0 0,-100 14 28 0 0,231-39 76 0 0,46-31 156 0 0,47-33 1002 0 0,-282 78-959 0 0,264-69-293 0 0,-382 89 8 0 0,20-6 48 0 0,97-43 0 0 0,-75 21 98 0 0,94-45 334 0 0,39-15 393 0 0,-224 97-773 0 0,-1 2-1 0 0,0-2-1 0 0,-1-1 1 0 0,-1-1-1 0 0,0-1 1 0 0,41-35-1 0 0,-10-6 66 0 0,70-92-1 0 0,-10 10-12 0 0,119-137 15 0 0,-228 266-165 0 0,61-81 112 0 0,-62 80-78 0 0,0-1 1 0 0,-1 1 0 0 0,-1-1-1 0 0,1 0 1 0 0,-2-1 0 0 0,5-20-1 0 0,4-41 214 0 0,10-48 88 0 0,-19 106-330 0 0,1 0 0 0 0,1 0-1 0 0,0 1 1 0 0,1-1 0 0 0,12-18 0 0 0,-13 24-8 0 0,-2 0 0 0 0,1 0-1 0 0,-2-1 1 0 0,1 1 0 0 0,-1-1 0 0 0,2-19-1 0 0,4-11 71 0 0,-8 34-61 0 0,0 0-1 0 0,-1 0 1 0 0,1 0 0 0 0,-1 0-1 0 0,-1 0 1 0 0,1 0 0 0 0,-1-1-1 0 0,-1 1 1 0 0,1 1-1 0 0,-4-9 1 0 0,5 13-10 0 0,0 1-1 0 0,-1-1 1 0 0,1 0 0 0 0,0 1-1 0 0,0-1 1 0 0,0 0-1 0 0,0 1 1 0 0,1-1 0 0 0,-1 0-1 0 0,1-1 1 0 0,-1 2 2 0 0,1-1 0 0 0,-1 1 0 0 0,0-1 0 0 0,0 1 0 0 0,0-1 0 0 0,0 1 0 0 0,0-1 0 0 0,0 1 0 0 0,0-1 0 0 0,0 1 0 0 0,0-1-1 0 0,-1-1 1 0 0,-10-21 212 0 0,11 9-99 0 0,-1 0-1 0 0,0 0 1 0 0,-1 1-1 0 0,-1-1 1 0 0,0 1-1 0 0,-9-25 0 0 0,10 31-119 0 0,0 1-1 0 0,1-1 1 0 0,0 0-1 0 0,0 1 1 0 0,1-1-1 0 0,0-9 1 0 0,-2-25-10 0 0,-2 6 0 0 0,4 25 10 0 0,-1 1-1 0 0,-1-1 0 0 0,-3-13 0 0 0,2 12 31 0 0,1 1 1 0 0,-1-22-1 0 0,-1-8 135 0 0,0 28-106 0 0,0 0 1 0 0,0 0-1 0 0,-2 1 0 0 0,0-1 0 0 0,0 1 1 0 0,-1 1-1 0 0,0-1 0 0 0,-12-13 0 0 0,5 6-62 0 0,9 12-9 0 0,1-1 0 0 0,0 0 0 0 0,0-1 0 0 0,0 1 0 0 0,1-1 0 0 0,0 1 0 0 0,-2-13 0 0 0,-6-14-52 0 0,11 34 61 0 0,0-2 1 0 0,0-1 0 0 0,0 1 0 0 0,-1-1 0 0 0,0 1 0 0 0,1-1 0 0 0,-1 1-1 0 0,0-1 1 0 0,-1 1 0 0 0,-2-7 0 0 0,-4 4-263 0 0,8 5 255 0 0,-1 0 0 0 0,1 1 0 0 0,-1-1 1 0 0,1 0-1 0 0,-1 1 0 0 0,1-1 0 0 0,-1 1 0 0 0,0-1 1 0 0,1 1-1 0 0,-1-1 0 0 0,0 1 0 0 0,0 0 0 0 0,1-1 1 0 0,-1 1-1 0 0,0 0 0 0 0,0-1 0 0 0,0 1 0 0 0,0 0-27 0 0,-11 4-269 0 0,7-6 1345 0 0,2-2-3709 0 0,3 4 2502 0 0,0 0 0 0 0,0-1 0 0 0,0 1 0 0 0,0 0 1 0 0,-1-1-1 0 0,1 1 0 0 0,0 0 0 0 0,0 0 0 0 0,0-1 0 0 0,-1 1 1 0 0,1 0-1 0 0,0 0 0 0 0,0-1 0 0 0,0 1 0 0 0,-1 0 0 0 0,1 0 1 0 0,0 0-1 0 0,-1-1 0 0 0,1 1 0 0 0,0 0 0 0 0,-1 0 1 0 0,1 0-1 0 0,0 0 0 0 0,0 0 0 0 0,-1 0 0 0 0,1 0 0 0 0,0-1 1 0 0,-1 1-1 0 0,1 0 0 0 0,0 0 0 0 0,-1 0 0 0 0,1 0 1 0 0,0 1-1 0 0,-1-1 0 0 0,1 0 0 0 0,-1 0 0 0 0,-8 1-1668 0 0,-2 2-555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4.857"/>
    </inkml:context>
    <inkml:brush xml:id="br0">
      <inkml:brushProperty name="width" value="0.05" units="cm"/>
      <inkml:brushProperty name="height" value="0.05" units="cm"/>
    </inkml:brush>
  </inkml:definitions>
  <inkml:trace contextRef="#ctx0" brushRef="#br0">0 19 6537 0 0,'6'9'7664'0'0,"2"7"-7840"0"0,-1 1-1 0 0,4 17 1 0 0,7 91 680 0 0,13 54-45 0 0,-25-150-199 0 0,-1 0-1 0 0,-2 1 0 0 0,0 53 1 0 0,-5-71 343 0 0,-1-10 1079 0 0,2-3-1582 0 0,1 0 1 0 0,0 0 0 0 0,-1 0-1 0 0,1 0 1 0 0,0 0 0 0 0,-1 0 0 0 0,1 0-1 0 0,0 0 1 0 0,0 0 0 0 0,0 0-1 0 0,0 0 1 0 0,0 0 0 0 0,0 0-1 0 0,0-1 1 0 0,7-108-91 0 0,1-19-24 0 0,-6 114 20 0 0,20-120-55 0 0,-18 119 21 0 0,1 1 0 0 0,0-1 0 0 0,1 1 0 0 0,0 0 0 0 0,1 0 0 0 0,11-16 0 0 0,-14 27-21 0 0,-1-1-1 0 0,1 1 1 0 0,0 0-1 0 0,0 0 0 0 0,0 0 1 0 0,0 0-1 0 0,1 1 1 0 0,-1 0-1 0 0,1 0 0 0 0,0 0 1 0 0,0 0-1 0 0,0 1 0 0 0,0 0 1 0 0,1 0-1 0 0,9-2 1 0 0,-12 3 20 0 0,0 1 0 0 0,0 0 1 0 0,-1 0-1 0 0,1 0 0 0 0,0 0 1 0 0,0 0-1 0 0,0 0 0 0 0,0 1 1 0 0,0 0-1 0 0,-1-1 1 0 0,1 1-1 0 0,0 0 0 0 0,0 0 1 0 0,-1 1-1 0 0,1-1 0 0 0,-1 0 1 0 0,1 1-1 0 0,-1 0 0 0 0,0-1 1 0 0,1 1-1 0 0,-1 0 0 0 0,0 0 1 0 0,0 0-1 0 0,-1 1 1 0 0,1-1-1 0 0,0 0 0 0 0,-1 1 1 0 0,1-1-1 0 0,-1 1 0 0 0,0-1 1 0 0,0 1-1 0 0,1 3 0 0 0,9 29 85 0 0,-2 0 0 0 0,-2 0 0 0 0,-1 1 0 0 0,1 41 0 0 0,2 10 110 0 0,-4-47-127 0 0,29 173-862 0 0,-31-198-204 0 0,-3-13 728 0 0,0-1-1 0 0,0 1 0 0 0,0 0 1 0 0,0 0-1 0 0,0-1 0 0 0,1 1 1 0 0,-1 0-1 0 0,1 0 0 0 0,0-1 1 0 0,-1 1-1 0 0,1-1 1 0 0,0 1-1 0 0,0 0 0 0 0,0-1 1 0 0,0 1-1 0 0,0-1 0 0 0,0 0 1 0 0,0 1-1 0 0,0-1 0 0 0,3 2 1 0 0,1-1-2240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5.268"/>
    </inkml:context>
    <inkml:brush xml:id="br0">
      <inkml:brushProperty name="width" value="0.05" units="cm"/>
      <inkml:brushProperty name="height" value="0.05" units="cm"/>
    </inkml:brush>
  </inkml:definitions>
  <inkml:trace contextRef="#ctx0" brushRef="#br0">361 97 7922 0 0,'0'1'406'0'0,"-4"4"4473"0"0,3-4-4472 0 0,1-1-1 0 0,-1 0 1 0 0,1 1-1 0 0,-1-1 1 0 0,1 0 0 0 0,-1 0-1 0 0,1 1 1 0 0,-1-1-1 0 0,0 0 1 0 0,0 0-1 0 0,-14-11 1949 0 0,-13-24-1896 0 0,25 30-441 0 0,0 0 0 0 0,-1 0 0 0 0,0 0-1 0 0,0 0 1 0 0,0 0 0 0 0,0 1 0 0 0,-1 0 0 0 0,0 0 0 0 0,1 0-1 0 0,-2 1 1 0 0,-7-5 0 0 0,10 7-78 0 0,1 1 0 0 0,0-1 0 0 0,-1 1 0 0 0,1 0 0 0 0,-1 0 0 0 0,1 0 0 0 0,0 0 0 0 0,-1 0 0 0 0,1 0 0 0 0,-1 0 0 0 0,1 1 0 0 0,0 0 0 0 0,-1-1 0 0 0,1 1 0 0 0,0 0 0 0 0,-3 1 0 0 0,-35 22-651 0 0,25-13 444 0 0,8-6 143 0 0,-1 1-1 0 0,1 1 1 0 0,0-1-1 0 0,0 1 1 0 0,0 0-1 0 0,1 1 0 0 0,0-1 1 0 0,-7 14-1 0 0,-3 9-229 0 0,-13 32-1 0 0,22-48 285 0 0,2 0 25 0 0,-1 1 0 0 0,2-1 0 0 0,0 1 0 0 0,1 0 0 0 0,0 0 0 0 0,0 19 0 0 0,2-5 24 0 0,1 1 0 0 0,6 36-1 0 0,-4-58 29 0 0,0 1 1 0 0,0-1-1 0 0,1 1 0 0 0,0-1 0 0 0,1 0 0 0 0,0 0 0 0 0,0 0 1 0 0,0-1-1 0 0,1 1 0 0 0,1-1 0 0 0,-1 0 0 0 0,1 0 0 0 0,0-1 1 0 0,0 0-1 0 0,1 0 0 0 0,0-1 0 0 0,11 8 0 0 0,-2-3-157 0 0,0-1 0 0 0,0 0 0 0 0,1-1 0 0 0,0-1 0 0 0,0-1 0 0 0,1 0 0 0 0,25 4 0 0 0,-32-8-435 0 0,0-1 0 0 0,0 0 0 0 0,1-1 0 0 0,-1 0 0 0 0,0 0 0 0 0,0-2-1 0 0,21-4 1 0 0,-5-5-1379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5.649"/>
    </inkml:context>
    <inkml:brush xml:id="br0">
      <inkml:brushProperty name="width" value="0.05" units="cm"/>
      <inkml:brushProperty name="height" value="0.05" units="cm"/>
    </inkml:brush>
  </inkml:definitions>
  <inkml:trace contextRef="#ctx0" brushRef="#br0">1 474 5017 0 0,'10'-2'385'0'0,"1"0"-1"0"0,-1-1 0 0 0,0 0 1 0 0,0-1-1 0 0,0 1 1 0 0,10-7-1 0 0,21-17 1158 0 0,-17 10-646 0 0,-11 8-520 0 0,0-2 0 0 0,-1 1 0 0 0,0-1 0 0 0,-1-1 0 0 0,0 0 0 0 0,-1-1 1 0 0,11-16-1 0 0,-6 5 304 0 0,-2 0 1 0 0,0-1 0 0 0,12-37 0 0 0,-22 53-375 0 0,0 0 0 0 0,-1 0 1 0 0,-1 0-1 0 0,0-1 0 0 0,0 1 0 0 0,-1 0 0 0 0,0-1 0 0 0,-2-14 0 0 0,2 21-196 0 0,-1-1 0 0 0,0 0-1 0 0,0 0 1 0 0,0 1-1 0 0,0-1 1 0 0,-1 1 0 0 0,0-1-1 0 0,1 1 1 0 0,-1 0-1 0 0,-4-5 1 0 0,4 6-91 0 0,1 0-1 0 0,-1 1 1 0 0,0-1 0 0 0,0 1 0 0 0,0 0-1 0 0,0-1 1 0 0,0 1 0 0 0,0 0 0 0 0,0 0-1 0 0,0 0 1 0 0,0 0 0 0 0,-1 1 0 0 0,1-1-1 0 0,0 1 1 0 0,-1-1 0 0 0,1 1 0 0 0,0 0-1 0 0,-4 0 1 0 0,2-1-76 0 0,0 1 1 0 0,0 0-1 0 0,0 0 1 0 0,0 0-1 0 0,0 1 1 0 0,0 0-1 0 0,0-1 1 0 0,0 1-1 0 0,0 1 1 0 0,0-1-1 0 0,0 1 1 0 0,0-1-1 0 0,1 1 1 0 0,-1 0-1 0 0,1 0 1 0 0,-1 1-1 0 0,1-1 1 0 0,0 1-1 0 0,0-1 1 0 0,-4 6-1 0 0,-6 7-38 0 0,1-1 0 0 0,1 2-1 0 0,0 0 1 0 0,1 0 0 0 0,1 1 0 0 0,-11 25-1 0 0,14-22 41 0 0,0-1 0 0 0,1 1-1 0 0,1 0 1 0 0,-2 35-1 0 0,6-45 63 0 0,0 0 1 0 0,0 0-1 0 0,1 0 0 0 0,0-1 0 0 0,1 1 0 0 0,0 0 0 0 0,0-1 0 0 0,1 1 0 0 0,1-1 0 0 0,-1 0 0 0 0,9 15 0 0 0,-7-17 10 0 0,0 1 0 0 0,0-1 0 0 0,0 0 0 0 0,1 0-1 0 0,0-1 1 0 0,0 0 0 0 0,0 0 0 0 0,1 0 0 0 0,0-1-1 0 0,0 0 1 0 0,1-1 0 0 0,-1 1 0 0 0,1-1 0 0 0,0-1 0 0 0,0 1-1 0 0,1-1 1 0 0,-1-1 0 0 0,0 0 0 0 0,1 0 0 0 0,0 0 0 0 0,-1-1-1 0 0,1-1 1 0 0,0 1 0 0 0,-1-1 0 0 0,17-3 0 0 0,0-2-387 0 0,0-1 1 0 0,0-2 0 0 0,-1 0 0 0 0,0-2 0 0 0,0-1-1 0 0,32-19 1 0 0,-13 1-555 0 0,0-6-391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7.024"/>
    </inkml:context>
    <inkml:brush xml:id="br0">
      <inkml:brushProperty name="width" value="0.05" units="cm"/>
      <inkml:brushProperty name="height" value="0.05" units="cm"/>
    </inkml:brush>
  </inkml:definitions>
  <inkml:trace contextRef="#ctx0" brushRef="#br0">456 49 12179 0 0,'-1'-1'431'0'0,"0"1"0"0"0,0 0 1 0 0,0-1-1 0 0,-1 1 0 0 0,1 0 1 0 0,0-1-1 0 0,0 1 0 0 0,0-1 1 0 0,0 0-1 0 0,0 1 0 0 0,0-1 1 0 0,0 0-1 0 0,0 0 0 0 0,-10-14 1629 0 0,10 13-2030 0 0,0 1 1 0 0,0-1 0 0 0,0 0 0 0 0,0 1-1 0 0,0-1 1 0 0,-1 1 0 0 0,1-1 0 0 0,0 1 0 0 0,-1 0-1 0 0,1 0 1 0 0,-1-1 0 0 0,1 1 0 0 0,-1 0-1 0 0,1 0 1 0 0,-1 1 0 0 0,0-1 0 0 0,0 0 0 0 0,1 0-1 0 0,-1 1 1 0 0,0-1 0 0 0,0 1 0 0 0,0 0-1 0 0,-3-1 1 0 0,1 1-37 0 0,0 1-1 0 0,0-1 1 0 0,0 1-1 0 0,0 0 1 0 0,-1 0 0 0 0,2 1-1 0 0,-1-1 1 0 0,0 1-1 0 0,0-1 1 0 0,0 1-1 0 0,1 1 1 0 0,-1-1-1 0 0,1 0 1 0 0,0 1 0 0 0,-5 4-1 0 0,-4 6-89 0 0,0 0 1 0 0,-14 23-1 0 0,11-15 66 0 0,-64 74-120 0 0,44-55 9 0 0,-51 76 0 0 0,78-103 85 0 0,0 0 0 0 0,1 1 0 0 0,0 0-1 0 0,1 1 1 0 0,1 0 0 0 0,0 0 0 0 0,1 0 0 0 0,1 0 0 0 0,0 0 0 0 0,0 21 0 0 0,2-12-30 0 0,1-1 0 0 0,1 1 1 0 0,1 0-1 0 0,2-1 1 0 0,9 38-1 0 0,-10-53-22 0 0,0 1 0 0 0,0-1-1 0 0,1 0 1 0 0,0 0-1 0 0,0 0 1 0 0,1-1-1 0 0,0 1 1 0 0,1-1 0 0 0,0 0-1 0 0,0-1 1 0 0,0 1-1 0 0,1-1 1 0 0,0-1 0 0 0,0 1-1 0 0,0-1 1 0 0,1 0-1 0 0,15 7 1 0 0,-10-7-243 0 0,1 0-1 0 0,-1-1 1 0 0,1-1-1 0 0,0 0 1 0 0,-1-1-1 0 0,1 0 1 0 0,0-1-1 0 0,1-1 1 0 0,-1 0 0 0 0,0-1-1 0 0,0-1 1 0 0,0 0-1 0 0,-1 0 1 0 0,1-2-1 0 0,0 1 1 0 0,17-9-1 0 0,18-11-1000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7.981"/>
    </inkml:context>
    <inkml:brush xml:id="br0">
      <inkml:brushProperty name="width" value="0.05" units="cm"/>
      <inkml:brushProperty name="height" value="0.05" units="cm"/>
    </inkml:brush>
  </inkml:definitions>
  <inkml:trace contextRef="#ctx0" brushRef="#br0">240 69 12611 0 0,'-53'21'5049'0'0,"33"-14"-4552"0"0,1 1 1 0 0,0 0-1 0 0,-30 19 1 0 0,44-23-580 0 0,-1 0 0 0 0,1 0 1 0 0,1 0-1 0 0,-1 1 0 0 0,0 0 0 0 0,1-1 1 0 0,0 2-1 0 0,0-1 0 0 0,1 0 0 0 0,0 1 0 0 0,0 0 1 0 0,0 0-1 0 0,0 0 0 0 0,1 0 0 0 0,0 0 1 0 0,-1 8-1 0 0,-4 22-192 0 0,3 0 0 0 0,1 1 0 0 0,1-1 0 0 0,3 1 0 0 0,0-1 0 0 0,3 1 0 0 0,1-1 1 0 0,1 0-1 0 0,17 50 0 0 0,-23-84 265 0 0,5 13-61 0 0,1 0-1 0 0,7 15 0 0 0,-12-27 61 0 0,1 0-1 0 0,-1 0 0 0 0,1 0 0 0 0,0-1 1 0 0,0 1-1 0 0,0 0 0 0 0,0-1 0 0 0,0 1 1 0 0,1-1-1 0 0,-1 0 0 0 0,1 0 1 0 0,0 0-1 0 0,-1 0 0 0 0,1 0 0 0 0,0-1 1 0 0,0 1-1 0 0,3 0 0 0 0,-4-2 19 0 0,0 0-1 0 0,0 1 1 0 0,1-2-1 0 0,-1 1 1 0 0,0 0-1 0 0,0 0 1 0 0,0-1-1 0 0,0 1 1 0 0,0-1-1 0 0,0 0 1 0 0,0 1-1 0 0,0-1 1 0 0,0 0-1 0 0,0 0 1 0 0,-1 0-1 0 0,1-1 1 0 0,0 1-1 0 0,-1 0 1 0 0,1-1-1 0 0,-1 1 1 0 0,1-1 0 0 0,-1 1-1 0 0,2-3 1 0 0,4-6 77 0 0,0 1 0 0 0,10-21 0 0 0,-15 26-69 0 0,20-39-97 0 0,-1 0-1 0 0,-3-2 0 0 0,20-69 1 0 0,-32 87-29 0 0,0-1 0 0 0,-2 0 0 0 0,-1 0 0 0 0,-1 0 0 0 0,-2 0 0 0 0,0-1 1 0 0,-7-37-1 0 0,5 47 156 0 0,1 10-23 0 0,0 0-1 0 0,0 1 1 0 0,-1-1 0 0 0,0 1-1 0 0,0 0 1 0 0,-1-1 0 0 0,0 1 0 0 0,-7-13-1 0 0,9 21-35 0 0,1-1-1 0 0,-1 1 0 0 0,1 0 0 0 0,0 0 0 0 0,-1 0 0 0 0,1 0 1 0 0,-1 0-1 0 0,1 0 0 0 0,-1 0 0 0 0,1 0 0 0 0,0 0 0 0 0,-1 0 0 0 0,1 0 1 0 0,-1 0-1 0 0,1 0 0 0 0,-1 0 0 0 0,1 0 0 0 0,0 0 0 0 0,-1 0 1 0 0,1 1-1 0 0,-1-1 0 0 0,1 0 0 0 0,0 0 0 0 0,-1 0 0 0 0,1 1 1 0 0,0-1-1 0 0,-1 0 0 0 0,1 1 0 0 0,0-1 0 0 0,-1 0 0 0 0,1 1 0 0 0,0-1 1 0 0,0 0-1 0 0,-1 1 0 0 0,1-1 0 0 0,0 0 0 0 0,0 1 0 0 0,0-1 1 0 0,-1 1-1 0 0,1-1 0 0 0,0 1 0 0 0,-11 19-392 0 0,10-19 365 0 0,0 2-35 0 0,-22 48-417 0 0,21-47 453 0 0,1 1-1 0 0,-1 0 1 0 0,1 0-1 0 0,0 0 1 0 0,1 0-1 0 0,-1 0 1 0 0,1 0-1 0 0,0 9 1 0 0,1-13 28 0 0,-1 0 1 0 0,0 0 0 0 0,1 0-1 0 0,0 0 1 0 0,-1 0 0 0 0,1 0-1 0 0,0 0 1 0 0,-1 0-1 0 0,1 0 1 0 0,0 0 0 0 0,0 0-1 0 0,0 0 1 0 0,0 0 0 0 0,0-1-1 0 0,0 1 1 0 0,0 0 0 0 0,0-1-1 0 0,0 1 1 0 0,0-1-1 0 0,0 1 1 0 0,0-1 0 0 0,1 1-1 0 0,-1-1 1 0 0,0 0 0 0 0,0 0-1 0 0,0 1 1 0 0,1-1 0 0 0,-1 0-1 0 0,0 0 1 0 0,0 0-1 0 0,2-1 1 0 0,3 1 100 0 0,0 0 0 0 0,1-1-1 0 0,-1 0 1 0 0,12-3 0 0 0,5-6 310 0 0,-1 0 0 0 0,0-2 0 0 0,0-1 1 0 0,-1-1-1 0 0,27-23 0 0 0,-29 23-318 0 0,-5 2-41 0 0,-12 10-37 0 0,0 0-1 0 0,1 0 0 0 0,-1 0 0 0 0,0 0 1 0 0,1 0-1 0 0,-1 0 0 0 0,1 0 1 0 0,0 1-1 0 0,0 0 0 0 0,0-1 1 0 0,-1 1-1 0 0,1 0 0 0 0,0 0 1 0 0,6 0-1 0 0,-8 2-27 0 0,1 0-1 0 0,0 0 1 0 0,-1 0 0 0 0,1 0-1 0 0,-1 0 1 0 0,1 1 0 0 0,-1-1-1 0 0,0 1 1 0 0,0-1 0 0 0,1 1-1 0 0,-1-1 1 0 0,0 1 0 0 0,0 0-1 0 0,0 2 1 0 0,3 21-96 0 0,-1 1 0 0 0,-1 1 0 0 0,-2 35 0 0 0,2 39 95 0 0,0-45 2 0 0,-3-43 67 0 0,1 0 1 0 0,1 1 0 0 0,0-1-1 0 0,1 0 1 0 0,6 24 0 0 0,-8-36-25 0 0,0-1 0 0 0,0 1 0 0 0,0-1 0 0 0,0 1 1 0 0,0-1-1 0 0,0 0 0 0 0,1 1 0 0 0,-1-1 0 0 0,0 1 0 0 0,0-1 0 0 0,0 1 1 0 0,1-1-1 0 0,-1 0 0 0 0,0 1 0 0 0,0-1 0 0 0,1 1 0 0 0,-1-1 1 0 0,0 0-1 0 0,1 1 0 0 0,-1-1 0 0 0,1 0 0 0 0,-1 0 0 0 0,0 1 0 0 0,1-1 1 0 0,-1 0-1 0 0,1 0 0 0 0,-1 1 0 0 0,1-1 0 0 0,-1 0 0 0 0,1 0 1 0 0,0 0-1 0 0,0 0 45 0 0,-1-1 1 0 0,1 1-1 0 0,0-1 1 0 0,-1 0-1 0 0,1 1 1 0 0,0-1 0 0 0,-1 0-1 0 0,1 0 1 0 0,-1 1-1 0 0,1-1 1 0 0,-1 0-1 0 0,1 0 1 0 0,-1 0-1 0 0,1-1 1 0 0,10-38 1244 0 0,88-289-336 0 0,-96 321-961 0 0,4-15-55 0 0,-6 17-29 0 0,1 0 0 0 0,-1 0 0 0 0,1 1 0 0 0,1-1 0 0 0,-1 0 0 0 0,6-8 1 0 0,-7 13 55 0 0,-1 1 1 0 0,0 0 0 0 0,0-1 0 0 0,1 1 0 0 0,-1 0 0 0 0,0 0 0 0 0,1-1 0 0 0,-1 1 0 0 0,0 0 0 0 0,0 0 0 0 0,1 0 0 0 0,-1-1 0 0 0,0 1 0 0 0,1 0 0 0 0,-1 0 0 0 0,1 0 0 0 0,-1 0 0 0 0,0 0 0 0 0,1 0-1 0 0,-1 0 1 0 0,0-1 0 0 0,1 1 0 0 0,-1 0 0 0 0,1 0 0 0 0,-1 1 0 0 0,0-1 0 0 0,1 0 0 0 0,-1 0 0 0 0,1 0 0 0 0,-1 0 0 0 0,0 0 0 0 0,1 0 0 0 0,-1 0 0 0 0,0 1 0 0 0,1-1 0 0 0,-1 0 0 0 0,0 0 0 0 0,1 0-1 0 0,-1 1 1 0 0,0-1 0 0 0,0 0 0 0 0,1 0 0 0 0,-1 1 0 0 0,0-1 0 0 0,0 0 0 0 0,1 1 0 0 0,-1-1 0 0 0,0 0 0 0 0,0 1 0 0 0,0-1 0 0 0,0 0 0 0 0,1 1 0 0 0,-1-1 0 0 0,0 1 0 0 0,0 0 0 0 0,10 25-375 0 0,-9-23 338 0 0,54 217-513 0 0,-37-135 565 0 0,35 98 0 0 0,-40-157 18 0 0,-4-18 97 0 0,-9-8-105 0 0,0 0-1 0 0,1 0 1 0 0,-1 0 0 0 0,0 0 0 0 0,1 0-1 0 0,-1 0 1 0 0,0 0 0 0 0,1 0-1 0 0,-1 0 1 0 0,0 0 0 0 0,0 0 0 0 0,1-1-1 0 0,-1 1 1 0 0,0 0 0 0 0,1 0 0 0 0,-1 0-1 0 0,0 0 1 0 0,0-1 0 0 0,1 1-1 0 0,-1 0 1 0 0,0 0 0 0 0,0-1 0 0 0,0 1-1 0 0,1 0 1 0 0,-1 0 0 0 0,0-1-1 0 0,0 1 1 0 0,0 0 0 0 0,0-1 0 0 0,0 1-1 0 0,1 0 1 0 0,-1-1 0 0 0,0 1-1 0 0,0-1 1 0 0,31-95 1088 0 0,-10 26-801 0 0,9-27-243 0 0,28-77-64 0 0,-46 144 2 0 0,-2 2-80 0 0,1 1-1 0 0,21-35 1 0 0,-28 60-645 0 0,0 8 373 0 0,1 15 86 0 0,-4-17 150 0 0,11 92-366 0 0,-1-7 470 0 0,-5-56 7 0 0,19 78 32 0 0,-21-95-51 0 0,1-1-1 0 0,1 1 0 0 0,1-1 1 0 0,15 26-1 0 0,-20-38-70 0 0,0 0 0 0 0,0-1 0 0 0,0 1 0 0 0,1 0 1 0 0,-1-1-1 0 0,1 1 0 0 0,0-1 0 0 0,-1 0 0 0 0,1 0 0 0 0,0 0 0 0 0,0 0 0 0 0,5 1 0 0 0,-6-2-65 0 0,0 0-1 0 0,1 0 1 0 0,-1-1-1 0 0,0 0 1 0 0,0 1-1 0 0,1-1 0 0 0,-1 0 1 0 0,0 0-1 0 0,1 0 1 0 0,-1 0-1 0 0,0-1 1 0 0,0 1-1 0 0,1-1 0 0 0,-1 1 1 0 0,0-1-1 0 0,0 0 1 0 0,0 0-1 0 0,0 0 1 0 0,4-2-1 0 0,9-5-1310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8.464"/>
    </inkml:context>
    <inkml:brush xml:id="br0">
      <inkml:brushProperty name="width" value="0.05" units="cm"/>
      <inkml:brushProperty name="height" value="0.05" units="cm"/>
    </inkml:brush>
  </inkml:definitions>
  <inkml:trace contextRef="#ctx0" brushRef="#br0">45 632 7290 0 0,'-8'6'2241'0'0,"-7"5"1115"0"0,15-11-3280 0 0,0-1 0 0 0,0 1-1 0 0,0 0 1 0 0,0 0 0 0 0,0 0-1 0 0,0 0 1 0 0,0 0 0 0 0,0 0 0 0 0,0 0-1 0 0,0-1 1 0 0,0 1 0 0 0,0 0-1 0 0,0 0 1 0 0,0 0 0 0 0,0 0 0 0 0,0 0-1 0 0,0 0 1 0 0,-1 0 0 0 0,1-1 0 0 0,0 1-1 0 0,0 0 77 0 0,0 0-77 0 0,0 0 1 0 0,0 0 0 0 0,0 0 0 0 0,0 0-1 0 0,0 0 1 0 0,-1 0 0 0 0,1 0-1 0 0,0 0 1 0 0,0 0 0 0 0,0 0 0 0 0,0-1-1 0 0,0 1 1 0 0,0 0 0 0 0,0 0 0 0 0,-1 0-1 0 0,1 0 1 0 0,0 0 0 0 0,0 0-1 0 0,0 0 1 0 0,0 0 0 0 0,0 0 0 0 0,0 0-1 0 0,-1 1 1 0 0,1-1 0 0 0,0 0-1 0 0,0 0 1 0 0,0 0 0 0 0,0 0 0 0 0,0 0-1 0 0,0 0 1 0 0,0 0 0 0 0,-1 0 0 0 0,1 0-1 0 0,0 0 77 0 0,0 1-77 0 0,1-10 385 0 0,0 0-1 0 0,-1 0 1 0 0,0 0-1 0 0,0 0 0 0 0,-1 0 1 0 0,0 0-1 0 0,-3-13 0 0 0,0-1-317 0 0,-2-33-182 0 0,4 0-1 0 0,6-93 1 0 0,-2 121-94 0 0,1 0 1 0 0,13-53 0 0 0,-16 81 114 0 0,0 0 1 0 0,0 0 0 0 0,0-1 0 0 0,0 1-1 0 0,0 0 1 0 0,0 0 0 0 0,0-1 0 0 0,0 1-1 0 0,0 0 1 0 0,0 0 0 0 0,0 0-1 0 0,1-1 1 0 0,-1 1 0 0 0,0 0 0 0 0,0 0-1 0 0,0 0 1 0 0,0-1 0 0 0,0 1 0 0 0,0 0-1 0 0,0 0 1 0 0,1 0 0 0 0,-1 0-1 0 0,0-1 1 0 0,0 1 0 0 0,0 0 0 0 0,1 0-1 0 0,-1 0 1 0 0,0 0 0 0 0,0 0 0 0 0,0 0-1 0 0,1 0 1 0 0,-1-1 0 0 0,0 1-1 0 0,0 0 1 0 0,0 0 0 0 0,1 0 0 0 0,-1 0-1 0 0,5 9-560 0 0,3 21-162 0 0,-7-26 658 0 0,5 21-92 0 0,0 0 1 0 0,2 0-1 0 0,1 0 0 0 0,0-1 0 0 0,19 31 1 0 0,-25-51 133 0 0,0 1 0 0 0,1-1 0 0 0,-1 0 0 0 0,1 0-1 0 0,0 0 1 0 0,0 0 0 0 0,1-1 0 0 0,-1 0 0 0 0,7 4 0 0 0,-9-6 41 0 0,0 0-1 0 0,1 0 0 0 0,-1 0 1 0 0,0 0-1 0 0,1 0 1 0 0,-1-1-1 0 0,0 1 0 0 0,1-1 1 0 0,-1 0-1 0 0,1 1 1 0 0,-1-1-1 0 0,0 0 1 0 0,1-1-1 0 0,-1 1 0 0 0,1 0 1 0 0,-1-1-1 0 0,0 1 1 0 0,1-1-1 0 0,-1 0 0 0 0,0 0 1 0 0,0 0-1 0 0,4-2 1 0 0,1-1 83 0 0,-1-1 1 0 0,1 0-1 0 0,-1 0 0 0 0,-1-1 1 0 0,1 0-1 0 0,-1 0 1 0 0,0 0-1 0 0,0-1 0 0 0,6-11 1 0 0,0-5 304 0 0,15-41 1 0 0,-16 34-163 0 0,1-3 102 0 0,-3-1 1 0 0,0 1-1 0 0,-3-2 0 0 0,3-43 0 0 0,-3 182-2469 0 0,2 27 1992 0 0,-7-66-369 0 0,11 80 1 0 0,-9-127-116 0 0,1 1 0 0 0,1 0 0 0 0,1-1 1 0 0,1 0-1 0 0,0 0 0 0 0,2 0 0 0 0,0-1 1 0 0,0 0-1 0 0,12 15 0 0 0,-19-30 438 0 0,1-1 0 0 0,-1 1 1 0 0,1-1-1 0 0,-1 0 0 0 0,1 1 0 0 0,-1-1 1 0 0,1 0-1 0 0,-1 0 0 0 0,1 0 0 0 0,0 0 0 0 0,0 0 1 0 0,0-1-1 0 0,-1 1 0 0 0,1 0 0 0 0,0-1 1 0 0,0 0-1 0 0,0 1 0 0 0,0-1 0 0 0,3 0 1 0 0,9 1-1507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8.814"/>
    </inkml:context>
    <inkml:brush xml:id="br0">
      <inkml:brushProperty name="width" value="0.05" units="cm"/>
      <inkml:brushProperty name="height" value="0.05" units="cm"/>
    </inkml:brush>
  </inkml:definitions>
  <inkml:trace contextRef="#ctx0" brushRef="#br0">31 111 8994 0 0,'-10'33'4868'0'0,"5"-16"-4829"0"0,2 0 1 0 0,-4 25-1 0 0,4-12-45 0 0,1-1 0 0 0,2 1-1 0 0,4 44 1 0 0,-2-59 2 0 0,1 8-29 0 0,7 30 1 0 0,-9-51 44 0 0,1 6-52 0 0,0 0 0 0 0,1 0 1 0 0,0 0-1 0 0,9 14 0 0 0,-12-21 56 0 0,1 0-1 0 0,-1 0 0 0 0,1 0 0 0 0,0 0 0 0 0,0-1 0 0 0,-1 1 0 0 0,1 0 1 0 0,0 0-1 0 0,0 0 0 0 0,0-1 0 0 0,0 1 0 0 0,0 0 0 0 0,0-1 0 0 0,0 1 1 0 0,0-1-1 0 0,0 1 0 0 0,0-1 0 0 0,0 0 0 0 0,0 1 0 0 0,0-1 0 0 0,0 0 1 0 0,0 0-1 0 0,1 0 0 0 0,-1 0 0 0 0,0 0 0 0 0,0 0 0 0 0,0 0 0 0 0,0 0 0 0 0,0 0 1 0 0,1 0-1 0 0,-1-1 0 0 0,0 1 0 0 0,0 0 0 0 0,0-1 0 0 0,0 1 0 0 0,0-1 1 0 0,0 1-1 0 0,0-1 0 0 0,0 0 0 0 0,0 1 0 0 0,0-1 0 0 0,-1 0 0 0 0,1 0 1 0 0,0 0-1 0 0,0 1 0 0 0,1-3 0 0 0,8-9 365 0 0,0 1-1 0 0,-1-2 1 0 0,0 1 0 0 0,-1-1 0 0 0,9-20-1 0 0,29-75 590 0 0,-33 73-866 0 0,5-17 9 0 0,12-58 0 0 0,1-4 27 0 0,-24 95-341 0 0,-3 19-324 0 0,-2 12-8 0 0,-2 11 133 0 0,-3 31 0 0 0,-1 6 290 0 0,4-36 84 0 0,0 29-82 0 0,9 79-1 0 0,-7-115-97 0 0,2 0 1 0 0,0 0-1 0 0,1 0 0 0 0,0 0 0 0 0,2-1 0 0 0,0 0 0 0 0,1-1 0 0 0,15 24 1 0 0,-15-27-530 0 0,0-1 0 0 0,17 17 0 0 0,-23-26 559 0 0,1 1 1 0 0,-1-1-1 0 0,1 0 1 0 0,0 0-1 0 0,0 0 0 0 0,0 0 1 0 0,0 0-1 0 0,0-1 1 0 0,0 1-1 0 0,1-1 1 0 0,-1 0-1 0 0,0 0 0 0 0,1 0 1 0 0,-1-1-1 0 0,6 1 1 0 0,7-4-839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9.390"/>
    </inkml:context>
    <inkml:brush xml:id="br0">
      <inkml:brushProperty name="width" value="0.05" units="cm"/>
      <inkml:brushProperty name="height" value="0.05" units="cm"/>
    </inkml:brush>
  </inkml:definitions>
  <inkml:trace contextRef="#ctx0" brushRef="#br0">48 1 6609 0 0,'-13'27'4118'0'0,"8"-17"-3831"0"0,0 0 1 0 0,0 0-1 0 0,1 0 0 0 0,1 1 1 0 0,0-1-1 0 0,0 1 1 0 0,1 0-1 0 0,-1 22 1 0 0,2 3-293 0 0,0-1-13 0 0,2 0 0 0 0,6 39 0 0 0,-4-50 44 0 0,-1 1 1 0 0,0 0-1 0 0,-2 0 0 0 0,-5 39 1 0 0,5-64 26 0 0,0 1 1 0 0,0-1-1 0 0,0 1 1 0 0,0-1-1 0 0,0 1 1 0 0,0-1-1 0 0,0 1 0 0 0,0 0 1 0 0,0-1-1 0 0,0 1 1 0 0,1-1-1 0 0,-1 0 1 0 0,0 1-1 0 0,0-1 1 0 0,1 1-1 0 0,-1-1 1 0 0,0 1-1 0 0,0-1 0 0 0,1 1 1 0 0,-1-1-1 0 0,1 0 1 0 0,-1 1-1 0 0,0-1 1 0 0,1 0-1 0 0,-1 1 1 0 0,1-1-1 0 0,0 1 1 0 0,-1-1 3 0 0,1 0 0 0 0,-1 0 0 0 0,0 0 0 0 0,1 0 0 0 0,-1 0 1 0 0,0 0-1 0 0,1 0 0 0 0,-1 0 0 0 0,0 0 0 0 0,0-1 0 0 0,1 1 1 0 0,-1 0-1 0 0,0 0 0 0 0,1 0 0 0 0,-1 0 0 0 0,0 0 0 0 0,1-1 1 0 0,-1 1-1 0 0,0 0 0 0 0,0 0 0 0 0,1 0 0 0 0,-1-1 0 0 0,0 1 1 0 0,0 0-1 0 0,0 0 0 0 0,1-1 0 0 0,-1 1 0 0 0,0 0 1 0 0,0 0-1 0 0,0-1 0 0 0,0 1 0 0 0,0 0 0 0 0,1-1 0 0 0,-1 1 1 0 0,0 0-1 0 0,0-1 0 0 0,0 1 0 0 0,0 0 0 0 0,0-1 0 0 0,0 1 1 0 0,0 0-1 0 0,0 0 0 0 0,0-1 0 0 0,0 1 0 0 0,0 0 0 0 0,-1-1 1 0 0,1 0-1 0 0,3-45 478 0 0,2 0 1 0 0,1 0 0 0 0,18-63-1 0 0,-4 21-563 0 0,-16 74-58 0 0,0 0 0 0 0,0 0 1 0 0,1 0-1 0 0,1 1 1 0 0,10-17-1 0 0,-16 29 66 0 0,0 0-1 0 0,0 0 1 0 0,1 1-1 0 0,-1-1 1 0 0,0 1-1 0 0,1-1 0 0 0,-1 0 1 0 0,0 1-1 0 0,1-1 1 0 0,-1 1-1 0 0,1-1 1 0 0,-1 1-1 0 0,1-1 1 0 0,-1 1-1 0 0,1-1 1 0 0,-1 1-1 0 0,1-1 1 0 0,-1 1-1 0 0,1 0 1 0 0,0-1-1 0 0,-1 1 1 0 0,1 0-1 0 0,0-1 1 0 0,-1 1-1 0 0,1 0 1 0 0,0 0-1 0 0,-1 0 1 0 0,1 0-1 0 0,0 0 0 0 0,0 0 1 0 0,-1 0-1 0 0,1 0 1 0 0,0 0-1 0 0,-1 0 1 0 0,1 0-1 0 0,0 0 1 0 0,-1 0-1 0 0,1 1 1 0 0,0-1-1 0 0,-1 0 1 0 0,1 1-1 0 0,0-1 1 0 0,-1 0-1 0 0,1 1 1 0 0,-1-1-1 0 0,1 0 1 0 0,0 1-1 0 0,-1-1 1 0 0,1 1-1 0 0,0 0 1 0 0,2 4-102 0 0,1-1 0 0 0,-1 1 1 0 0,0 0-1 0 0,5 10 1 0 0,-4-8 139 0 0,23 45-140 0 0,-2 0 1 0 0,33 107 0 0 0,-46-117 89 0 0,-8-26-255 0 0,0 0 1 0 0,1 0 0 0 0,0 0-1 0 0,2 0 1 0 0,0-1 0 0 0,13 21-1 0 0,-20-35 212 0 0,1-1-1 0 0,-1 1 0 0 0,1 0 0 0 0,-1-1 1 0 0,1 1-1 0 0,0-1 0 0 0,-1 1 1 0 0,1-1-1 0 0,-1 1 0 0 0,1-1 0 0 0,0 0 1 0 0,0 1-1 0 0,-1-1 0 0 0,1 0 1 0 0,0 0-1 0 0,-1 1 0 0 0,1-1 0 0 0,0 0 1 0 0,0 0-1 0 0,-1 0 0 0 0,1 0 1 0 0,0 0-1 0 0,0 0 0 0 0,0 0 0 0 0,-1 0 1 0 0,1 0-1 0 0,0 0 0 0 0,0 0 1 0 0,-1-1-1 0 0,1 1 0 0 0,0 0 0 0 0,0 0 1 0 0,-1-1-1 0 0,1 1 0 0 0,0-1 1 0 0,-1 1-1 0 0,1-1 0 0 0,-1 1 0 0 0,1-1 1 0 0,0 1-1 0 0,-1-1 0 0 0,1 1 1 0 0,0-2-1 0 0,3-3-270 0 0,0 0-1 0 0,0 0 1 0 0,0-1-1 0 0,3-5 1 0 0,-2 3 65 0 0,8-16 465 0 0,0 0 0 0 0,-2-2 0 0 0,0 1 0 0 0,-2-2 0 0 0,8-35 0 0 0,4-11 2135 0 0,3 10 1333 0 0,-23 106-4520 0 0,0-16 580 0 0,0 1 1 0 0,2-2-1 0 0,1 1 0 0 0,1 0 0 0 0,1-1 0 0 0,1 0 1 0 0,2 0-1 0 0,0-1 0 0 0,14 26 0 0 0,9 0-3999 0 0,-28-46 2952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9.751"/>
    </inkml:context>
    <inkml:brush xml:id="br0">
      <inkml:brushProperty name="width" value="0.05" units="cm"/>
      <inkml:brushProperty name="height" value="0.05" units="cm"/>
    </inkml:brush>
  </inkml:definitions>
  <inkml:trace contextRef="#ctx0" brushRef="#br0">48 1 10658 0 0,'-9'5'4781'0'0,"3"8"-3919"0"0,-2 17-1193 0 0,0 62 252 0 0,-1 61-81 0 0,4-38 130 0 0,2-49 33 0 0,4 1 1 0 0,2-1 0 0 0,17 93-1 0 0,13-2-544 0 0,-6-37-2961 0 0,-22-98 2295 0 0,2-7-432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0.153"/>
    </inkml:context>
    <inkml:brush xml:id="br0">
      <inkml:brushProperty name="width" value="0.05" units="cm"/>
      <inkml:brushProperty name="height" value="0.05" units="cm"/>
    </inkml:brush>
  </inkml:definitions>
  <inkml:trace contextRef="#ctx0" brushRef="#br0">1 165 8130 0 0,'9'1'5181'0'0,"34"-6"-5581"0"0,143-28 545 0 0,-170 30-114 0 0,-1 0-1 0 0,1 1 0 0 0,-1 0 1 0 0,1 1-1 0 0,22 2 1 0 0,-37 0-37 0 0,0-1 0 0 0,-1 1 1 0 0,1-1-1 0 0,-1 1 0 0 0,1-1 0 0 0,-1 1 0 0 0,1-1 1 0 0,-1 1-1 0 0,0-1 0 0 0,1 1 0 0 0,-1-1 1 0 0,0 1-1 0 0,1 0 0 0 0,-1-1 0 0 0,0 1 0 0 0,0 0 1 0 0,0-1-1 0 0,0 1 0 0 0,1 0 0 0 0,-1-1 1 0 0,0 1-1 0 0,0 0 0 0 0,0-1 0 0 0,0 1 1 0 0,0 0-1 0 0,-1 0 0 0 0,1-1 0 0 0,0 2 0 0 0,-4 26-116 0 0,3-21 102 0 0,-7 40-2 0 0,4-27 9 0 0,1 1 1 0 0,0 0 0 0 0,2 0 0 0 0,1 37 0 0 0,1-52 6 0 0,0-1 0 0 0,0 1 0 0 0,0-1 0 0 0,1 0 0 0 0,0 1 0 0 0,0-1 0 0 0,0 0 0 0 0,0 0 0 0 0,1 0 0 0 0,0 0 0 0 0,0-1 0 0 0,0 1 0 0 0,1-1 0 0 0,0 1 0 0 0,0-1 0 0 0,0-1 0 0 0,0 1 0 0 0,0 0 0 0 0,1-1 0 0 0,-1 0 0 0 0,1 0 0 0 0,10 4 0 0 0,-8-4 64 0 0,1 0 1 0 0,0-1-1 0 0,0 0 1 0 0,0-1-1 0 0,1 0 0 0 0,-1 0 1 0 0,0-1-1 0 0,0 1 0 0 0,1-2 1 0 0,-1 1-1 0 0,0-1 0 0 0,0-1 1 0 0,0 0-1 0 0,0 0 1 0 0,11-4-1 0 0,-7 2 234 0 0,1-2 1 0 0,-1 1-1 0 0,0-2 0 0 0,0 0 1 0 0,0 0-1 0 0,-1-1 0 0 0,-1 0 0 0 0,16-15 1 0 0,-18 14-26 0 0,0 1 0 0 0,-1-2 1 0 0,0 1-1 0 0,0-1 0 0 0,-1 0 0 0 0,0 0 1 0 0,-1-1-1 0 0,0 1 0 0 0,0-1 0 0 0,-2 0 1 0 0,1-1-1 0 0,-1 1 0 0 0,-1-1 0 0 0,2-14 1 0 0,31-196 2798 0 0,-36 235-3508 0 0,1 1 0 0 0,0-1 1 0 0,1 0-1 0 0,3 14 1 0 0,15 69 51 0 0,2-37 196 0 0,1 0 0 0 0,3-1 0 0 0,47 77 0 0 0,-15-28 87 0 0,-35-61-98 0 0,27 77 0 0 0,-40-95 117 0 0,-2 0 0 0 0,0 1 0 0 0,-2-1 0 0 0,1 39 0 0 0,-5-58 90 0 0,-1 0 0 0 0,-1 0 0 0 0,1 0 0 0 0,-2 0 0 0 0,1 0 0 0 0,-1 0 0 0 0,-1 0 0 0 0,1-1 0 0 0,-1 1 0 0 0,-1-1 0 0 0,0 0 0 0 0,-5 9 0 0 0,3-8 43 0 0,-1-1 0 0 0,0 1 0 0 0,0-2 0 0 0,0 1-1 0 0,-1-1 1 0 0,-1 0 0 0 0,1 0 0 0 0,-1-1 0 0 0,-17 9 0 0 0,8-6 34 0 0,0-1 0 0 0,-1-1 0 0 0,0-1 0 0 0,0-1 0 0 0,-32 5 0 0 0,-102 5 128 0 0,121-14-193 0 0,-396 20-3089 0 0,361-15 2046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24.124"/>
    </inkml:context>
    <inkml:brush xml:id="br0">
      <inkml:brushProperty name="width" value="0.05" units="cm"/>
      <inkml:brushProperty name="height" value="0.05" units="cm"/>
      <inkml:brushProperty name="color" value="#E71224"/>
    </inkml:brush>
  </inkml:definitions>
  <inkml:trace contextRef="#ctx0" brushRef="#br0">16078 972 4537 0 0,'-1'0'314'0'0,"1"0"0"0"0,-1 0 0 0 0,1 0 0 0 0,-1 0-1 0 0,0-1 1 0 0,1 1 0 0 0,-1 0 0 0 0,0 0 0 0 0,1 0 0 0 0,-1 0 0 0 0,1-1 0 0 0,-1 1 0 0 0,0 0 0 0 0,1-1-1 0 0,-1 1 1 0 0,1 0 0 0 0,-1-1 0 0 0,1 1 0 0 0,-1-1 0 0 0,1 1 0 0 0,-1-1 0 0 0,1 1 0 0 0,0-1 0 0 0,-1 1-1 0 0,1-1 1 0 0,0 1 0 0 0,-1-1 0 0 0,1 1 0 0 0,0-2 0 0 0,-7-8 2329 0 0,7 10-2651 0 0,0 0 1 0 0,0 0-1 0 0,0 0 1 0 0,0 0-1 0 0,0 1 1 0 0,0-1-1 0 0,0 0 0 0 0,1 0 1 0 0,-1 0-1 0 0,0 0 1 0 0,0 0-1 0 0,0 0 1 0 0,0 0-1 0 0,0 0 1 0 0,0 0-1 0 0,0 0 1 0 0,0 1-1 0 0,0-1 0 0 0,0 0 1 0 0,0 0-1 0 0,0 0 1 0 0,0 0-1 0 0,0 0 1 0 0,0 0-1 0 0,0 0 1 0 0,0 0-1 0 0,0 1 1 0 0,0-1-1 0 0,0 0 0 0 0,0 0 1 0 0,0 0-1 0 0,0 0 1 0 0,0 0-1 0 0,0 0 1 0 0,0 0-1 0 0,0 0 1 0 0,-1 0-1 0 0,1 0 0 0 0,0 1 1 0 0,0-1-1 0 0,0 0 1 0 0,0 0-1 0 0,0 0 1 0 0,0 0-1 0 0,0 0 1 0 0,0 0-1 0 0,0 0 1 0 0,0 0-1 0 0,0 0 0 0 0,-1 0 1 0 0,1 0-1 0 0,0 0 1 0 0,0 0-1 0 0,0 0 1 0 0,0 0-1 0 0,0 0 1 0 0,0 0-1 0 0,0 0 1 0 0,0 0-1 0 0,-1 0 0 0 0,1 0 1 0 0,0 0-1 0 0,0 0 1 0 0,0 0-1 0 0,0 0 1 0 0,-13 1 7 0 0,-7 2 271 0 0,-9 14-265 0 0,17-11-11 0 0,7-4 15 0 0,0 0-1 0 0,0-1 1 0 0,0 0-1 0 0,-1 0 0 0 0,1 0 1 0 0,0-1-1 0 0,0 0 0 0 0,-1 0 1 0 0,1 0-1 0 0,0-1 0 0 0,0 1 1 0 0,-9-3-1 0 0,-21-1 140 0 0,16 3 247 0 0,1 0 1 0 0,-1-2-1 0 0,-32-8 0 0 0,-58-23 496 0 0,-1-1-823 0 0,-43-2-67 0 0,-513-109-9 0 0,336 82 36 0 0,-62-8-9 0 0,191 33-15 0 0,-305-58 2 0 0,-269-46-7 0 0,531 105 0 0 0,-644-86-7 0 0,-100 66-23 0 0,514 39 52 0 0,427 17-19 0 0,-904-42 1 0 0,-2 31-12 0 0,514 18 9 0 0,-935 15 22 0 0,1002 4-18 0 0,197-10-2 0 0,-297 37-11 0 0,152-13 15 0 0,115-16-6 0 0,-112 9-1 0 0,-588 81-8 0 0,684-65-3 0 0,90-17 6 0 0,-296 78-32 0 0,-27 39 25 0 0,342-103 9 0 0,-206 116-1 0 0,-8 42-78 0 0,17 24-11 0 0,218-148 36 0 0,-120 132 0 0 0,124-105-14 0 0,-85 136 0 0 0,63-53 52 0 0,38-59 26 0 0,-5 10-54 0 0,32-57 6 0 0,-47 113-99 0 0,59-119 126 0 0,5-3 16 0 0,-23 96 1 0 0,49-165-4 0 0,-10 38-39 0 0,2 1 0 0 0,3-1 0 0 0,1 1 0 0 0,1 56 0 0 0,4-71 3 0 0,2 1-1 0 0,1 0 0 0 0,1-1 0 0 0,2 0 0 0 0,1 0 0 0 0,1-1 0 0 0,18 41 0 0 0,-13-39 9 0 0,1 0 0 0 0,1-2 1 0 0,1 0-1 0 0,2-1 0 0 0,1 0 0 0 0,24 24 0 0 0,12 6 20 0 0,210 194-76 0 0,-138-138 83 0 0,-95-84 0 0 0,1 0-1 0 0,1-3 0 0 0,2-1 0 0 0,38 20 1 0 0,-7-10-74 0 0,100 36 0 0 0,-40-30 89 0 0,197 34 0 0 0,-215-51 8 0 0,91 13 113 0 0,352 20 0 0 0,-379-50-186 0 0,208 15-55 0 0,860 60-356 0 0,73-29 598 0 0,-946-30-141 0 0,98 3-57 0 0,-293-21 9 0 0,462 0-43 0 0,372-39 70 0 0,-826 26 34 0 0,409-30 54 0 0,294-56 450 0 0,-379 32-517 0 0,-350 42 9 0 0,191-26-15 0 0,572-74 88 0 0,-484 58 389 0 0,662-185-1 0 0,-745 163-135 0 0,129-40-141 0 0,-379 88-95 0 0,129-66-1 0 0,-204 89-80 0 0,279-133 88 0 0,-145 90-86 0 0,34-14-1 0 0,-37-1 47 0 0,172-109-1 0 0,-224 117 27 0 0,-4-5 0 0 0,118-102 1 0 0,-189 144 13 0 0,-2-1 0 0 0,-1-1 1 0 0,30-43-1 0 0,-15 10 17 0 0,39-51 146 0 0,11-3 179 0 0,-87 110-396 0 0,0-1 1 0 0,-1-1 0 0 0,0 1 0 0 0,0-1 0 0 0,0 1-1 0 0,-1-1 1 0 0,0 0 0 0 0,-1 0 0 0 0,1-1 0 0 0,-2 1 0 0 0,2-10-1 0 0,-2 2 42 0 0,-1 0 0 0 0,-1 0 0 0 0,-1 0 0 0 0,0 1 0 0 0,-4-17 0 0 0,-3-34 284 0 0,9 53-331 0 0,-1 1 0 0 0,-1-1 0 0 0,0 1 1 0 0,0 0-1 0 0,-2-1 0 0 0,1 1 0 0 0,-2 1 1 0 0,-7-17-1 0 0,2 10-32 0 0,1 0 1 0 0,0-1-1 0 0,2 1 0 0 0,0-2 1 0 0,1 1-1 0 0,-3-22 0 0 0,1 9 31 0 0,-18-46 0 0 0,1 7-1 0 0,-2-4 37 0 0,-4-17 31 0 0,-3-6-9 0 0,33 93-98 0 0,-1 1 0 0 0,1 0 0 0 0,-1-1-1 0 0,0 1 1 0 0,0 0 0 0 0,-1 0 0 0 0,1 0 0 0 0,-1 1-1 0 0,0-1 1 0 0,0 0 0 0 0,-4-2 0 0 0,5 4 1 0 0,-1 1-1 0 0,1 0 1 0 0,-1-1 0 0 0,1 0 0 0 0,0 1 0 0 0,-1-1 0 0 0,1 0 0 0 0,0 0-1 0 0,0-1 1 0 0,0 1 0 0 0,1 0 0 0 0,-4-5 0 0 0,-14-35 137 0 0,11 24-109 0 0,5 12-18 0 0,0 0 0 0 0,-1 1 0 0 0,1 0 0 0 0,-1 0 0 0 0,-9-9 0 0 0,-3-4 10 0 0,1-2-13 0 0,13 17-3 0 0,-1 0 1 0 0,1-1-1 0 0,-1 1 1 0 0,1 0-1 0 0,0-1 0 0 0,0 1 1 0 0,1-1-1 0 0,-1 0 0 0 0,-1-4 1 0 0,2 3 0 0 0,-1 1 0 0 0,0-1 0 0 0,0 1 0 0 0,0-1 0 0 0,-1 1 0 0 0,1 0 1 0 0,-5-5-1 0 0,-1 1 19 0 0,1 1 1 0 0,-1 0 0 0 0,0 1 0 0 0,0 0-1 0 0,-1 0 1 0 0,-14-7 0 0 0,-26-13 28 0 0,39 20-567 0 0,-1 0 0 0 0,0 0 0 0 0,-23-8 0 0 0,-15 5-7174 0 0,33 3 5094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0.949"/>
    </inkml:context>
    <inkml:brush xml:id="br0">
      <inkml:brushProperty name="width" value="0.05" units="cm"/>
      <inkml:brushProperty name="height" value="0.05" units="cm"/>
    </inkml:brush>
  </inkml:definitions>
  <inkml:trace contextRef="#ctx0" brushRef="#br0">516 93 12643 0 0,'-33'0'2832'0'0,"-34"0"352"0"0,37 1-2944 0 0,-39 6 1 0 0,56-5-344 0 0,-1 1 0 0 0,1 0 0 0 0,0 1 0 0 0,1 0 0 0 0,-1 1 0 0 0,1 1 1 0 0,0 0-1 0 0,0 0 0 0 0,1 1 0 0 0,-15 11 0 0 0,12-4-61 0 0,-1 0 1 0 0,2 1-1 0 0,0 0 0 0 0,1 1 1 0 0,0 1-1 0 0,1 0 1 0 0,1 0-1 0 0,1 1 0 0 0,1 0 1 0 0,-11 33-1 0 0,11-28-237 0 0,2-1-1 0 0,1 2 1 0 0,1-1 0 0 0,1 0-1 0 0,1 1 1 0 0,1 0 0 0 0,1-1-1 0 0,5 42 1 0 0,-4-59 238 0 0,0 0-1 0 0,1 0 1 0 0,0 0-1 0 0,0 0 1 0 0,0-1 0 0 0,0 1-1 0 0,1 0 1 0 0,0-1-1 0 0,0 0 1 0 0,6 7 0 0 0,-8-10 156 0 0,0-1 1 0 0,0 0 0 0 0,0 0 0 0 0,1 0-1 0 0,-1 0 1 0 0,0 0 0 0 0,1 0 0 0 0,-1 0-1 0 0,1-1 1 0 0,-1 1 0 0 0,1 0 0 0 0,-1-1 0 0 0,1 1-1 0 0,0-1 1 0 0,-1 0 0 0 0,1 1 0 0 0,1-1-1 0 0,0 0 86 0 0,-1-1 0 0 0,0 1 0 0 0,1-1 0 0 0,-1 1 0 0 0,0-1 0 0 0,0 0 0 0 0,0 0 0 0 0,0 0 0 0 0,0 0 0 0 0,0 0 0 0 0,0 0-1 0 0,0 0 1 0 0,0-1 0 0 0,0 1 0 0 0,2-4 0 0 0,12-12 382 0 0,-1 0-1 0 0,0-2 0 0 0,-2 0 0 0 0,0 0 1 0 0,-1-1-1 0 0,-1-1 0 0 0,-1 0 1 0 0,-1 0-1 0 0,12-44 0 0 0,-7 14-419 0 0,-4 0-1 0 0,-1 0 1 0 0,2-73-1 0 0,-10 14-329 0 0,-2 99-507 0 0,3 14-1468 0 0,-2-2 2168 0 0,1 0 1 0 0,-1 0-1 0 0,1 0 1 0 0,-1-1-1 0 0,1 1 1 0 0,0 0 0 0 0,0-1-1 0 0,-1 1 1 0 0,1-1-1 0 0,0 1 1 0 0,0-1-1 0 0,0 1 1 0 0,-1-1-1 0 0,1 1 1 0 0,0-1 0 0 0,0 0-1 0 0,0 0 1 0 0,0 1-1 0 0,2-1 1 0 0,9 2-23 0 0,0-1 0 0 0,1-1 0 0 0,-1 0 0 0 0,0 0 0 0 0,0-1 0 0 0,19-5 0 0 0,70-23 435 0 0,-76 20-181 0 0,1 1 0 0 0,0 1 0 0 0,35-5-1 0 0,-59 12-122 0 0,-1 0-1 0 0,1 0 0 0 0,0-1 1 0 0,-1 1-1 0 0,1 0 0 0 0,0 0 0 0 0,-1 1 1 0 0,1-1-1 0 0,0 0 0 0 0,-1 0 0 0 0,1 1 1 0 0,-1-1-1 0 0,1 1 0 0 0,-1-1 1 0 0,1 1-1 0 0,-1 0 0 0 0,1 0 0 0 0,-1 0 1 0 0,1 0-1 0 0,-1 0 0 0 0,0 0 1 0 0,2 2-1 0 0,-1-1 67 0 0,-1 1 1 0 0,0 0-1 0 0,0 0 0 0 0,1 0 1 0 0,-2 0-1 0 0,1 0 0 0 0,0 0 1 0 0,-1 0-1 0 0,1 0 1 0 0,-1 0-1 0 0,0 4 0 0 0,-2 57 637 0 0,-1-2 0 0 0,-20 100 0 0 0,0-4-560 0 0,15-81 1244 0 0,15-176 4844 0 0,1 44-6168 0 0,3 1 0 0 0,23-71 0 0 0,-29 108-126 0 0,2 1 0 0 0,0-1 0 0 0,0 1 0 0 0,2 1 0 0 0,17-25 0 0 0,-23 35-218 0 0,0 1 0 0 0,0 0-1 0 0,1 0 1 0 0,0 0 0 0 0,0 0-1 0 0,0 1 1 0 0,0-1-1 0 0,1 1 1 0 0,-1 0 0 0 0,1 0-1 0 0,-1 1 1 0 0,1-1 0 0 0,0 1-1 0 0,0 0 1 0 0,1 0-1 0 0,-1 1 1 0 0,0 0 0 0 0,0 0-1 0 0,1 0 1 0 0,-1 0 0 0 0,1 1-1 0 0,8 0 1 0 0,-9 1-192 0 0,1 1 0 0 0,-1-1 0 0 0,0 1 0 0 0,1 0 0 0 0,-1 0 1 0 0,0 0-1 0 0,-1 1 0 0 0,1 0 0 0 0,0 0 0 0 0,-1 0 0 0 0,6 5 0 0 0,10 13-1200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1.446"/>
    </inkml:context>
    <inkml:brush xml:id="br0">
      <inkml:brushProperty name="width" value="0.05" units="cm"/>
      <inkml:brushProperty name="height" value="0.05" units="cm"/>
    </inkml:brush>
  </inkml:definitions>
  <inkml:trace contextRef="#ctx0" brushRef="#br0">773 73 13475 0 0,'-13'-6'4186'0'0,"-18"-8"-45"0"0,-15-2-3518 0 0,44 16-684 0 0,0 0 0 0 0,0 0 0 0 0,1 0 0 0 0,-1 0 1 0 0,0 0-1 0 0,0 0 0 0 0,0 1 0 0 0,0-1 0 0 0,0 1 0 0 0,0-1 0 0 0,1 1 1 0 0,-1 0-1 0 0,0 0 0 0 0,0 0 0 0 0,1 0 0 0 0,-1 0 0 0 0,1 0 1 0 0,-1 0-1 0 0,1 0 0 0 0,-1 1 0 0 0,1-1 0 0 0,0 1 0 0 0,0-1 0 0 0,-1 1 1 0 0,1-1-1 0 0,-1 4 0 0 0,-2 1-129 0 0,1 0 0 0 0,0 0 0 0 0,0 1 1 0 0,0-1-1 0 0,-2 12 0 0 0,-8 35-589 0 0,4-23 486 0 0,2 0 0 0 0,2 1 0 0 0,0-1-1 0 0,0 42 1 0 0,5-49 94 0 0,0-13 110 0 0,-1-1 0 0 0,1 1 0 0 0,1-1 0 0 0,0 0 0 0 0,0 1 0 0 0,1-1 0 0 0,0 0 0 0 0,1 0 0 0 0,0 0 0 0 0,4 10-1 0 0,9 12-132 0 0,-16-31 243 0 0,1 0-1 0 0,-1 0 1 0 0,0 0 0 0 0,0 1 0 0 0,1-1 0 0 0,-1 0 0 0 0,0 0-1 0 0,1 0 1 0 0,-1 0 0 0 0,0 0 0 0 0,0 0 0 0 0,1 0 0 0 0,-1 0-1 0 0,0 0 1 0 0,1 0 0 0 0,-1 0 0 0 0,0 0 0 0 0,0 0 0 0 0,1 0-1 0 0,-1 0 1 0 0,0 0 0 0 0,1 0 0 0 0,-1 0 0 0 0,0 0 0 0 0,0 0 0 0 0,1 0-1 0 0,-1-1 1 0 0,0 1 0 0 0,0 0 0 0 0,1 0 0 0 0,-1 0 0 0 0,0 0-1 0 0,0-1 1 0 0,1 1 0 0 0,-1 0 0 0 0,0 0 0 0 0,0-1 0 0 0,0 1-1 0 0,0 0 1 0 0,1-1 0 0 0,7-10 616 0 0,19-62-97 0 0,-2-1-1 0 0,-4-1 1 0 0,-3-1 0 0 0,11-106 0 0 0,-29 175-359 0 0,2-13-800 0 0,-4 18 50 0 0,-2 12 146 0 0,-7 28-76 0 0,2 0-1 0 0,1 1 0 0 0,-4 56 1 0 0,7 121 205 0 0,7-168 181 0 0,2-1 0 0 0,2 0 0 0 0,3 0 0 0 0,14 46 1 0 0,72 178-90 0 0,-91-261 193 0 0,5 11 184 0 0,-2 0 1 0 0,0 0 0 0 0,4 23-1 0 0,-10-37-47 0 0,0 1 1 0 0,-1-1-1 0 0,0 1 0 0 0,0-1 0 0 0,0 1 0 0 0,-1-1 0 0 0,0 1 1 0 0,-1-1-1 0 0,1 1 0 0 0,-1-1 0 0 0,-1 0 0 0 0,0 0 0 0 0,-3 7 1 0 0,-2 0 72 0 0,0-1 0 0 0,-2 0 1 0 0,1 0-1 0 0,-2-1 1 0 0,1-1-1 0 0,-2 1 0 0 0,1-2 1 0 0,-17 12-1 0 0,5-5-82 0 0,-1-2-1 0 0,0-1 1 0 0,-49 20 0 0 0,51-25-107 0 0,-1-2 1 0 0,0 0-1 0 0,0-1 1 0 0,-1-2-1 0 0,1 0 1 0 0,-1-2-1 0 0,0-1 1 0 0,-47-2-1 0 0,56-1-153 0 0,0 0 0 0 0,-1-1 0 0 0,1-1 1 0 0,0 0-1 0 0,1-1 0 0 0,-1 0 0 0 0,1-1 0 0 0,0-1 0 0 0,0 0 0 0 0,1-1 0 0 0,0-1 0 0 0,0 0 0 0 0,1 0 0 0 0,-19-20 0 0 0,15 12-300 0 0,1-1 1 0 0,1-1 0 0 0,1 0-1 0 0,1-1 1 0 0,0 0-1 0 0,-8-22 1 0 0,1-16-1002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2.531"/>
    </inkml:context>
    <inkml:brush xml:id="br0">
      <inkml:brushProperty name="width" value="0.05" units="cm"/>
      <inkml:brushProperty name="height" value="0.05" units="cm"/>
    </inkml:brush>
  </inkml:definitions>
  <inkml:trace contextRef="#ctx0" brushRef="#br0">215 325 2881 0 0,'15'-15'1752'0'0,"-8"10"-635"0"0,-1-1 0 0 0,0 0 0 0 0,-1 0 0 0 0,0-1-1 0 0,6-8 1 0 0,-10 13-798 0 0,0 0-1 0 0,0 0 0 0 0,0 0 1 0 0,0 0-1 0 0,0-1 0 0 0,-1 1 1 0 0,1 0-1 0 0,-1-1 0 0 0,0 1 1 0 0,0 0-1 0 0,0-1 0 0 0,0 1 1 0 0,0 0-1 0 0,0 0 1 0 0,0-1-1 0 0,-1 1 0 0 0,1 0 1 0 0,-1-1-1 0 0,0 1 0 0 0,1 0 1 0 0,-1 0-1 0 0,0 0 0 0 0,-2-3 1 0 0,-7-14 1510 0 0,8 14-1611 0 0,-1-1 0 0 0,0 0 0 0 0,0 1-1 0 0,-1 0 1 0 0,1 0 0 0 0,-8-8 0 0 0,10 12-251 0 0,0 0 0 0 0,-1 0-1 0 0,1 1 1 0 0,0-1 0 0 0,0 0 0 0 0,-1 1 0 0 0,1-1 0 0 0,-1 0 0 0 0,1 1 0 0 0,-1 0 0 0 0,1-1 0 0 0,0 1 0 0 0,-1 0 0 0 0,1 0 0 0 0,-1 0 0 0 0,1 0-1 0 0,-1 0 1 0 0,1 0 0 0 0,-1 0 0 0 0,1 1 0 0 0,-1-1 0 0 0,1 0 0 0 0,-1 1 0 0 0,1-1 0 0 0,0 1 0 0 0,-1-1 0 0 0,1 1 0 0 0,0 0 0 0 0,-1 0 0 0 0,1 0-1 0 0,0 0 1 0 0,0 0 0 0 0,0 0 0 0 0,-1 1 0 0 0,-10 9-293 0 0,0 0-1 0 0,1 0 1 0 0,0 2 0 0 0,1-1-1 0 0,1 1 1 0 0,-12 20-1 0 0,4-1-275 0 0,-23 60-1 0 0,29-60 172 0 0,-8 36-1 0 0,16-56 238 0 0,1-1 0 0 0,0 1 0 0 0,1 0 0 0 0,0 0 0 0 0,1 0-1 0 0,3 21 1 0 0,-3-32 178 0 0,0-1-1 0 0,0 1 0 0 0,0-1 1 0 0,0 1-1 0 0,0-1 1 0 0,0 1-1 0 0,0-1 0 0 0,0 1 1 0 0,0-1-1 0 0,0 1 1 0 0,1-1-1 0 0,-1 1 0 0 0,0-1 1 0 0,0 1-1 0 0,0-1 0 0 0,1 1 1 0 0,-1-1-1 0 0,0 0 1 0 0,1 1-1 0 0,-1-1 0 0 0,0 1 1 0 0,1-1-1 0 0,-1 0 1 0 0,1 0-1 0 0,-1 1 0 0 0,0-1 1 0 0,1 0-1 0 0,-1 0 0 0 0,1 1 1 0 0,-1-1-1 0 0,1 0 1 0 0,-1 0-1 0 0,1 0 0 0 0,-1 0 1 0 0,1 0-1 0 0,1 0 20 0 0,-1 0-1 0 0,0-1 0 0 0,1 0 1 0 0,-1 1-1 0 0,0-1 0 0 0,1 0 1 0 0,-1 1-1 0 0,0-1 0 0 0,0 0 1 0 0,0 0-1 0 0,0 0 0 0 0,1-2 1 0 0,25-33 575 0 0,-4-2-220 0 0,-2-1 1 0 0,-2-1-1 0 0,-1-1 1 0 0,-3-1-1 0 0,-1 0 0 0 0,-2-1 1 0 0,10-66-1 0 0,-20 57 212 0 0,-2 83-1420 0 0,2 118-1629 0 0,0-117 1300 0 0,1 0-1 0 0,13 52 1 0 0,-12-72 596 0 0,0 0-1 0 0,0 0 1 0 0,1-1 0 0 0,1 0 0 0 0,0 0 0 0 0,9 13-1 0 0,-13-21 422 0 0,0 0 0 0 0,1 1 0 0 0,-1-1 0 0 0,1 0 1 0 0,0 0-1 0 0,0 0 0 0 0,0-1 0 0 0,0 1 0 0 0,1-1 0 0 0,-1 0 0 0 0,1 0 0 0 0,-1 0 0 0 0,1 0 0 0 0,0-1 0 0 0,0 1 0 0 0,0-1 0 0 0,0 0 0 0 0,0 0 0 0 0,0 0 0 0 0,0-1 0 0 0,8 1 0 0 0,-10-2 137 0 0,0 1 0 0 0,0-1 0 0 0,0 0-1 0 0,0 0 1 0 0,0 1 0 0 0,0-1 0 0 0,0 0-1 0 0,0-1 1 0 0,0 1 0 0 0,0 0 0 0 0,-1-1-1 0 0,1 1 1 0 0,-1-1 0 0 0,1 1 0 0 0,-1-1-1 0 0,1 0 1 0 0,1-2 0 0 0,20-38 39 0 0,-16 27-32 0 0,15-31 616 0 0,-1 0 0 0 0,18-68 1 0 0,-35 99 459 0 0,0-1 0 0 0,-1 0 1 0 0,-1-1-1 0 0,0 1 1 0 0,-1-24-1 0 0,-5 29 222 0 0,-2 17-711 0 0,-4 21-569 0 0,9-26-30 0 0,-8 26-51 0 0,1 0 1 0 0,2 0-1 0 0,0 0 0 0 0,2 0 0 0 0,1 1 0 0 0,1 0 0 0 0,1 0 0 0 0,2 0 1 0 0,1-1-1 0 0,6 34 0 0 0,-2-27 22 0 0,-4-32 743 0 0,-2-8 67 0 0,0 2-617 0 0,1 0 1 0 0,-1 0-1 0 0,1 0 1 0 0,0 0-1 0 0,0 0 0 0 0,0 0 1 0 0,0 0-1 0 0,1 0 0 0 0,3-6 1 0 0,4-11 156 0 0,10-41 165 0 0,17-108 0 0 0,-29 132-105 0 0,1 0 0 0 0,2 1 1 0 0,23-58-1 0 0,-32 91-448 0 0,1 0 0 0 0,0 0 0 0 0,1 0 1 0 0,-1 0-1 0 0,1 0 0 0 0,0 1 0 0 0,-1-1 0 0 0,6-4 1 0 0,-7 8 66 0 0,-1 0-1 0 0,0-1 1 0 0,1 1 0 0 0,-1 0 0 0 0,0 0 0 0 0,1 0 0 0 0,-1 0 0 0 0,0 0 0 0 0,1-1 0 0 0,-1 1-1 0 0,0 0 1 0 0,1 0 0 0 0,-1 0 0 0 0,0 0 0 0 0,1 0 0 0 0,-1 0 0 0 0,0 0 0 0 0,1 0-1 0 0,-1 0 1 0 0,0 0 0 0 0,1 0 0 0 0,-1 1 0 0 0,0-1 0 0 0,1 0 0 0 0,-1 0 0 0 0,0 0-1 0 0,1 0 1 0 0,-1 0 0 0 0,0 1 0 0 0,1-1 0 0 0,-1 0 0 0 0,0 0 0 0 0,0 0 0 0 0,1 1-1 0 0,-1-1 1 0 0,0 0 0 0 0,0 1 0 0 0,1-1 0 0 0,-1 0 0 0 0,0 0 0 0 0,0 1 0 0 0,0-1-1 0 0,0 0 1 0 0,0 1 0 0 0,1-1 0 0 0,-1 0 0 0 0,0 1 0 0 0,0 0 0 0 0,6 19-533 0 0,-6-18 512 0 0,20 110-604 0 0,-14-68 282 0 0,2 1 0 0 0,2-1 0 0 0,2-1 0 0 0,21 50-1 0 0,-30-87 283 0 0,0 0 0 0 0,0 0-1 0 0,1-1 1 0 0,0 1 0 0 0,0-1-1 0 0,9 10 1 0 0,-12-14 102 0 0,0 0 1 0 0,0 0-1 0 0,0 0 1 0 0,1 0-1 0 0,-1 0 1 0 0,0-1-1 0 0,0 1 1 0 0,1 0-1 0 0,-1 0 0 0 0,0-1 1 0 0,1 1-1 0 0,-1-1 1 0 0,1 1-1 0 0,-1-1 1 0 0,0 0-1 0 0,1 0 1 0 0,-1 1-1 0 0,1-1 1 0 0,-1 0-1 0 0,1 0 1 0 0,-1-1-1 0 0,1 1 0 0 0,-1 0 1 0 0,1 0-1 0 0,-1-1 1 0 0,1 1-1 0 0,-1 0 1 0 0,0-1-1 0 0,1 0 1 0 0,-1 1-1 0 0,0-1 1 0 0,1 0-1 0 0,-1 0 1 0 0,0 0-1 0 0,0 1 0 0 0,0-1 1 0 0,1-2-1 0 0,13-12 337 0 0,-1-2-1 0 0,-1 0 0 0 0,-1 0 0 0 0,0-1 0 0 0,17-38 1 0 0,-9 8 660 0 0,19-63 1 0 0,-32 84-4 0 0,6-51 1 0 0,-7 31-37 0 0,-9 85-2548 0 0,2 72 0 0 0,2-51 1016 0 0,-1-37 99 0 0,0-1 0 0 0,2 1 0 0 0,1-1 0 0 0,0 0 1 0 0,2 0-1 0 0,0 0 0 0 0,1 0 0 0 0,1-1 0 0 0,13 25 0 0 0,-17-40 250 0 0,0-1-1 0 0,0 1 1 0 0,0-1-1 0 0,0 0 1 0 0,1 0-1 0 0,0-1 1 0 0,6 5-1 0 0,-8-6 79 0 0,0 0-1 0 0,0-1 1 0 0,1 0 0 0 0,-1 1-1 0 0,0-1 1 0 0,1 0 0 0 0,0 0-1 0 0,-1 0 1 0 0,1-1 0 0 0,-1 1-1 0 0,1-1 1 0 0,0 1 0 0 0,-1-1-1 0 0,1 0 1 0 0,0 0 0 0 0,4 0-1 0 0,14-6-874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2.899"/>
    </inkml:context>
    <inkml:brush xml:id="br0">
      <inkml:brushProperty name="width" value="0.05" units="cm"/>
      <inkml:brushProperty name="height" value="0.05" units="cm"/>
    </inkml:brush>
  </inkml:definitions>
  <inkml:trace contextRef="#ctx0" brushRef="#br0">194 19 10522 0 0,'-25'-2'9912'0'0,"2"-10"-6698"0"0,22 11-3248 0 0,0 1 1 0 0,0-1 0 0 0,0 1-1 0 0,0-1 1 0 0,0 1-1 0 0,0 0 1 0 0,-1-1 0 0 0,1 1-1 0 0,0 0 1 0 0,0 0-1 0 0,0 0 1 0 0,0 0 0 0 0,0 0-1 0 0,-1 0 1 0 0,1 0-1 0 0,0 1 1 0 0,0-1 0 0 0,0 0-1 0 0,0 1 1 0 0,0-1 0 0 0,0 0-1 0 0,0 1 1 0 0,0-1-1 0 0,0 1 1 0 0,0 0 0 0 0,0-1-1 0 0,0 1 1 0 0,0 0-1 0 0,0 0 1 0 0,0-1 0 0 0,0 1-1 0 0,1 0 1 0 0,-1 0-1 0 0,0 0 1 0 0,0 2 0 0 0,-4 4-407 0 0,0 0 1 0 0,0 0 0 0 0,-5 13-1 0 0,-9 49-1431 0 0,16-61 1666 0 0,1 0 1 0 0,0 0-1 0 0,0 0 0 0 0,0 1 0 0 0,1-1 0 0 0,1 1 0 0 0,-1-1 0 0 0,1 1 0 0 0,1-1 1 0 0,-1 0-1 0 0,2 1 0 0 0,-1-1 0 0 0,6 16 0 0 0,-5-18 126 0 0,0-1 1 0 0,0 0-1 0 0,1 0 0 0 0,0 0 1 0 0,0 0-1 0 0,0 0 0 0 0,0 0 0 0 0,1-1 1 0 0,0 0-1 0 0,0 1 0 0 0,0-1 1 0 0,0-1-1 0 0,1 1 0 0 0,0-1 1 0 0,-1 0-1 0 0,1 0 0 0 0,0 0 1 0 0,1-1-1 0 0,-1 1 0 0 0,0-1 0 0 0,7 1 1 0 0,25 4 17 0 0,-28-6 36 0 0,-1 0 0 0 0,0 0 1 0 0,0 1-1 0 0,0 0 0 0 0,0 1 0 0 0,0 0 0 0 0,0 0 0 0 0,11 7 1 0 0,-18-9 34 0 0,-1 0 0 0 0,0-1 0 0 0,1 1 0 0 0,-1 0 0 0 0,0-1 0 0 0,0 1 0 0 0,0 0 0 0 0,0 0 0 0 0,0-1 0 0 0,0 1 0 0 0,0 0 0 0 0,0 0 0 0 0,0-1 0 0 0,0 1 0 0 0,0 0 0 0 0,0 0 0 0 0,0-1 0 0 0,-1 1 0 0 0,1 0 0 0 0,0 0 0 0 0,0-1 0 0 0,-1 1 0 0 0,1 0 0 0 0,-1-1 0 0 0,0 2 0 0 0,-12 19 323 0 0,12-20-321 0 0,-8 13 253 0 0,-2-1 0 0 0,0 1-1 0 0,-14 12 1 0 0,6-5-96 0 0,13-15-123 0 0,0 1 1 0 0,0-1-1 0 0,0-1 1 0 0,-10 8-1 0 0,-27 16-13 0 0,-51 27-3572 0 0,94-56 3490 0 0,0 1 0 0 0,0-1 0 0 0,0 0 0 0 0,-1 0 0 0 0,1 0 0 0 0,0 0 1 0 0,0 0-1 0 0,0 0 0 0 0,-1 0 0 0 0,1 1 0 0 0,0-1 0 0 0,0 0 0 0 0,-1 0 0 0 0,1 0 0 0 0,0 0 0 0 0,0 0 0 0 0,-1 0 0 0 0,1 0 0 0 0,0 0 0 0 0,0 0 0 0 0,0 0 0 0 0,-1-1 0 0 0,1 1 0 0 0,0 0 0 0 0,0 0 0 0 0,-1 0 0 0 0,1 0 0 0 0,0 0 0 0 0,0 0 0 0 0,0 0 0 0 0,-1-1 0 0 0,1 1 0 0 0,0 0 0 0 0,0 0 0 0 0,0 0 0 0 0,0 0 0 0 0,-1-1 0 0 0,1 1 0 0 0,0 0 0 0 0,0 0 0 0 0,0 0 0 0 0,0-1 0 0 0,0 1 0 0 0,0 0 1 0 0,0 0-1 0 0,0 0 0 0 0,-1-1 0 0 0,1 1 0 0 0,0 0 0 0 0,0 0 0 0 0,0-1 0 0 0,0 1 0 0 0,0 0 0 0 0,0 0 0 0 0,0-1 0 0 0,1 1 0 0 0,-1 0 0 0 0,0 0 0 0 0,0-1 0 0 0,0 1 0 0 0,0 0 0 0 0,0 0 0 0 0,0 0 0 0 0,0-1 0 0 0,2-8-1267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3.386"/>
    </inkml:context>
    <inkml:brush xml:id="br0">
      <inkml:brushProperty name="width" value="0.05" units="cm"/>
      <inkml:brushProperty name="height" value="0.05" units="cm"/>
    </inkml:brush>
  </inkml:definitions>
  <inkml:trace contextRef="#ctx0" brushRef="#br0">66 1 10986 0 0,'6'17'6188'0'0,"-5"-13"-6155"0"0,-1 0-1 0 0,0-1 0 0 0,0 1 1 0 0,0 0-1 0 0,0-1 0 0 0,-1 1 0 0 0,1 0 1 0 0,-1-1-1 0 0,-1 5 0 0 0,-22 65-404 0 0,15-47 283 0 0,0 0 1 0 0,2 0-1 0 0,1 0 1 0 0,1 1-1 0 0,1 0 0 0 0,0 31 1 0 0,5-50-7 0 0,0 0 0 0 0,1 1 0 0 0,0-1 1 0 0,0 0-1 0 0,1-1 0 0 0,5 13 0 0 0,1 0-185 0 0,-9-18 252 0 0,1-1 1 0 0,-1 1 0 0 0,1 0 0 0 0,0-1-1 0 0,-1 1 1 0 0,1-1 0 0 0,0 1 0 0 0,0-1-1 0 0,0 0 1 0 0,0 1 0 0 0,0-1 0 0 0,1 0-1 0 0,-1 0 1 0 0,0 0 0 0 0,1 0 0 0 0,-1 0-1 0 0,3 1 1 0 0,-3-1 20 0 0,0-1-1 0 0,1 0 1 0 0,-1 0-1 0 0,0 0 1 0 0,0 0-1 0 0,1 0 1 0 0,-1 0-1 0 0,0 0 1 0 0,0 0 0 0 0,1 0-1 0 0,-1 0 1 0 0,0-1-1 0 0,0 1 1 0 0,0-1-1 0 0,1 1 1 0 0,-1-1-1 0 0,0 1 1 0 0,1-2-1 0 0,4-2-84 0 0,-1 0-1 0 0,0-1 1 0 0,0 1-1 0 0,-1-1 1 0 0,1 0-1 0 0,-1-1 1 0 0,5-7-1 0 0,30-49-2302 0 0,32-71-1 0 0,-60 109 2306 0 0,31-72 646 0 0,-35 78 1825 0 0,5-31 1 0 0,-15 53 232 0 0,-3 9-2770 0 0,-2 40-172 0 0,-2 61 0 0 0,8-70 273 0 0,3-1 0 0 0,1 0 0 0 0,16 82 1 0 0,-2-198 2818 0 0,29-113-2828 0 0,-37 159-103 0 0,2 0 0 0 0,1 1 0 0 0,1 1 0 0 0,26-42 1 0 0,-38 67 146 0 0,0 0 0 0 0,0 0 0 0 0,0-1 0 0 0,0 1 0 0 0,0 0 0 0 0,1 0 1 0 0,-1-1-1 0 0,0 1 0 0 0,0 0 0 0 0,0 0 0 0 0,1-1 0 0 0,-1 1 0 0 0,0 0 1 0 0,0 0-1 0 0,0 0 0 0 0,1 0 0 0 0,-1-1 0 0 0,0 1 0 0 0,1 0 0 0 0,-1 0 1 0 0,0 0-1 0 0,0 0 0 0 0,1 0 0 0 0,-1 0 0 0 0,0 0 0 0 0,0 0 0 0 0,1 0 1 0 0,-1 0-1 0 0,0 0 0 0 0,1 0 0 0 0,-1 0 0 0 0,0 0 0 0 0,0 0 0 0 0,1 0 1 0 0,-1 0-1 0 0,0 0 0 0 0,1 0 0 0 0,-1 0 0 0 0,0 0 0 0 0,0 0 0 0 0,1 1 1 0 0,-1-1-1 0 0,0 0 0 0 0,0 0 0 0 0,1 0 0 0 0,-1 1 0 0 0,0-1 0 0 0,0 0 1 0 0,0 0-1 0 0,1 0 0 0 0,-1 1 0 0 0,0-1 0 0 0,10 24-514 0 0,2 36 58 0 0,-12-58 434 0 0,6 34-424 0 0,1 0-1 0 0,1 0 1 0 0,15 36-1 0 0,-20-62-14 0 0,1-1-1 0 0,0 1 1 0 0,1-1-1 0 0,0-1 0 0 0,0 1 1 0 0,1 0-1 0 0,0-1 1 0 0,1 0-1 0 0,-1-1 0 0 0,1 0 1 0 0,1 0-1 0 0,0 0 1 0 0,0-1-1 0 0,0 0 0 0 0,0 0 1 0 0,11 4-1 0 0,2-2-799 0 0,1-5-202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3.837"/>
    </inkml:context>
    <inkml:brush xml:id="br0">
      <inkml:brushProperty name="width" value="0.05" units="cm"/>
      <inkml:brushProperty name="height" value="0.05" units="cm"/>
    </inkml:brush>
  </inkml:definitions>
  <inkml:trace contextRef="#ctx0" brushRef="#br0">668 0 12411 0 0,'-4'1'690'0'0,"-1"-1"1"0"0,1 1 0 0 0,0-1 0 0 0,-1 1-1 0 0,1 0 1 0 0,0 1 0 0 0,-1-1 0 0 0,1 1-1 0 0,-4 2 1 0 0,0 0-403 0 0,1 1-1 0 0,0-1 1 0 0,1 2 0 0 0,-9 6-1 0 0,-2 6-498 0 0,1 0 0 0 0,-17 26 0 0 0,32-43 292 0 0,-2 3-80 0 0,-20 27-246 0 0,1 0 0 0 0,1 2 0 0 0,-25 55 0 0 0,37-67-3 0 0,-2 6-413 0 0,-10 37 0 0 0,19-56 447 0 0,0 0 1 0 0,1 0-1 0 0,0 0 0 0 0,0 0 1 0 0,1 0-1 0 0,0 0 0 0 0,0 0 0 0 0,1 0 1 0 0,3 12-1 0 0,-4-19 184 0 0,0 1 1 0 0,0-1-1 0 0,1 0 0 0 0,-1 1 0 0 0,1-1 1 0 0,0 0-1 0 0,-1 0 0 0 0,1 1 0 0 0,0-1 1 0 0,-1 0-1 0 0,1 0 0 0 0,0 0 0 0 0,0 0 1 0 0,0 0-1 0 0,0 0 0 0 0,0 0 0 0 0,0 0 1 0 0,0-1-1 0 0,1 1 0 0 0,-1 0 1 0 0,0-1-1 0 0,0 1 0 0 0,1-1 0 0 0,-1 1 1 0 0,0-1-1 0 0,1 1 0 0 0,-1-1 0 0 0,0 0 1 0 0,1 0-1 0 0,-1 0 0 0 0,0 1 0 0 0,1-2 1 0 0,-1 1-1 0 0,0 0 0 0 0,3 0 0 0 0,3-2 139 0 0,1 0-1 0 0,-1 0 0 0 0,0-1 1 0 0,0 1-1 0 0,8-6 0 0 0,-6 4 144 0 0,-1 0-37 0 0,-1-1 1 0 0,1 0 0 0 0,-1 0 0 0 0,0-1 0 0 0,0 0 0 0 0,0 0 0 0 0,6-9-1 0 0,0-1 385 0 0,23-35 0 0 0,-19 22-338 0 0,-2 0 1 0 0,-1-1 0 0 0,12-41 0 0 0,20-97 1311 0 0,-39 142-1135 0 0,-17 80-1486 0 0,2 2 0 0 0,3-1 1 0 0,3 102-1 0 0,6-105 499 0 0,19 97 0 0 0,-8-67 386 0 0,11 58 129 0 0,8 53-80 0 0,-29-152 436 0 0,-2-1-1 0 0,-4 74 1 0 0,-1-99-104 0 0,0 0 1 0 0,-1 0 0 0 0,-1 0 0 0 0,0 0 0 0 0,-2-1 0 0 0,1 1-1 0 0,-2-1 1 0 0,0-1 0 0 0,0 1 0 0 0,-1-1 0 0 0,-1 0 0 0 0,0-1-1 0 0,-1 0 1 0 0,0-1 0 0 0,-16 14 0 0 0,13-14-118 0 0,-1 0 0 0 0,0 0 0 0 0,0-2 0 0 0,-1 0 0 0 0,0 0 0 0 0,-1-2 0 0 0,0 0 0 0 0,0 0 0 0 0,-1-2 0 0 0,1 0 0 0 0,-1-1 0 0 0,0-1 0 0 0,-23 2 0 0 0,21-4-370 0 0,0-1 0 0 0,0-1 0 0 0,0-1 0 0 0,1-1 0 0 0,-1 0 0 0 0,1-1 0 0 0,-1-2 0 0 0,-21-8 0 0 0,9 0-1211 0 0,2-1 0 0 0,0-1 0 0 0,-50-37 1 0 0,24 11-1742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4.202"/>
    </inkml:context>
    <inkml:brush xml:id="br0">
      <inkml:brushProperty name="width" value="0.05" units="cm"/>
      <inkml:brushProperty name="height" value="0.05" units="cm"/>
    </inkml:brush>
  </inkml:definitions>
  <inkml:trace contextRef="#ctx0" brushRef="#br0">5 1 12979 0 0,'0'10'4753'0'0,"0"-8"-3649"0"0,-5-2-1024 0 0,9 3-152 0 0,-1-3-504 0 0,2 5-1353 0 0,-3-5 1561 0 0,-2 4-984 0 0,3 6-728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4.914"/>
    </inkml:context>
    <inkml:brush xml:id="br0">
      <inkml:brushProperty name="width" value="0.05" units="cm"/>
      <inkml:brushProperty name="height" value="0.05" units="cm"/>
    </inkml:brush>
  </inkml:definitions>
  <inkml:trace contextRef="#ctx0" brushRef="#br0">24 66 10954 0 0,'-15'0'5906'0'0,"8"5"-4931"0"0,7-3-1274 0 0,-1 1-1 0 0,1-1 0 0 0,0 0 0 0 0,0 1 1 0 0,0-1-1 0 0,0 0 0 0 0,0 0 0 0 0,1 5 1 0 0,0 5 914 0 0,1 18-773 0 0,10 351 126 0 0,-14-192 142 0 0,3-185-117 0 0,-1 0 0 0 0,0-1 0 0 0,1 1 0 0 0,0 0 0 0 0,0 0 0 0 0,0 0 1 0 0,1 0-1 0 0,-1-1 0 0 0,3 6 0 0 0,-3-8 5 0 0,0-1 1 0 0,-1 1-1 0 0,1 0 1 0 0,-1 0-1 0 0,1 0 1 0 0,0-1-1 0 0,0 1 1 0 0,-1 0-1 0 0,1-1 1 0 0,0 1-1 0 0,0-1 1 0 0,0 1-1 0 0,0-1 0 0 0,0 1 1 0 0,0-1-1 0 0,0 0 1 0 0,0 1-1 0 0,0-1 1 0 0,0 0-1 0 0,0 0 1 0 0,0 0-1 0 0,0 1 1 0 0,0-1-1 0 0,0 0 0 0 0,0-1 1 0 0,0 1-1 0 0,0 0 1 0 0,0 0-1 0 0,0 0 1 0 0,0 0-1 0 0,0-1 1 0 0,0 1-1 0 0,0-1 1 0 0,0 1-1 0 0,0-1 1 0 0,-1 1-1 0 0,1-1 0 0 0,0 1 1 0 0,0-1-1 0 0,0 0 1 0 0,1 0-1 0 0,13-14 19 0 0,1 0-1 0 0,-2 0 1 0 0,0-1-1 0 0,-1-1 1 0 0,12-19-1 0 0,80-132 241 0 0,-91 140-197 0 0,0-1 0 0 0,-2 0 0 0 0,-1-1-1 0 0,8-38 1 0 0,6-76 183 0 0,-7 38 361 0 0,-18 102-552 0 0,1 0 0 0 0,-1 1 0 0 0,0-1 0 0 0,0 0 1 0 0,0 0-1 0 0,-1-4 0 0 0,1 8-48 0 0,0-1 0 0 0,0 1 0 0 0,0 0 0 0 0,0-1 0 0 0,-1 1-1 0 0,1 0 1 0 0,0-1 0 0 0,0 1 0 0 0,0 0 0 0 0,0-1 0 0 0,0 1 0 0 0,-1 0 0 0 0,1 0 0 0 0,0-1 0 0 0,0 1 0 0 0,0 0 0 0 0,-1 0 0 0 0,1-1 0 0 0,0 1 0 0 0,0 0 0 0 0,-1 0 0 0 0,1 0 0 0 0,0-1 0 0 0,0 1 0 0 0,-1 0 0 0 0,1 0-1 0 0,-1 0 1 0 0,0 0-9 0 0,1 0 0 0 0,-1 0 0 0 0,0 1-1 0 0,1-1 1 0 0,-1 1 0 0 0,0-1-1 0 0,1 0 1 0 0,-1 1 0 0 0,1-1-1 0 0,-1 1 1 0 0,1-1 0 0 0,-1 1 0 0 0,1-1-1 0 0,-1 1 1 0 0,1 0 0 0 0,-1-1-1 0 0,0 2 1 0 0,-1 4-53 0 0,-1 0 0 0 0,1 0 0 0 0,0 0 0 0 0,1 0 0 0 0,-1 0 0 0 0,1 0 0 0 0,1 1 0 0 0,-1-1 0 0 0,1 0-1 0 0,0 1 1 0 0,1 8 0 0 0,-1 9-44 0 0,3 63 67 0 0,3 0-1 0 0,18 86 1 0 0,-23-171 35 0 0,8 43-192 0 0,2-1 1 0 0,3 1 0 0 0,1-2 0 0 0,26 54-1 0 0,-40-96 30 0 0,-1 0 0 0 0,0-1 0 0 0,1 1 0 0 0,-1 0 0 0 0,1 0 0 0 0,-1 0 0 0 0,1 0 0 0 0,-1-1 0 0 0,1 1 0 0 0,0 0 0 0 0,-1 0 0 0 0,1-1 0 0 0,0 1 0 0 0,0 0 0 0 0,-1-1 0 0 0,1 1 0 0 0,2 0 0 0 0,-2-1 13 0 0,-1 0-1 0 0,1 0 1 0 0,0 0-1 0 0,0-1 1 0 0,0 1-1 0 0,-1 0 1 0 0,1 0-1 0 0,0-1 1 0 0,0 1-1 0 0,-1 0 1 0 0,1-1-1 0 0,0 1 1 0 0,-1 0-1 0 0,1-1 1 0 0,0 1-1 0 0,-1-1 1 0 0,1 0-1 0 0,-1 1 1 0 0,1-1-1 0 0,-1 1 1 0 0,1-1-1 0 0,0-1 1 0 0,10-15-2087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5.276"/>
    </inkml:context>
    <inkml:brush xml:id="br0">
      <inkml:brushProperty name="width" value="0.05" units="cm"/>
      <inkml:brushProperty name="height" value="0.05" units="cm"/>
    </inkml:brush>
  </inkml:definitions>
  <inkml:trace contextRef="#ctx0" brushRef="#br0">66 48 7466 0 0,'-10'19'1497'0'0,"0"-1"1"0"0,-7 24 0 0 0,11-23-1264 0 0,0 0 0 0 0,2 0 0 0 0,0 0 0 0 0,-1 33 0 0 0,2 11-43 0 0,3 0 0 0 0,3 0 0 0 0,2-1-1 0 0,16 72 1 0 0,-12-95-135 0 0,14 38 0 0 0,-23-77-61 0 0,9 20 348 0 0,-7-20-20 0 0,0-13-60 0 0,2-87-153 0 0,22-116 0 0 0,12 11-195 0 0,-32 180 68 0 0,2 0 1 0 0,1 1-1 0 0,0 0 0 0 0,2 0 1 0 0,1 1-1 0 0,15-22 1 0 0,-24 40-3 0 0,0 1 1 0 0,1-1-1 0 0,0 1 1 0 0,0-1-1 0 0,0 1 1 0 0,1 0-1 0 0,-1 1 1 0 0,1-1-1 0 0,0 1 1 0 0,6-3-1 0 0,-9 5 8 0 0,0 0-1 0 0,0 0 1 0 0,1 1-1 0 0,-1-1 0 0 0,1 1 1 0 0,-1-1-1 0 0,0 1 1 0 0,1 0-1 0 0,-1 0 0 0 0,1 0 1 0 0,-1 0-1 0 0,0 1 1 0 0,1-1-1 0 0,-1 1 0 0 0,1-1 1 0 0,-1 1-1 0 0,0 0 1 0 0,0 0-1 0 0,1 0 1 0 0,-1 0-1 0 0,0 0 0 0 0,0 0 1 0 0,0 1-1 0 0,0-1 1 0 0,0 1-1 0 0,0-1 0 0 0,1 3 1 0 0,4 3-3 0 0,-1 1-1 0 0,0 0 1 0 0,0 1 0 0 0,-1-1 0 0 0,0 1 0 0 0,0 0-1 0 0,-1 0 1 0 0,0 1 0 0 0,-1-1 0 0 0,0 1 0 0 0,3 16-1 0 0,0 11 47 0 0,2 68-1 0 0,-5 0 13 0 0,-3-28-67 0 0,4 0 0 0 0,20 111-1 0 0,-23-185-92 0 0,-1 0 0 0 0,1-1 0 0 0,0 1 0 0 0,0 0 0 0 0,0 0 0 0 0,0-1 0 0 0,0 1-1 0 0,0 0 1 0 0,1-1 0 0 0,2 4 0 0 0,-2-5 34 0 0,-1 0-1 0 0,0 0 1 0 0,1 0-1 0 0,-1 0 1 0 0,1 0-1 0 0,-1-1 1 0 0,1 1-1 0 0,-1-1 1 0 0,1 1-1 0 0,-1-1 1 0 0,1 1-1 0 0,-1-1 1 0 0,1 0 0 0 0,0 0-1 0 0,-1 0 1 0 0,1 0-1 0 0,-1 0 1 0 0,1 0-1 0 0,0 0 1 0 0,-1-1-1 0 0,1 1 1 0 0,2-1-1 0 0,17-7-977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5.998"/>
    </inkml:context>
    <inkml:brush xml:id="br0">
      <inkml:brushProperty name="width" value="0.05" units="cm"/>
      <inkml:brushProperty name="height" value="0.05" units="cm"/>
    </inkml:brush>
  </inkml:definitions>
  <inkml:trace contextRef="#ctx0" brushRef="#br0">389 44 9850 0 0,'-34'-7'6809'0'0,"-3"5"-3507"0"0,27 2-3129 0 0,-1 1-1 0 0,1 0 1 0 0,-1 0-1 0 0,1 1 0 0 0,-1 1 1 0 0,1 0-1 0 0,0 0 0 0 0,-13 6 1 0 0,15-3-177 0 0,0-1 1 0 0,0 1-1 0 0,0 0 1 0 0,1 1-1 0 0,0 0 1 0 0,0 0-1 0 0,0 1 1 0 0,-8 13-1 0 0,-2 5-90 0 0,-20 43 1 0 0,27-46 33 0 0,-9 31 1 0 0,4-9-31 0 0,5-14-49 0 0,1 1 1 0 0,2-1 0 0 0,2 2 0 0 0,1-1 0 0 0,1 0 0 0 0,2 52 0 0 0,2-71 31 0 0,1-1 0 0 0,0 1 1 0 0,1-1-1 0 0,0 0 0 0 0,10 23 0 0 0,-12-32 85 0 0,0 0 0 0 0,1 0 0 0 0,0 0-1 0 0,0 0 1 0 0,0 0 0 0 0,0 0-1 0 0,0 0 1 0 0,0-1 0 0 0,1 1-1 0 0,0-1 1 0 0,-1 1 0 0 0,1-1 0 0 0,0 0-1 0 0,0 0 1 0 0,0 0 0 0 0,0-1-1 0 0,0 1 1 0 0,1-1 0 0 0,-1 0-1 0 0,0 0 1 0 0,1 0 0 0 0,-1 0 0 0 0,1 0-1 0 0,-1-1 1 0 0,6 1 0 0 0,-4-1 14 0 0,1 0 0 0 0,-1-1 0 0 0,0 1 1 0 0,0-1-1 0 0,0 0 0 0 0,0 0 1 0 0,0-1-1 0 0,0 1 0 0 0,0-1 1 0 0,0 0-1 0 0,0-1 0 0 0,-1 1 0 0 0,1-1 1 0 0,-1 0-1 0 0,1 0 0 0 0,5-5 1 0 0,3-8 37 0 0,0 1 0 0 0,0-1 0 0 0,-2-1 0 0 0,0 0 0 0 0,14-31 0 0 0,33-98 278 0 0,-47 110-107 0 0,-1 0 1 0 0,-2 0-1 0 0,-2-1 0 0 0,-1 1 1 0 0,-2-1-1 0 0,-1-1 0 0 0,-3 1 1 0 0,0 0-1 0 0,-9-49 1 0 0,9 85-203 0 0,1-1 1 0 0,0 1-1 0 0,0 0 1 0 0,-1 0 0 0 0,1 0-1 0 0,-1-1 1 0 0,1 1-1 0 0,-1 0 1 0 0,1 0 0 0 0,-1 0-1 0 0,0 0 1 0 0,1 0 0 0 0,-1 0-1 0 0,0 0 1 0 0,0 0-1 0 0,0 0 1 0 0,-1-1 0 0 0,1 2-8 0 0,1 0 1 0 0,0 0-1 0 0,-1-1 1 0 0,1 1-1 0 0,0 0 1 0 0,0 0 0 0 0,-1 0-1 0 0,1 0 1 0 0,0 0-1 0 0,-1 0 1 0 0,1 0-1 0 0,0 0 1 0 0,0 0-1 0 0,-1 0 1 0 0,1 1 0 0 0,0-1-1 0 0,-1 0 1 0 0,1 0-1 0 0,0 0 1 0 0,0 0-1 0 0,-1 0 1 0 0,1 0-1 0 0,0 1 1 0 0,0-1 0 0 0,-1 0-1 0 0,1 0 1 0 0,0 0-1 0 0,-1 1 1 0 0,-5 15-219 0 0,0 17-17 0 0,1 0-1 0 0,2 0 1 0 0,1 46-1 0 0,16 101-275 0 0,-10-150 446 0 0,1-1 0 0 0,1 0 0 0 0,2 0 1 0 0,15 37-1 0 0,-19-54-27 0 0,2 0 1 0 0,-1 0-1 0 0,2-1 0 0 0,0 0 1 0 0,0 0-1 0 0,1 0 1 0 0,0-1-1 0 0,1 0 0 0 0,0-1 1 0 0,0 0-1 0 0,1 0 0 0 0,15 9 1 0 0,-23-17 10 0 0,0 0 1 0 0,-1 0-1 0 0,1 0 1 0 0,0 0-1 0 0,0 0 0 0 0,0-1 1 0 0,-1 1-1 0 0,1 0 1 0 0,0-1-1 0 0,0 0 1 0 0,0 0-1 0 0,0 1 1 0 0,0-1-1 0 0,0 0 1 0 0,0-1-1 0 0,0 1 0 0 0,0 0 1 0 0,0 0-1 0 0,0-1 1 0 0,3-1-1 0 0,-2 1-98 0 0,0-1-1 0 0,0 0 0 0 0,0 0 1 0 0,-1 0-1 0 0,1 0 0 0 0,-1 0 0 0 0,1-1 1 0 0,-1 1-1 0 0,0-1 0 0 0,0 0 1 0 0,2-3-1 0 0,4-9-738 0 0,0-1 0 0 0,-2 1-1 0 0,10-32 1 0 0,-13 38 689 0 0,4-19 33 0 0,-1-1 0 0 0,-1 0 0 0 0,-2 1 0 0 0,0-1 1 0 0,-3-56-1 0 0,-6 24 2511 0 0,-21-104 0 0 0,27 160-2120 0 0,-7-20 424 0 0,7 24-589 0 0,0 0 1 0 0,0 1-1 0 0,0-1 1 0 0,0 0-1 0 0,-1 0 1 0 0,1 1-1 0 0,0-1 1 0 0,-1 0-1 0 0,1 0 1 0 0,-1 1-1 0 0,1-1 1 0 0,0 0-1 0 0,-1 1 1 0 0,0-1-1 0 0,1 1 1 0 0,-1-1-1 0 0,1 0 1 0 0,-1 1-1 0 0,0-1 1 0 0,1 1-1 0 0,-1 0 1 0 0,-1-1-1 0 0,1 4-52 0 0,1 0 0 0 0,-1 1 0 0 0,1-1 0 0 0,0 0 0 0 0,-1 1 0 0 0,2 4 0 0 0,-1-7 7 0 0,1 47-163 0 0,3 1-1 0 0,2-1 1 0 0,22 87 0 0 0,58 135 220 0 0,-73-223 20 0 0,-11-36 16 0 0,0 0 1 0 0,1 0 0 0 0,8 17-1 0 0,-29-81 600 0 0,8 27-306 0 0,2-1 1 0 0,0 0-1 0 0,2 0 1 0 0,-4-39-1 0 0,0-112 426 0 0,9 142-759 0 0,1 0 0 0 0,2 0-1 0 0,11-57 1 0 0,-11 82-51 0 0,1 0 1 0 0,0 1-1 0 0,1-1 1 0 0,0 1-1 0 0,0 0 1 0 0,1 0-1 0 0,1 0 1 0 0,0 1-1 0 0,0 0 1 0 0,1 0-1 0 0,0 1 1 0 0,0-1-1 0 0,1 2 0 0 0,0-1 1 0 0,0 1-1 0 0,11-7 1 0 0,-13 10-173 0 0,-1 1 0 0 0,1 0 0 0 0,0 1 0 0 0,0-1 0 0 0,0 1 0 0 0,1 0 0 0 0,-1 1 0 0 0,0 0 0 0 0,1 0 0 0 0,-1 0-1 0 0,1 0 1 0 0,-1 1 0 0 0,1 0 0 0 0,-1 1 0 0 0,1-1 0 0 0,-1 1 0 0 0,0 1 0 0 0,1-1 0 0 0,8 4 0 0 0,10 4-845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28.211"/>
    </inkml:context>
    <inkml:brush xml:id="br0">
      <inkml:brushProperty name="width" value="0.05" units="cm"/>
      <inkml:brushProperty name="height" value="0.05" units="cm"/>
      <inkml:brushProperty name="color" value="#E71224"/>
    </inkml:brush>
  </inkml:definitions>
  <inkml:trace contextRef="#ctx0" brushRef="#br0">1211 569 1608 0 0,'0'0'66'0'0,"0"1"0"0"0,-1 0 0 0 0,1-1 0 0 0,0 1 0 0 0,0-1 0 0 0,0 1 0 0 0,-1 0 0 0 0,1-1 0 0 0,0 1 0 0 0,-1-1 0 0 0,1 1 0 0 0,-1-1 0 0 0,1 1 0 0 0,0-1-1 0 0,-1 1 1 0 0,1-1 0 0 0,-1 0 0 0 0,1 1 0 0 0,-1-1 0 0 0,-1 1 0 0 0,-6 4 6705 0 0,8-5-6762 0 0,0-1 1 0 0,0 1-1 0 0,0 0 1 0 0,0 0-1 0 0,-1 0 1 0 0,1 0-1 0 0,0 0 1 0 0,0-1-1 0 0,0 1 1 0 0,0 0-1 0 0,0 0 1 0 0,0 0-1 0 0,0 0 1 0 0,0-1-1 0 0,-1 1 1 0 0,1 0-1 0 0,0 0 1 0 0,0 0-1 0 0,0 0 1 0 0,0-1-1 0 0,0 1 1 0 0,0 0-1 0 0,0 0 1 0 0,0 0-1 0 0,0-1 1 0 0,0 1-1 0 0,0 0 1 0 0,0 0-1 0 0,0 0 1 0 0,1-1-1 0 0,-1 1 1 0 0,0 0-1 0 0,0 0 1 0 0,0 0-1 0 0,0 0 1 0 0,0-1-1 0 0,0 1 1 0 0,0 0-1 0 0,0 0 1 0 0,1 0-1 0 0,-1 0 1 0 0,0 0-1 0 0,0 0 1 0 0,0-1-1 0 0,0 1 1 0 0,0 0-1 0 0,1 0 1 0 0,1-3 1 0 0,5 0-449 0 0,-1 4 343 0 0,-5-4 64 0 0,0 0-1 0 0,-1 1 1 0 0,1-1 0 0 0,0 1-1 0 0,0-1 1 0 0,0 1 0 0 0,3-4-1 0 0,66-66 270 0 0,-60 63-119 0 0,0 0 0 0 0,0 1 0 0 0,1 0 0 0 0,0 1 0 0 0,14-7 0 0 0,-11 6-127 0 0,-1 0 1 0 0,1-1 0 0 0,12-11 0 0 0,6-8-18 0 0,2 1 1 0 0,0 1-1 0 0,2 3 0 0 0,54-28 0 0 0,193-78-20 0 0,-232 110 26 0 0,1 1 0 0 0,1 4 0 0 0,0 1 0 0 0,99-10 0 0 0,-106 19 3 0 0,0 3-1 0 0,76 7 1 0 0,-42 2 3 0 0,0 4 0 0 0,139 38 0 0 0,79 35 6 0 0,75 25-7 0 0,-225-49-29 0 0,-57-22 28 0 0,149 61-1 0 0,-179-71 8 0 0,-2 2 0 0 0,82 58 0 0 0,364 235 40 0 0,-358-239-17 0 0,-119-67-11 0 0,-1 2 0 0 0,-1 1 0 0 0,25 26 0 0 0,-19-15 4 0 0,-2 2 0 0 0,-2 1 0 0 0,-1 2 0 0 0,44 77 0 0 0,81 203 72 0 0,-119-246-57 0 0,-11-27-19 0 0,-3 1 1 0 0,17 55-1 0 0,8 54 41 0 0,76 333 38 0 0,-75-5 33 0 0,-34 550 4249 0 0,-21-765-4176 0 0,1-40-143 0 0,-3 702 21 0 0,7-408 103 0 0,-23 112 120 0 0,20-546-276 0 0,-20 140 22 0 0,5-99 11 0 0,-19 81 250 0 0,10-96 549 0 0,-4-1 0 0 0,-59 123 0 0 0,-33 61-768 0 0,69-154-70 0 0,-116 348 94 0 0,69-177-8 0 0,-22-8-10 0 0,-89 110-48 0 0,73-124 29 0 0,-2 5 11 0 0,64-162-18 0 0,31-53-23 0 0,19-32 8 0 0,-1-1-1 0 0,-63 67 0 0 0,-97 70 361 0 0,96-99-158 0 0,-97 111-1 0 0,106-104-88 0 0,74-79-101 0 0,-2-1 0 0 0,1-1 1 0 0,-1-1-1 0 0,-25 14 0 0 0,1-5 47 0 0,-152 73 180 0 0,-208 82-155 0 0,373-163-49 0 0,-1-2 0 0 0,0-1-1 0 0,-1-1 1 0 0,-51 7 0 0 0,-121 1 422 0 0,92-9-267 0 0,38-5-48 0 0,-114-11 0 0 0,92 3-53 0 0,54 1-74 0 0,1-2 0 0 0,-1-1 0 0 0,-56-20-1 0 0,56 16-51 0 0,9 3-22 0 0,0 0 1 0 0,2-2 0 0 0,-1-1 0 0 0,-43-26 0 0 0,-2-14 84 0 0,3-2 1 0 0,-88-88 0 0 0,50 37 34 0 0,-58-61-235 0 0,142 137 94 0 0,2 0 1 0 0,1-2-1 0 0,1-1 0 0 0,-26-53 0 0 0,-50-142-151 0 0,90 209 187 0 0,-48-120-4 0 0,-32-82-15 0 0,64 152 12 0 0,-19-90 1 0 0,22 65-18 0 0,-19-112-54 0 0,5-30 9 0 0,14 107 60 0 0,-37-219-109 0 0,7 27 91 0 0,-26-230-80 0 0,19-96 48 0 0,9 159 89 0 0,39 281 21 0 0,7 135-37 0 0,9-551-16 0 0,5 483-3 0 0,21-207 14 0 0,52-591-7 0 0,-39 580-70 0 0,-41 326 66 0 0,44-389-10 0 0,-47 395 9 0 0,64-523 12 0 0,-38 300-16 0 0,-24 213 8 0 0,0-9-1 0 0,1-10 0 0 0,12-57 1 0 0,42-165 10 0 0,-43 180-10 0 0,-3 15-7 0 0,25-136 9 0 0,1-5-7 0 0,18 6 4 0 0,-9 39 29 0 0,-27 80-41 0 0,10-131 1 0 0,-24 184 11 0 0,1-1 0 0 0,22-66-1 0 0,-12 50-1 0 0,-9 36-6 0 0,1 0 1 0 0,1 1-1 0 0,1 0 1 0 0,2 1-1 0 0,0 1 1 0 0,21-25-1 0 0,30-52-28 0 0,-33 49 24 0 0,51-65 0 0 0,-25 45 15 0 0,-53 64-3 0 0,0 1 1 0 0,0 0 0 0 0,0 0 0 0 0,1 0 0 0 0,0 1-1 0 0,-1 0 1 0 0,8-4 0 0 0,-7 5 1 0 0,0-1 0 0 0,-1 1-1 0 0,0-1 1 0 0,0 0 0 0 0,0 0 0 0 0,0-1-1 0 0,-1 0 1 0 0,1 1 0 0 0,-1-2 0 0 0,3-5-1 0 0,-6 10-6 0 0,0 0 0 0 0,0 0 0 0 0,0 0 0 0 0,0 0 0 0 0,0 0 0 0 0,0 0 0 0 0,0 0-1 0 0,0 1 1 0 0,0-1 0 0 0,0 0 0 0 0,1 1 0 0 0,-1-1 0 0 0,0 0 0 0 0,0 1 0 0 0,1-1 0 0 0,-1 1-1 0 0,0 0 1 0 0,1 0 0 0 0,-1-1 0 0 0,0 1 0 0 0,1 0 0 0 0,-1 0 0 0 0,1 0 0 0 0,-1 0-1 0 0,0 0 1 0 0,2 1 0 0 0,20-3-37 0 0,16-11-11 0 0,-29 14 65 0 0,-10-1-4 0 0,1 0 0 0 0,0 0 0 0 0,0 0 0 0 0,0 0-1 0 0,0 0 1 0 0,-1 0 0 0 0,1 0 0 0 0,0 0 0 0 0,0 0 0 0 0,0 0-1 0 0,-1-1 1 0 0,1 1 0 0 0,0 0 0 0 0,0 0 0 0 0,0-1 0 0 0,-1 1-1 0 0,1-1 1 0 0,1 0 0 0 0,5 2-38 0 0,-6 0 28 0 0,0-1 0 0 0,0 0 0 0 0,0 1 0 0 0,-1-1 0 0 0,1 0 0 0 0,0 0-1 0 0,0 0 1 0 0,0 0 0 0 0,0 1 0 0 0,0-1 0 0 0,0 0 0 0 0,0-1 0 0 0,0 1-1 0 0,0 0 1 0 0,0 0 0 0 0,0 0 0 0 0,0 0 0 0 0,0-1 0 0 0,1 0 0 0 0,0 0 16 0 0,-2 1-9 0 0,0-1 0 0 0,0 1 0 0 0,0-1 0 0 0,0 1 0 0 0,1 0 0 0 0,-1-1 0 0 0,0 1 0 0 0,0 0 0 0 0,1 0 0 0 0,-1-1 0 0 0,0 1 0 0 0,0 0 1 0 0,1 0-1 0 0,-1-1 0 0 0,0 1 0 0 0,1 0 0 0 0,-1 0 0 0 0,0 0 0 0 0,1-1 0 0 0,-1 1 0 0 0,1 0 0 0 0,-1 0 0 0 0,0 0 0 0 0,1 0 0 0 0,-1 0 1 0 0,1 0-1 0 0,-1 0 0 0 0,0 0 0 0 0,1 0 0 0 0,-1 0 0 0 0,1 0 0 0 0,-1 0 0 0 0,0 0 0 0 0,1 0 0 0 0,-1 0 0 0 0,0 0 0 0 0,1 1 0 0 0,-1-1 1 0 0,1 0-1 0 0,-1 0 0 0 0,1 1-10 0 0,-1 0-27 0 0,0-1-1 0 0,0 0 0 0 0,0 0 1 0 0,1 1-1 0 0,-1-1 1 0 0,0 0-1 0 0,0 0 0 0 0,0 1 1 0 0,0-1-1 0 0,0 0 0 0 0,0 1 1 0 0,0-1-1 0 0,0 0 0 0 0,0 1 1 0 0,0-1-1 0 0,0 0 1 0 0,0 0-1 0 0,0 1 0 0 0,0-1 1 0 0,0 0-1 0 0,0 1 0 0 0,0-1 1 0 0,-1 0-1 0 0,1 0 0 0 0,0 1 1 0 0,0-1-1 0 0,0 0 1 0 0,-1 1-1 0 0,19 11-10392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6.528"/>
    </inkml:context>
    <inkml:brush xml:id="br0">
      <inkml:brushProperty name="width" value="0.05" units="cm"/>
      <inkml:brushProperty name="height" value="0.05" units="cm"/>
    </inkml:brush>
  </inkml:definitions>
  <inkml:trace contextRef="#ctx0" brushRef="#br0">4 664 440 0 0,'-2'9'435'0'0,"1"0"1"0"0,1-1-1 0 0,-1 1 1 0 0,1 0-1 0 0,2 13 0 0 0,-1 27 4727 0 0,1-60 263 0 0,18-77-2614 0 0,-10 19-1952 0 0,7-71-83 0 0,8-84-641 0 0,-5 57-518 0 0,-20 166 361 0 0,0 1-1 0 0,0 0 0 0 0,0-1 1 0 0,0 1-1 0 0,0 0 1 0 0,0 0-1 0 0,0-1 1 0 0,0 1-1 0 0,0 0 0 0 0,0-1 1 0 0,0 1-1 0 0,0 0 1 0 0,0 0-1 0 0,0-1 1 0 0,0 1-1 0 0,0 0 0 0 0,0-1 1 0 0,0 1-1 0 0,0 0 1 0 0,1 0-1 0 0,-1-1 1 0 0,0 1-1 0 0,0 0 0 0 0,0 0 1 0 0,0-1-1 0 0,1 1 1 0 0,-1 0-1 0 0,0 0 1 0 0,0 0-1 0 0,1 0 0 0 0,-1-1 1 0 0,0 1-1 0 0,6 10-453 0 0,3 26-21 0 0,-7-31 409 0 0,54 285-974 0 0,-4-15 1075 0 0,-52-274-11 0 0,10 33 46 0 0,-9-32-17 0 0,0 0 1 0 0,0 0 0 0 0,-1 0-1 0 0,1 0 1 0 0,0 0 0 0 0,1-1-1 0 0,-1 1 1 0 0,0 0 0 0 0,0-1 0 0 0,1 1-1 0 0,-1-1 1 0 0,1 1 0 0 0,2 1-1 0 0,-3-3-3 0 0,-1 0 0 0 0,1 0-1 0 0,0 0 1 0 0,-1 0 0 0 0,1 0-1 0 0,-1 0 1 0 0,1 0 0 0 0,0-1-1 0 0,-1 1 1 0 0,1 0 0 0 0,-1 0-1 0 0,1-1 1 0 0,-1 1 0 0 0,1 0-1 0 0,-1-1 1 0 0,1 1 0 0 0,-1-1-1 0 0,1 1 1 0 0,-1 0 0 0 0,0-1-1 0 0,1 1 1 0 0,-1-1 0 0 0,1 1-1 0 0,-1-1 1 0 0,0 1 0 0 0,1-2-1 0 0,8-14 355 0 0,84-313 839 0 0,-34 104-729 0 0,-52 203-399 0 0,0 1 1 0 0,1 0-1 0 0,2 1 0 0 0,0-1 0 0 0,20-29 0 0 0,-29 49-95 0 0,0 0 1 0 0,-1 0-1 0 0,1 0 0 0 0,0 0 1 0 0,0 0-1 0 0,0 0 0 0 0,0 0 1 0 0,0 0-1 0 0,0 0 0 0 0,0 0 0 0 0,0 1 1 0 0,1-1-1 0 0,-1 0 0 0 0,2 0 1 0 0,-3 1-5 0 0,1 0 0 0 0,-1 0 0 0 0,1 0 0 0 0,-1 0 0 0 0,1 0 0 0 0,-1 0 0 0 0,1 0 0 0 0,-1 1 1 0 0,1-1-1 0 0,-1 0 0 0 0,1 0 0 0 0,-1 0 0 0 0,1 1 0 0 0,-1-1 0 0 0,1 0 0 0 0,-1 0 0 0 0,0 1 0 0 0,1-1 1 0 0,-1 0-1 0 0,0 1 0 0 0,1-1 0 0 0,-1 0 0 0 0,0 1 0 0 0,1-1 0 0 0,-1 1 0 0 0,3 4-51 0 0,-1 0 1 0 0,0 1-1 0 0,0-1 0 0 0,-1 0 0 0 0,2 9 0 0 0,1 0 34 0 0,10 41-22 0 0,-3 0 0 0 0,5 57 0 0 0,-5-30 30 0 0,-1-6 10 0 0,-5-31-43 0 0,17 75-1 0 0,-12-87-120 0 0,-4-6-476 0 0,2-1 1 0 0,17 39-1 0 0,-19-52-197 0 0,6 9-2125 0 0,-12-21 2855 0 0,1-1 0 0 0,-1 1 0 0 0,1-1 0 0 0,-1 0 0 0 0,1 1 0 0 0,-1-1 0 0 0,1 0 0 0 0,0 1 0 0 0,-1-1 0 0 0,1 0 0 0 0,-1 0 0 0 0,1 0 1 0 0,0 1-1 0 0,-1-1 0 0 0,1 0 0 0 0,0 0 0 0 0,-1 0 0 0 0,1 0 0 0 0,-1 0 0 0 0,1 0 0 0 0,0 0 0 0 0,-1-1 0 0 0,1 1 0 0 0,0 0 0 0 0,-1 0 1 0 0,1 0-1 0 0,-1-1 0 0 0,1 1 0 0 0,0 0 0 0 0,-1 0 0 0 0,1-1 0 0 0,-1 1 0 0 0,1-1 0 0 0,7-6-2266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6.859"/>
    </inkml:context>
    <inkml:brush xml:id="br0">
      <inkml:brushProperty name="width" value="0.05" units="cm"/>
      <inkml:brushProperty name="height" value="0.05" units="cm"/>
    </inkml:brush>
  </inkml:definitions>
  <inkml:trace contextRef="#ctx0" brushRef="#br0">1 487 6089 0 0,'20'-14'5137'0'0,"34"-17"-2851"0"0,59-37 8 0 0,-88 52-2121 0 0,-9 6-62 0 0,-1-1 0 0 0,0-1 0 0 0,-1-1 0 0 0,-1 0 0 0 0,0 0 0 0 0,20-28 0 0 0,-29 34-32 0 0,0 0 1 0 0,-1 0-1 0 0,0 0 1 0 0,0 0-1 0 0,-1-1 1 0 0,0 1-1 0 0,0-1 1 0 0,0 0 0 0 0,-1 1-1 0 0,-1-1 1 0 0,1 0-1 0 0,-1 0 1 0 0,0 0-1 0 0,-1 1 1 0 0,0-1 0 0 0,0 0-1 0 0,-1 1 1 0 0,0-1-1 0 0,0 0 1 0 0,0 1-1 0 0,-1 0 1 0 0,-1 0-1 0 0,1 0 1 0 0,-1 0 0 0 0,0 0-1 0 0,-1 1 1 0 0,1-1-1 0 0,-1 1 1 0 0,0 1-1 0 0,-1-1 1 0 0,-9-8-1 0 0,13 13-78 0 0,1 0-1 0 0,-1 1 0 0 0,1-1 0 0 0,-1 0 0 0 0,1 0 0 0 0,-1 1 0 0 0,1-1 0 0 0,-1 1 0 0 0,0-1 0 0 0,1 1 0 0 0,-1 0 0 0 0,0 0 0 0 0,1 0 0 0 0,-1 0 1 0 0,0 0-1 0 0,1 0 0 0 0,-1 0 0 0 0,0 0 0 0 0,1 1 0 0 0,-1-1 0 0 0,0 1 0 0 0,1-1 0 0 0,-1 1 0 0 0,1-1 0 0 0,-1 1 0 0 0,1 0 0 0 0,-1 0 1 0 0,1 0-1 0 0,0 0 0 0 0,-3 2 0 0 0,-2 3-50 0 0,-1 1 0 0 0,2 0 0 0 0,-1 0 0 0 0,-7 12 0 0 0,3-5 1 0 0,-2 5-35 0 0,0 1-1 0 0,1 0 0 0 0,-15 41 0 0 0,-15 70-45 0 0,33-99 81 0 0,1 1 0 0 0,1 0 0 0 0,-1 41 0 0 0,6-62 34 0 0,1-1 0 0 0,1 1 0 0 0,0 0-1 0 0,0 0 1 0 0,1-1 0 0 0,1 1 0 0 0,0-1 0 0 0,1 1 0 0 0,0-1 0 0 0,0 0 0 0 0,1 0 0 0 0,10 15 0 0 0,-11-20-10 0 0,1 0-1 0 0,0-1 1 0 0,1 0 0 0 0,-1 0 0 0 0,1 0 0 0 0,0-1-1 0 0,0 0 1 0 0,0 0 0 0 0,0 0 0 0 0,1-1 0 0 0,0 0-1 0 0,0 0 1 0 0,0-1 0 0 0,0 0 0 0 0,0 0 0 0 0,0 0-1 0 0,0-1 1 0 0,0 0 0 0 0,11-1 0 0 0,4 1-345 0 0,0-2 1 0 0,1-1 0 0 0,-1-1-1 0 0,0-1 1 0 0,24-7-1 0 0,4-3-459 0 0,0-2-298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7.287"/>
    </inkml:context>
    <inkml:brush xml:id="br0">
      <inkml:brushProperty name="width" value="0.05" units="cm"/>
      <inkml:brushProperty name="height" value="0.05" units="cm"/>
    </inkml:brush>
  </inkml:definitions>
  <inkml:trace contextRef="#ctx0" brushRef="#br0">309 712 11178 0 0,'-21'15'5361'0'0,"-14"0"-3701"0"0,-4 2-1110 0 0,16-3-427 0 0,1 1-1 0 0,0 2 0 0 0,-19 18 0 0 0,32-26-167 0 0,0 0 0 0 0,1 1 0 0 0,0 0 0 0 0,1 1 0 0 0,0 0 0 0 0,0 0 0 0 0,1 0 0 0 0,-7 20 0 0 0,6-9-49 0 0,0 0-1 0 0,1 0 0 0 0,-3 33 0 0 0,8-41 34 0 0,0-1 0 0 0,1 1-1 0 0,0-1 1 0 0,1 1 0 0 0,1-1-1 0 0,0 1 1 0 0,5 15 0 0 0,-5-24 23 0 0,-1 0 0 0 0,1 0 1 0 0,1-1-1 0 0,-1 1 0 0 0,1-1 1 0 0,-1 1-1 0 0,1-1 0 0 0,1 0 0 0 0,-1 0 1 0 0,0 0-1 0 0,1 0 0 0 0,0-1 1 0 0,0 1-1 0 0,5 3 0 0 0,-6-6 30 0 0,0 0-1 0 0,-1 1 0 0 0,1-1 1 0 0,0 0-1 0 0,-1 0 0 0 0,1 0 1 0 0,0-1-1 0 0,0 1 0 0 0,0-1 1 0 0,0 1-1 0 0,0-1 1 0 0,0 0-1 0 0,0 0 0 0 0,0-1 1 0 0,0 1-1 0 0,-1 0 0 0 0,1-1 1 0 0,0 0-1 0 0,0 1 0 0 0,0-1 1 0 0,-1-1-1 0 0,1 1 1 0 0,0 0-1 0 0,-1 0 0 0 0,1-1 1 0 0,3-3-1 0 0,10-8 60 0 0,-1 0 0 0 0,0-2-1 0 0,-1 0 1 0 0,-1 0 0 0 0,0-2 0 0 0,-1 1 0 0 0,-1-1 0 0 0,10-21-1 0 0,62-154 316 0 0,-82 187-363 0 0,18-50-4 0 0,-2-2 1 0 0,-4 0 0 0 0,13-107-1 0 0,-9-180-15 0 0,-17 286 193 0 0,-7-69 0 0 0,6 122-182 0 0,0-1 0 0 0,0 1 1 0 0,-1-1-1 0 0,1 1 0 0 0,-5-9 1 0 0,4 17-41 0 0,0 0 0 0 0,0 0 0 0 0,1 0 0 0 0,-1 0 0 0 0,1 1 0 0 0,0-1 0 0 0,-2 6 0 0 0,-2 19-34 0 0,0 0 0 0 0,2 0 0 0 0,1 0 0 0 0,2 1 0 0 0,0-1 0 0 0,2 0 1 0 0,9 45-1 0 0,59 195 115 0 0,-42-174-79 0 0,-5-17 47 0 0,-3 2 0 0 0,17 145 0 0 0,-35-194-36 0 0,1-7-278 0 0,-1 0 0 0 0,-2 0-1 0 0,0 0 1 0 0,-2 1 0 0 0,-4 24-1 0 0,0-12-782 0 0,0-21 250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7.860"/>
    </inkml:context>
    <inkml:brush xml:id="br0">
      <inkml:brushProperty name="width" value="0.05" units="cm"/>
      <inkml:brushProperty name="height" value="0.05" units="cm"/>
    </inkml:brush>
  </inkml:definitions>
  <inkml:trace contextRef="#ctx0" brushRef="#br0">307 26 11586 0 0,'-9'-5'1579'0'0,"-1"1"-1"0"0,-1 0 0 0 0,1 1 0 0 0,-16-3 0 0 0,18 4-1185 0 0,-1 1 0 0 0,1 0 0 0 0,-1 1 0 0 0,1 0 0 0 0,-16 2 0 0 0,17-1-416 0 0,1 1 0 0 0,-1 0-1 0 0,1 0 1 0 0,0 0 0 0 0,-1 0 0 0 0,1 1 0 0 0,0 0-1 0 0,1 1 1 0 0,-1-1 0 0 0,1 1 0 0 0,-1 0-1 0 0,1 0 1 0 0,0 1 0 0 0,0-1 0 0 0,1 1 0 0 0,0 0-1 0 0,-1 1 1 0 0,-4 7 0 0 0,1 1-66 0 0,0-1 1 0 0,0 1-1 0 0,1 0 0 0 0,1 1 1 0 0,0 0-1 0 0,1 0 1 0 0,1 0-1 0 0,-5 25 0 0 0,7-15-154 0 0,1 1-1 0 0,1-1 0 0 0,1 0 1 0 0,1 0-1 0 0,7 36 0 0 0,-5-46 46 0 0,0 0-1 0 0,0 0 0 0 0,2 0 1 0 0,0-1-1 0 0,1 1 0 0 0,0-1 1 0 0,1-1-1 0 0,0 1 0 0 0,20 22 1 0 0,-25-32 162 0 0,0-1 1 0 0,0 0 0 0 0,1 0-1 0 0,0 0 1 0 0,-1 0 0 0 0,1 0-1 0 0,0-1 1 0 0,0 1 0 0 0,0-1-1 0 0,1 0 1 0 0,-1-1 0 0 0,0 1-1 0 0,1-1 1 0 0,-1 0 0 0 0,1 0-1 0 0,5 1 1 0 0,-5-2 31 0 0,1-1 0 0 0,0 1 0 0 0,0-1 1 0 0,-1 0-1 0 0,1 0 0 0 0,-1 0 0 0 0,1-1 0 0 0,-1 0 0 0 0,1 0 0 0 0,-1-1 0 0 0,7-4 1 0 0,5-5-41 0 0,0 0 1 0 0,-1-1-1 0 0,-1-1 1 0 0,0-1 0 0 0,-1 0-1 0 0,14-19 1 0 0,101-144-5729 0 0,-103 140 3485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8.210"/>
    </inkml:context>
    <inkml:brush xml:id="br0">
      <inkml:brushProperty name="width" value="0.05" units="cm"/>
      <inkml:brushProperty name="height" value="0.05" units="cm"/>
    </inkml:brush>
  </inkml:definitions>
  <inkml:trace contextRef="#ctx0" brushRef="#br0">60 0 8562 0 0,'-16'24'6830'0'0,"12"-19"-6636"0"0,0 0 0 0 0,1 0 1 0 0,-1 0-1 0 0,2 0 0 0 0,-1 1 0 0 0,0-1 0 0 0,1 1 0 0 0,-2 9 1 0 0,-3 34-183 0 0,2 0 0 0 0,3 0 0 0 0,5 71 0 0 0,-1-57 10 0 0,5 32-323 0 0,5-35-3024 0 0,-10-54 2150 0 0,1-5-496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8.578"/>
    </inkml:context>
    <inkml:brush xml:id="br0">
      <inkml:brushProperty name="width" value="0.05" units="cm"/>
      <inkml:brushProperty name="height" value="0.05" units="cm"/>
    </inkml:brush>
  </inkml:definitions>
  <inkml:trace contextRef="#ctx0" brushRef="#br0">1 69 6697 0 0,'4'2'5450'0'0,"-3"5"-3447"0"0,-1 8-2438 0 0,0-9 799 0 0,2 17-379 0 0,1 0 1 0 0,1 1-1 0 0,1-1 0 0 0,1-1 1 0 0,11 26-1 0 0,0 6 19 0 0,64 193 56 0 0,-78-235-39 0 0,-2-9-5 0 0,-1 0-1 0 0,1-1 0 0 0,0 1 0 0 0,0 0 0 0 0,0 0 0 0 0,0-1 1 0 0,0 1-1 0 0,1-1 0 0 0,-1 1 0 0 0,1-1 0 0 0,-1 0 1 0 0,5 5-1 0 0,10-41 814 0 0,6-27 67 0 0,22-98-1 0 0,-38 126-984 0 0,2 0 0 0 0,1 0 0 0 0,2 1 0 0 0,1 0-1 0 0,2 1 1 0 0,1 0 0 0 0,27-41 0 0 0,-1 13-1280 0 0,-41 58 1355 0 0,0 1-1 0 0,0 0 1 0 0,0 0-1 0 0,0 0 1 0 0,0 0-1 0 0,0 0 1 0 0,0 0-1 0 0,0 0 0 0 0,0 0 1 0 0,1 0-1 0 0,-1-1 1 0 0,0 1-1 0 0,0 0 1 0 0,0 0-1 0 0,0 0 1 0 0,0 0-1 0 0,0 0 0 0 0,0 0 1 0 0,0 0-1 0 0,0 0 1 0 0,0 0-1 0 0,0 0 1 0 0,0 0-1 0 0,1 0 0 0 0,-1 0 1 0 0,0 0-1 0 0,0 0 1 0 0,0 0-1 0 0,0 0 1 0 0,0 0-1 0 0,0 0 1 0 0,0 0-1 0 0,0 0 0 0 0,0 0 1 0 0,1 0-1 0 0,-1 0 1 0 0,0 0-1 0 0,0 0 1 0 0,0 0-1 0 0,0 0 1 0 0,0 0-1 0 0,0 0 0 0 0,0 0 1 0 0,0 0-1 0 0,0 0 1 0 0,1 0-1 0 0,-1 0 1 0 0,0 0-1 0 0,0 0 0 0 0,0 0 1 0 0,0 0-1 0 0,0 0 1 0 0,0 0-1 0 0,0 0 1 0 0,0 1-1 0 0,0-1 1 0 0,0 0-1 0 0,0 0 0 0 0,0 0 1 0 0,0 0-1 0 0,0 0 1 0 0,0 0-1 0 0,1 0 1 0 0,-1 0-1 0 0,0 0 1 0 0,0 1-1 0 0,2 11-380 0 0,-1 20 33 0 0,-1-30 266 0 0,-2 49-236 0 0,0-36 628 0 0,1 0 0 0 0,1 0-1 0 0,0 0 1 0 0,1 0 0 0 0,1 0-1 0 0,7 27 1 0 0,1-12-239 0 0,0 2 0 0 0,-2-1 0 0 0,-2 1-1 0 0,0 0 1 0 0,0 45 0 0 0,-6-71-144 0 0,2 81-37 0 0,7-30-4686 0 0,-9-57 4767 0 0,0 0 0 0 0,0 0 1 0 0,0 0-1 0 0,0 1 0 0 0,0-1 0 0 0,0 0 0 0 0,0 0 0 0 0,0 0 0 0 0,0 0 0 0 0,0 0 1 0 0,0 1-1 0 0,0-1 0 0 0,0 0 0 0 0,0 0 0 0 0,0 0 0 0 0,0 0 0 0 0,0 0 0 0 0,0 0 1 0 0,0 0-1 0 0,0 1 0 0 0,1-1 0 0 0,-1 0 0 0 0,0 0 0 0 0,0 0 0 0 0,0 0 0 0 0,0 0 1 0 0,0 0-1 0 0,0 0 0 0 0,0 0 0 0 0,1 0 0 0 0,-1 0 0 0 0,0 1 0 0 0,0-1 0 0 0,0 0 1 0 0,0 0-1 0 0,0 0 0 0 0,1 0 0 0 0,-1 0 0 0 0,0 0 0 0 0,0 0 0 0 0,0 0 0 0 0,0 0 1 0 0,0 0-1 0 0,0 0 0 0 0,1 0 0 0 0,-1 0 0 0 0,0 0 0 0 0,0-1 0 0 0,0 1 0 0 0,0 0 1 0 0,0 0-1 0 0,1 0 0 0 0,-1 0 0 0 0,0 0 0 0 0,0 0 0 0 0,0 0 0 0 0,0 0 0 0 0,0 0 1 0 0,0 0-1 0 0,0-1 0 0 0,0 1 0 0 0,1 0 0 0 0,-1 0 0 0 0,0 0 0 0 0,0 0 0 0 0,0 0 1 0 0,0 0-1 0 0,0-1 0 0 0,0 1 0 0 0,7-10-1464 0 0,-7 9 1329 0 0,6-13-1929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8.944"/>
    </inkml:context>
    <inkml:brush xml:id="br0">
      <inkml:brushProperty name="width" value="0.05" units="cm"/>
      <inkml:brushProperty name="height" value="0.05" units="cm"/>
    </inkml:brush>
  </inkml:definitions>
  <inkml:trace contextRef="#ctx0" brushRef="#br0">43 1 11442 0 0,'-19'7'6066'0'0,"6"4"-4756"0"0,11-9-1358 0 0,1 1 0 0 0,0 0 0 0 0,-1 0 0 0 0,1-1 0 0 0,0 1 0 0 0,1 0 0 0 0,-1 0 0 0 0,0 0 0 0 0,1 0 0 0 0,0 0 1 0 0,0 4-1 0 0,-1 15-182 0 0,6 37 1 0 0,-1-8 154 0 0,3 99-44 0 0,15 236 94 0 0,0-203-716 0 0,-21-182 861 0 0,3 28-2826 0 0,-3-21-651 0 0,-3-18-508 0 0,0-2 1850 0 0</inkml:trace>
  <inkml:trace contextRef="#ctx0" brushRef="#br0" timeOffset="1">235 492 8922 0 0,'-1'8'6694'0'0,"-1"-2"-4149"0"0,-3 7-2734 0 0,5-4 94 0 0,0-1 1 0 0,0 1-1 0 0,1 0 1 0 0,0 0-1 0 0,3 8 0 0 0,-2-2 49 0 0,16 78-88 0 0,2 22 70 0 0,-3-1-1730 0 0,-15-96 258 0 0,1-1 1 0 0,1 0-1 0 0,5 17 0 0 0,-4-23-830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9.329"/>
    </inkml:context>
    <inkml:brush xml:id="br0">
      <inkml:brushProperty name="width" value="0.05" units="cm"/>
      <inkml:brushProperty name="height" value="0.05" units="cm"/>
    </inkml:brush>
  </inkml:definitions>
  <inkml:trace contextRef="#ctx0" brushRef="#br0">276 0 12203 0 0,'-5'0'6543'0'0,"-18"1"-5010"0"0,17 2-1511 0 0,0 0 0 0 0,0 0 0 0 0,0 1 0 0 0,0-1 0 0 0,1 1 0 0 0,0 0 0 0 0,-6 6 0 0 0,-31 35-383 0 0,25-26 324 0 0,1 1 0 0 0,1 1 0 0 0,1 1 0 0 0,1 0 0 0 0,0 1 0 0 0,2 0 1 0 0,1 1-1 0 0,1 0 0 0 0,1 0 0 0 0,1 1 0 0 0,1 0 0 0 0,2 1 0 0 0,-3 30 1 0 0,4-26-37 0 0,2 0-1 0 0,0 1 1 0 0,7 50 0 0 0,-5-78 51 0 0,0 0 0 0 0,0 1 0 0 0,0-1-1 0 0,0 0 1 0 0,0 1 0 0 0,1-1-1 0 0,0 0 1 0 0,4 5 0 0 0,-6-7 16 0 0,1 0 0 0 0,-1 0 1 0 0,1-1-1 0 0,-1 1 0 0 0,1-1 1 0 0,0 1-1 0 0,-1 0 0 0 0,1-1 1 0 0,0 1-1 0 0,0-1 0 0 0,0 0 0 0 0,-1 1 1 0 0,1-1-1 0 0,0 0 0 0 0,0 1 1 0 0,0-1-1 0 0,0 0 0 0 0,-1 0 1 0 0,1 0-1 0 0,0 0 0 0 0,0 0 1 0 0,0 0-1 0 0,0 0 0 0 0,0 0 0 0 0,0 0 1 0 0,0 0-1 0 0,-1 0 0 0 0,1 0 1 0 0,0-1-1 0 0,0 1 0 0 0,0 0 1 0 0,0-1-1 0 0,-1 1 0 0 0,1-1 0 0 0,0 1 1 0 0,0-1-1 0 0,-1 1 0 0 0,2-1 1 0 0,6-6-1 0 0,-1-1 0 0 0,0 1 0 0 0,0-1 0 0 0,-1 0 0 0 0,1 0 0 0 0,-2-1-1 0 0,1 0 1 0 0,4-11 0 0 0,30-82 177 0 0,-33 79-107 0 0,2-3 56 0 0,-2-1 1 0 0,-1 0-1 0 0,4-50 1 0 0,-5-82 702 0 0,-5 157-811 0 0,-3-25 155 0 0,0 23-324 0 0,-3 15-185 0 0,0 16 126 0 0,0-1-1 0 0,3 1 0 0 0,0-1 1 0 0,1 1-1 0 0,4 43 0 0 0,-2-20-151 0 0,6 72-1136 0 0,-5-108 821 0 0,1 0-1 0 0,1 0 1 0 0,1 0-1 0 0,0 0 1 0 0,0-1-1 0 0,11 22 1 0 0,-12-31 408 0 0,-1 0-1 0 0,1-1 1 0 0,0 1-1 0 0,0 0 1 0 0,1-1 0 0 0,-1 0-1 0 0,5 3 1 0 0,7 9-1208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49.686"/>
    </inkml:context>
    <inkml:brush xml:id="br0">
      <inkml:brushProperty name="width" value="0.05" units="cm"/>
      <inkml:brushProperty name="height" value="0.05" units="cm"/>
    </inkml:brush>
  </inkml:definitions>
  <inkml:trace contextRef="#ctx0" brushRef="#br0">59 287 11875 0 0,'0'0'176'0'0,"0"-1"0"0"0,0 1 0 0 0,0-1-1 0 0,0 1 1 0 0,0-1 0 0 0,0 1 0 0 0,0-1 0 0 0,0 1 0 0 0,0-1 0 0 0,0 1 0 0 0,0 0 0 0 0,-1-1 0 0 0,1 1 0 0 0,0-1 0 0 0,0 1 0 0 0,-1-1 0 0 0,1 1 0 0 0,0 0 0 0 0,-1-1 0 0 0,1 1 0 0 0,0 0 0 0 0,-1-1 0 0 0,1 1 0 0 0,0 0 0 0 0,-1-1 0 0 0,1 1 0 0 0,-1 0 0 0 0,1 0 0 0 0,-1-1 0 0 0,1 1 0 0 0,0 0 0 0 0,-1 0 0 0 0,1 0 0 0 0,-1 0 0 0 0,1 0 0 0 0,-1 0 0 0 0,1 0 0 0 0,-1 0 0 0 0,1 0 0 0 0,-1 0 0 0 0,1 0 0 0 0,-2 0 0 0 0,1 0-158 0 0,1 0 0 0 0,-1 1 0 0 0,0-1 1 0 0,0 0-1 0 0,0 1 0 0 0,0-1 0 0 0,1 1 0 0 0,-1-1 0 0 0,0 1 0 0 0,0-1 1 0 0,1 1-1 0 0,-1-1 0 0 0,0 1 0 0 0,1 0 0 0 0,-1-1 0 0 0,1 1 0 0 0,-1 0 1 0 0,1-1-1 0 0,-1 1 0 0 0,1 0 0 0 0,-1 0 0 0 0,1 0 0 0 0,0 0 0 0 0,-1-1 0 0 0,1 3 1 0 0,-1 0-50 0 0,-21 152-774 0 0,19-120 661 0 0,1-1 0 0 0,4 54-1 0 0,-2-82 138 0 0,1 0-1 0 0,0 0 0 0 0,1 0 0 0 0,-1-1 0 0 0,4 7 1 0 0,-5-12 10 0 0,0 0-1 0 0,0 0 1 0 0,0 0 0 0 0,0 1 0 0 0,0-1 0 0 0,0 0 0 0 0,0 0 0 0 0,0 0 0 0 0,0 0-1 0 0,0 0 1 0 0,0 0 0 0 0,0 0 0 0 0,0 0 0 0 0,0 0 0 0 0,0 0 0 0 0,0 0 0 0 0,0 0-1 0 0,0 0 1 0 0,0 0 0 0 0,0 0 0 0 0,0 1 0 0 0,0-1 0 0 0,0 0 0 0 0,0 0 0 0 0,0 0 0 0 0,0 0-1 0 0,0 0 1 0 0,1 0 0 0 0,-1 0 0 0 0,0 0 0 0 0,0 0 0 0 0,0 0 0 0 0,0 0 0 0 0,0 0-1 0 0,0 0 1 0 0,0 0 0 0 0,0 0 0 0 0,0 0 0 0 0,0 0 0 0 0,0 0 0 0 0,0 0 0 0 0,0 0 0 0 0,1 0-1 0 0,-1 0 1 0 0,0 0 0 0 0,0 0 0 0 0,0 0 0 0 0,0 0 0 0 0,0 0 0 0 0,0 0 0 0 0,0 0-1 0 0,0 0 1 0 0,0 0 0 0 0,0 0 0 0 0,0 0 0 0 0,0-1 0 0 0,0 1 0 0 0,0 0 0 0 0,0 0-1 0 0,0 0 1 0 0,0 0 0 0 0,1 0 0 0 0,-1 0 0 0 0,0 0 0 0 0,0 0 0 0 0,0 0 0 0 0,2-8 117 0 0,0-10 51 0 0,0-2-89 0 0,2 0 0 0 0,10-33 0 0 0,-2 8-64 0 0,5-32-78 0 0,5 0 1 0 0,2 2 0 0 0,45-95-1 0 0,-68 169 56 0 0,26-46-98 0 0,-25 43 56 0 0,1 0-1 0 0,0 1 1 0 0,0 0 0 0 0,0 0-1 0 0,0 0 1 0 0,0 0 0 0 0,1 0-1 0 0,-1 1 1 0 0,1-1 0 0 0,6-2-1 0 0,-9 5 23 0 0,0-1-1 0 0,0 1 1 0 0,0 0-1 0 0,0 0 0 0 0,0 0 1 0 0,1 0-1 0 0,-1 0 1 0 0,0 0-1 0 0,0 0 0 0 0,0 0 1 0 0,0 1-1 0 0,0-1 1 0 0,0 0-1 0 0,0 1 1 0 0,0-1-1 0 0,0 1 0 0 0,0-1 1 0 0,0 1-1 0 0,0-1 1 0 0,0 1-1 0 0,0 0 0 0 0,-1-1 1 0 0,1 1-1 0 0,0 0 1 0 0,0 0-1 0 0,-1-1 1 0 0,1 1-1 0 0,0 0 0 0 0,-1 0 1 0 0,1 0-1 0 0,0 2 1 0 0,2 1-60 0 0,-1 1 1 0 0,1 0-1 0 0,-1 0 1 0 0,3 10-1 0 0,3 23-61 0 0,-1-1-1 0 0,3 71 1 0 0,-11 78 229 0 0,-1-75-193 0 0,2-106 70 0 0,0-1-181 0 0,0 0-1 0 0,0 0 0 0 0,0 0 0 0 0,0 0 1 0 0,1 0-1 0 0,-1 0 0 0 0,1 0 1 0 0,0 0-1 0 0,0 0 0 0 0,1 0 1 0 0,-1 0-1 0 0,5 6 0 0 0,-3-7-776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0.078"/>
    </inkml:context>
    <inkml:brush xml:id="br0">
      <inkml:brushProperty name="width" value="0.05" units="cm"/>
      <inkml:brushProperty name="height" value="0.05" units="cm"/>
    </inkml:brush>
  </inkml:definitions>
  <inkml:trace contextRef="#ctx0" brushRef="#br0">4 1 11723 0 0,'-3'9'5170'0'0,"5"15"-5528"0"0,-1-8 379 0 0,0-5-91 0 0,1 1 0 0 0,0-1 0 0 0,5 16 0 0 0,4 23-72 0 0,15 198 127 0 0,-22-208 45 0 0,2 61 96 0 0,-9 116-1 0 0,-23 101-333 0 0,-3 62-6739 0 0,28-359 5280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1.666"/>
    </inkml:context>
    <inkml:brush xml:id="br0">
      <inkml:brushProperty name="width" value="0.05" units="cm"/>
      <inkml:brushProperty name="height" value="0.05" units="cm"/>
    </inkml:brush>
  </inkml:definitions>
  <inkml:trace contextRef="#ctx0" brushRef="#br0">29 42 4393 0 0,'-1'-1'544'0'0,"-1"0"1"0"0,1 0-1 0 0,0 0 0 0 0,0-1 0 0 0,0 1 1 0 0,0 0-1 0 0,0 0 0 0 0,0-1 1 0 0,1 1-1 0 0,-1-1 0 0 0,0 1 1 0 0,1-1-1 0 0,-1 1 0 0 0,1-1 0 0 0,-1-2 1 0 0,-7-13 3365 0 0,7 17-3894 0 0,1 0 0 0 0,0 0 0 0 0,0 0 0 0 0,0 0 0 0 0,-1 0 0 0 0,1 0 0 0 0,0 0 0 0 0,0 0 0 0 0,0 0 0 0 0,0 0 0 0 0,-1 0 0 0 0,1 0 0 0 0,0 0 0 0 0,0 0 0 0 0,0 0 0 0 0,-1 0 0 0 0,1 0 0 0 0,0 0 0 0 0,0 0 0 0 0,0 0 0 0 0,0 1 1 0 0,0-1-1 0 0,-1 0 0 0 0,1 0 0 0 0,0 0 0 0 0,0 0 0 0 0,0 0 0 0 0,0 0 0 0 0,0 1 0 0 0,0-1 0 0 0,-1 0 0 0 0,1 0 0 0 0,0 0 0 0 0,0 0 0 0 0,0 1 0 0 0,0-1 0 0 0,0 0 0 0 0,0 0 0 0 0,0 0 0 0 0,0 1 0 0 0,0-1 0 0 0,0 0 0 0 0,0 0 0 0 0,0 0 0 0 0,0 1 0 0 0,0-1 1 0 0,0 0-1 0 0,0 0 0 0 0,0 0 0 0 0,0 0 0 0 0,0 1 0 0 0,0-1 0 0 0,0 0 0 0 0,1 0 0 0 0,-1 1 0 0 0,-1 10-296 0 0,6 41-75 0 0,26 457-152 0 0,-24-207 911 0 0,-7-294-5 0 0,0-9-133 0 0,0-24-26 0 0,-1-36-180 0 0,-5-103-68 0 0,0-15 235 0 0,7 138-136 0 0,2 0 0 0 0,10-53 0 0 0,-8 64-66 0 0,-1 6-10 0 0,1 1 0 0 0,11-33-1 0 0,-14 51-35 0 0,0 0-1 0 0,0 0 1 0 0,1 0-1 0 0,-1 0 1 0 0,1 0-1 0 0,0 1 1 0 0,1-1-1 0 0,-1 1 1 0 0,1 0 0 0 0,-1 0-1 0 0,1 0 1 0 0,1 0-1 0 0,-1 1 1 0 0,0 0-1 0 0,10-6 1 0 0,-11 8-19 0 0,1 0 1 0 0,0 0 0 0 0,0 0 0 0 0,-1 0 0 0 0,1 0 0 0 0,0 1-1 0 0,0 0 1 0 0,0 0 0 0 0,0 0 0 0 0,-1 0 0 0 0,1 1 0 0 0,0-1 0 0 0,0 1-1 0 0,0 0 1 0 0,-1 0 0 0 0,1 0 0 0 0,0 1 0 0 0,-1-1 0 0 0,1 1-1 0 0,-1 0 1 0 0,0 0 0 0 0,1 0 0 0 0,4 5 0 0 0,7 6-30 0 0,-1 0 1 0 0,-1 1-1 0 0,19 24 1 0 0,-19-22 73 0 0,0-1-15 0 0,-1 1-1 0 0,0 0 1 0 0,-1 0-1 0 0,-1 1 1 0 0,-1 0-1 0 0,-1 1 0 0 0,0 0 1 0 0,-1 0-1 0 0,-1 1 1 0 0,-1 0-1 0 0,5 30 1 0 0,1 127-22 0 0,-3-31-2958 0 0,-8-143 2830 0 0,0 1-145 0 0,0 0 0 0 0,0 0 0 0 0,0 0 0 0 0,1-1-1 0 0,-1 1 1 0 0,1 0 0 0 0,0 0 0 0 0,0-1 0 0 0,0 1-1 0 0,0 0 1 0 0,0-1 0 0 0,1 1 0 0 0,-1-1 0 0 0,1 1-1 0 0,1 1 1 0 0,9 5-1376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0.425"/>
    </inkml:context>
    <inkml:brush xml:id="br0">
      <inkml:brushProperty name="width" value="0.05" units="cm"/>
      <inkml:brushProperty name="height" value="0.05" units="cm"/>
    </inkml:brush>
  </inkml:definitions>
  <inkml:trace contextRef="#ctx0" brushRef="#br0">0 104 8714 0 0,'1'-13'1255'0'0,"1"1"1"0"0,0 1 0 0 0,1-1-1 0 0,0 0 1 0 0,5-12-1 0 0,-7 23-1261 0 0,-1 0 0 0 0,1 0-1 0 0,0 0 1 0 0,0 0 0 0 0,0 0 0 0 0,0 0-1 0 0,0 0 1 0 0,0 0 0 0 0,1 0-1 0 0,-1 1 1 0 0,0-1 0 0 0,0 0-1 0 0,0 1 1 0 0,1-1 0 0 0,-1 1-1 0 0,0 0 1 0 0,3-1 0 0 0,24-4-543 0 0,-26 4 505 0 0,3 1-1 0 0,0 0 0 0 0,0 0 1 0 0,-1 0-1 0 0,1 1 0 0 0,0 0 0 0 0,-1 0 1 0 0,1 0-1 0 0,0 0 0 0 0,-1 1 0 0 0,6 2 1 0 0,42 25-97 0 0,-44-24 128 0 0,10 6 20 0 0,-1 1 1 0 0,-1 1-1 0 0,0 1 0 0 0,19 19 0 0 0,-29-27 24 0 0,-1 0-1 0 0,0 1 0 0 0,0-1 1 0 0,0 1-1 0 0,0 0 1 0 0,-1 1-1 0 0,-1-1 0 0 0,1 1 1 0 0,-1-1-1 0 0,0 1 0 0 0,-1 0 1 0 0,0 0-1 0 0,2 13 1 0 0,-5-12 11 0 0,1-1 0 0 0,-1 1 0 0 0,-1-1 0 0 0,1 1 0 0 0,-2-1 0 0 0,1 0 0 0 0,-1 1 0 0 0,0-1 0 0 0,-1 0 0 0 0,0-1 0 0 0,-8 13 0 0 0,-3 2-74 0 0,0-2 0 0 0,-29 30 0 0 0,39-45-66 0 0,-45 42-704 0 0,47-44 582 0 0,1-1 1 0 0,-1 0-1 0 0,0 0 0 0 0,0 0 0 0 0,-1 0 1 0 0,1 0-1 0 0,0-1 0 0 0,-1 1 0 0 0,1-1 1 0 0,-1 0-1 0 0,1 0 0 0 0,-1 0 0 0 0,1-1 1 0 0,-1 1-1 0 0,-3-1 0 0 0,6-1 28 0 0,0 0-1 0 0,0 0 0 0 0,1-1 1 0 0,-1 1-1 0 0,0 0 1 0 0,1 0-1 0 0,-1-1 0 0 0,1 1 1 0 0,0 0-1 0 0,-1-1 1 0 0,1 1-1 0 0,0-1 0 0 0,0 1 1 0 0,0 0-1 0 0,0-1 1 0 0,0-2-1 0 0,1-10-1185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1.565"/>
    </inkml:context>
    <inkml:brush xml:id="br0">
      <inkml:brushProperty name="width" value="0.05" units="cm"/>
      <inkml:brushProperty name="height" value="0.05" units="cm"/>
    </inkml:brush>
  </inkml:definitions>
  <inkml:trace contextRef="#ctx0" brushRef="#br0">67 719 10602 0 0,'-15'12'4076'0'0,"11"-9"-3915"0"0,0-1 1 0 0,1 1 0 0 0,-1 0 0 0 0,1 0 0 0 0,0 0 0 0 0,0 0 0 0 0,0 0 0 0 0,0 1-1 0 0,1-1 1 0 0,-1 1 0 0 0,1 0 0 0 0,0 0 0 0 0,0 0 0 0 0,1 0 0 0 0,-1 0 0 0 0,1 0-1 0 0,-1 0 1 0 0,0 6 0 0 0,1 4-170 0 0,0-1-1 0 0,0 1 1 0 0,1 0-1 0 0,1 0 1 0 0,5 26-1 0 0,22 70-495 0 0,-11-52 62 0 0,-7-25 135 0 0,-6-22 197 0 0,-1 1 0 0 0,0 0 0 0 0,0 0-1 0 0,1 19 1 0 0,-21-90-633 0 0,13 21 662 0 0,2 1 0 0 0,2-1 0 0 0,1 0 0 0 0,2 0 0 0 0,1 1 0 0 0,2-1-1 0 0,2 1 1 0 0,2 1 0 0 0,1 0 0 0 0,17-40 0 0 0,-25 69 66 0 0,1-1 0 0 0,0 0 0 0 0,0 1-1 0 0,1 0 1 0 0,0 0 0 0 0,0 0 0 0 0,0 1 0 0 0,1 0 0 0 0,0 0 0 0 0,0 0 0 0 0,1 1-1 0 0,0 0 1 0 0,0 0 0 0 0,0 0 0 0 0,0 1 0 0 0,12-5 0 0 0,2 1-32 0 0,-4 1-34 0 0,36-8 1 0 0,-32 9 78 0 0,0-1 1 0 0,33-14 0 0 0,-31 11 123 0 0,-18 8-160 0 0,-1 0 155 0 0,-1 1 0 0 0,1-1 0 0 0,0 1 0 0 0,0 0 0 0 0,8-2 0 0 0,-12 3-97 0 0,0 0 1 0 0,1 0 0 0 0,-1 0 0 0 0,1 0 0 0 0,-1 1 0 0 0,0-1 0 0 0,1 0 0 0 0,-1 0 0 0 0,0 0 0 0 0,1 0 0 0 0,-1 0 0 0 0,0 0 0 0 0,1 0 0 0 0,-1 1 0 0 0,0-1-1 0 0,1 0 1 0 0,-1 0 0 0 0,0 0 0 0 0,0 1 0 0 0,1-1 0 0 0,-1 0 0 0 0,0 1 0 0 0,0-1 0 0 0,1 0 0 0 0,-1 0 0 0 0,0 1 0 0 0,0-1 0 0 0,1 2 15 0 0,-1-1 1 0 0,0 0-1 0 0,0 0 1 0 0,0 0-1 0 0,0 1 1 0 0,0-1-1 0 0,0 0 1 0 0,0 0 0 0 0,-1 0-1 0 0,1 0 1 0 0,0 1-1 0 0,-2 1 1 0 0,-18 57 72 0 0,3 2 0 0 0,3 0 1 0 0,2 1-1 0 0,2 0 0 0 0,0 121 1 0 0,10-175-121 0 0,1 0-1 0 0,0-1 1 0 0,0 1 0 0 0,1 0 0 0 0,1 0 0 0 0,-1 0 0 0 0,1-1-1 0 0,5 10 1 0 0,-7-16 9 0 0,0 0 1 0 0,0 0-1 0 0,0 0 0 0 0,0-1 0 0 0,1 1 0 0 0,-1 0 1 0 0,0-1-1 0 0,1 1 0 0 0,-1 0 0 0 0,1-1 0 0 0,0 0 1 0 0,-1 1-1 0 0,1-1 0 0 0,0 0 0 0 0,0 0 0 0 0,0 0 1 0 0,0 0-1 0 0,0 0 0 0 0,0 0 0 0 0,0-1 0 0 0,0 1 1 0 0,0-1-1 0 0,0 1 0 0 0,0-1 0 0 0,0 0 0 0 0,1 0 1 0 0,-1 0-1 0 0,0 0 0 0 0,0 0 0 0 0,0-1 1 0 0,0 1-1 0 0,0 0 0 0 0,1-1 0 0 0,-1 0 0 0 0,0 1 1 0 0,0-1-1 0 0,0 0 0 0 0,3-2 0 0 0,0-1 15 0 0,1 1 0 0 0,-1-1 0 0 0,1-1 0 0 0,-1 1 0 0 0,0-1 0 0 0,-1 1 0 0 0,1-1 0 0 0,-1-1-1 0 0,0 1 1 0 0,-1-1 0 0 0,1 1 0 0 0,-1-1 0 0 0,0 0 0 0 0,0 0 0 0 0,2-9 0 0 0,0-2 37 0 0,0 0 0 0 0,-2-1 0 0 0,0 0-1 0 0,1-25 1 0 0,-4 33-27 0 0,0-1-1 0 0,-1 1 1 0 0,0 0 0 0 0,-1 0-1 0 0,0 0 1 0 0,0 0 0 0 0,-7-16-1 0 0,-3-3 2 0 0,-20-31 0 0 0,11 21 2 0 0,15 26-7 0 0,-1 1 0 0 0,-1 0 0 0 0,0 1 0 0 0,-17-19 1 0 0,21 26-29 0 0,0 0 0 0 0,0 0 0 0 0,0 1 0 0 0,-1-1 0 0 0,1 1 0 0 0,-1 0 0 0 0,1 1 0 0 0,-1-1 1 0 0,0 1-1 0 0,0 0 0 0 0,-1 0 0 0 0,1 0 0 0 0,0 1 0 0 0,0 0 0 0 0,-7-1 0 0 0,10 3-10 0 0,0-1 0 0 0,1 0 0 0 0,-1 1 0 0 0,0-1 0 0 0,0 1-1 0 0,0 0 1 0 0,0 0 0 0 0,1-1 0 0 0,-1 1 0 0 0,0 1 0 0 0,1-1 0 0 0,-1 0 0 0 0,0 0-1 0 0,1 0 1 0 0,0 1 0 0 0,-1-1 0 0 0,-1 3 0 0 0,-19 28-277 0 0,4 11 22 0 0,16-40 229 0 0,1 0 0 0 0,0 0-1 0 0,1 1 1 0 0,-1-1 0 0 0,0 0 0 0 0,1 1-1 0 0,0-1 1 0 0,0 1 0 0 0,0-1-1 0 0,0 0 1 0 0,1 5 0 0 0,0-6 27 0 0,-1-1 1 0 0,1 0 0 0 0,0 0 0 0 0,-1 0-1 0 0,1 0 1 0 0,0 0 0 0 0,0 0 0 0 0,-1 0-1 0 0,1 0 1 0 0,0 0 0 0 0,0 0 0 0 0,0 0-1 0 0,0-1 1 0 0,0 1 0 0 0,0 0 0 0 0,1-1 0 0 0,-1 1-1 0 0,0-1 1 0 0,0 1 0 0 0,0-1 0 0 0,0 0-1 0 0,1 1 1 0 0,-1-1 0 0 0,0 0 0 0 0,0 0-1 0 0,1 0 1 0 0,-1 0 0 0 0,0 0 0 0 0,1 0-1 0 0,-1 0 1 0 0,0 0 0 0 0,0 0 0 0 0,1-1-1 0 0,-1 1 1 0 0,0 0 0 0 0,0-1 0 0 0,0 1-1 0 0,1-1 1 0 0,-1 0 0 0 0,0 1 0 0 0,1-2 0 0 0,5-2 49 0 0,-1 0 0 0 0,1 0 1 0 0,-1-1-1 0 0,0 1 1 0 0,6-7-1 0 0,14-18 158 0 0,-2 0 0 0 0,27-43 1 0 0,-15 20-103 0 0,-3 7 151 0 0,35-68 0 0 0,-57 93 62 0 0,-1-1 0 0 0,-1-1 0 0 0,-2 1 0 0 0,0-1 0 0 0,-1-1 0 0 0,3-23 0 0 0,-5 23 71 0 0,3-49 858 0 0,-6 64-1015 0 0,-1 1 0 0 0,-1-1 1 0 0,1 0-1 0 0,-2 0 1 0 0,1 1-1 0 0,-5-15 1 0 0,6 22-213 0 0,0-1 0 0 0,0 1 0 0 0,0-1 1 0 0,0 1-1 0 0,0-1 0 0 0,0 1 1 0 0,0 0-1 0 0,0-1 0 0 0,0 1 1 0 0,-1-1-1 0 0,1 1 0 0 0,0 0 1 0 0,0-1-1 0 0,0 1 0 0 0,-1 0 1 0 0,1-1-1 0 0,0 1 0 0 0,0 0 1 0 0,-1-1-1 0 0,1 1 0 0 0,0 0 1 0 0,-1-1-1 0 0,1 1 0 0 0,0 0 1 0 0,-1 0-1 0 0,1-1 0 0 0,0 1 1 0 0,-1 0-1 0 0,1 0 0 0 0,-1 0 1 0 0,1 0-1 0 0,0 0 0 0 0,-2-1 1 0 0,-3 15-290 0 0,0 24-192 0 0,40 390 73 0 0,-16-255 324 0 0,-16-143 79 0 0,18 220-156 0 0,-19-187 71 0 0,-12 122 0 0 0,6-163-79 0 0,-1 0 0 0 0,-9 25 0 0 0,18-105-365 0 0,6-81 491 0 0,-9 88 26 0 0,3 0-1 0 0,2 1 0 0 0,23-96 1 0 0,-28 143 8 0 0,1-4-17 0 0,0 1 1 0 0,0 0 0 0 0,1-1 0 0 0,-1 1 0 0 0,1 0 0 0 0,1 0 0 0 0,-1 0-1 0 0,9-10 1 0 0,-11 16-2 0 0,-1 0-1 0 0,1-1 1 0 0,0 1-1 0 0,0-1 1 0 0,-1 1-1 0 0,1 0 1 0 0,0 0 0 0 0,0-1-1 0 0,-1 1 1 0 0,1 0-1 0 0,0 0 1 0 0,0 0-1 0 0,0 0 1 0 0,-1 0-1 0 0,1 0 1 0 0,0 0-1 0 0,0 0 1 0 0,0 0 0 0 0,0 0-1 0 0,-1 1 1 0 0,1-1-1 0 0,0 0 1 0 0,0 1-1 0 0,-1-1 1 0 0,1 0-1 0 0,0 1 1 0 0,-1-1-1 0 0,1 1 1 0 0,0-1-1 0 0,-1 1 1 0 0,2 0 0 0 0,21 22-419 0 0,-15-13 260 0 0,1-3 128 0 0,-1 1 1 0 0,2-1-1 0 0,-1 0 1 0 0,1-1-1 0 0,0 0 1 0 0,1-1-1 0 0,-1 0 1 0 0,1 0-1 0 0,16 4 0 0 0,-21-7 55 0 0,1-1-1 0 0,-1 0 1 0 0,0 0-1 0 0,0-1 1 0 0,1 0 0 0 0,-1 0-1 0 0,0 0 1 0 0,1-1-1 0 0,-1 0 1 0 0,0 0-1 0 0,0 0 1 0 0,1-1-1 0 0,-1 0 1 0 0,0 0-1 0 0,-1-1 1 0 0,1 0-1 0 0,0 0 1 0 0,9-7-1 0 0,-4 1 118 0 0,0 0 0 0 0,-1-1 0 0 0,-1 0 0 0 0,1-1 0 0 0,-2 0 1 0 0,1-1-1 0 0,-2 1 0 0 0,8-16 0 0 0,-12 21 103 0 0,0 0 0 0 0,-1 0 0 0 0,0 0 0 0 0,0-1 0 0 0,1-12 0 0 0,-3 16-129 0 0,-1 0 0 0 0,1 0 0 0 0,-1 0 0 0 0,0 0 0 0 0,0 0-1 0 0,-1 0 1 0 0,1 0 0 0 0,0 0 0 0 0,-1 0 0 0 0,-2-3 0 0 0,-5-10 331 0 0,9 14-426 0 0,-1 1 0 0 0,0 0 0 0 0,1-1 1 0 0,-1 1-1 0 0,0 0 0 0 0,0 0 1 0 0,1 0-1 0 0,-1-1 0 0 0,0 1 0 0 0,0 0 1 0 0,0 0-1 0 0,0 0 0 0 0,-1 1 1 0 0,1-1-1 0 0,0 0 0 0 0,0 0 0 0 0,0 1 1 0 0,-1-1-1 0 0,1 0 0 0 0,0 1 0 0 0,-1-1 1 0 0,1 1-1 0 0,0 0 0 0 0,-1-1 1 0 0,1 1-1 0 0,-3 0 0 0 0,1 0-45 0 0,1 1 0 0 0,0-1 1 0 0,0 1-1 0 0,0-1 0 0 0,0 1 0 0 0,0 0 0 0 0,0 0 0 0 0,0 0 1 0 0,0 0-1 0 0,0 0 0 0 0,0 0 0 0 0,0 0 0 0 0,1 1 0 0 0,-1-1 0 0 0,0 1 1 0 0,-1 2-1 0 0,-9 11-131 0 0,2 0 0 0 0,-1 0 0 0 0,2 1 0 0 0,-11 26 1 0 0,-23 71-2 0 0,34-86 161 0 0,1 1 1 0 0,1 0-1 0 0,-5 52 1 0 0,11-71 13 0 0,1 1 1 0 0,0-1 0 0 0,1 1 0 0 0,-1-1 0 0 0,2 0-1 0 0,0 0 1 0 0,0 1 0 0 0,0-1 0 0 0,1 0-1 0 0,1-1 1 0 0,-1 1 0 0 0,1-1 0 0 0,1 1 0 0 0,0-1-1 0 0,9 13 1 0 0,-10-16 13 0 0,0-1 0 0 0,0 1 0 0 0,1-1 0 0 0,-1 0-1 0 0,1 0 1 0 0,9 6 0 0 0,-12-9-75 0 0,0 0 0 0 0,1 0-1 0 0,-1-1 1 0 0,0 1 0 0 0,0 0 0 0 0,0-1-1 0 0,1 1 1 0 0,-1-1 0 0 0,0 0 0 0 0,1 0-1 0 0,-1 0 1 0 0,0 0 0 0 0,1 0 0 0 0,-1-1 0 0 0,0 1-1 0 0,0-1 1 0 0,1 1 0 0 0,-1-1 0 0 0,0 0-1 0 0,0 0 1 0 0,4-2 0 0 0,0-1-513 0 0,0-1 0 0 0,-1 1-1 0 0,1-2 1 0 0,-1 1 0 0 0,0 0 0 0 0,0-1 0 0 0,-1 0 0 0 0,7-12-1 0 0,4-4-813 0 0,2-3-689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1.939"/>
    </inkml:context>
    <inkml:brush xml:id="br0">
      <inkml:brushProperty name="width" value="0.05" units="cm"/>
      <inkml:brushProperty name="height" value="0.05" units="cm"/>
    </inkml:brush>
  </inkml:definitions>
  <inkml:trace contextRef="#ctx0" brushRef="#br0">174 104 6585 0 0,'-9'-16'5333'0'0,"-14"-22"991"0"0,19 33-5966 0 0,0-1 0 0 0,0 1 0 0 0,0 0 1 0 0,-1 0-1 0 0,0 1 0 0 0,0-1 0 0 0,-10-6 0 0 0,15 11-354 0 0,-1-1 1 0 0,1 1-1 0 0,-1-1 0 0 0,0 1 0 0 0,0 0 1 0 0,1-1-1 0 0,-1 1 0 0 0,0 0 1 0 0,1 0-1 0 0,-1 0 0 0 0,0-1 0 0 0,0 1 1 0 0,1 0-1 0 0,-1 0 0 0 0,0 0 0 0 0,0 0 1 0 0,1 0-1 0 0,-1 0 0 0 0,0 0 0 0 0,0 1 1 0 0,1-1-1 0 0,-1 0 0 0 0,0 0 1 0 0,0 1-1 0 0,1-1 0 0 0,-1 0 0 0 0,0 1 1 0 0,1-1-1 0 0,-1 0 0 0 0,0 1 0 0 0,1-1 1 0 0,-1 1-1 0 0,1-1 0 0 0,-1 1 0 0 0,1 0 1 0 0,-1-1-1 0 0,1 1 0 0 0,-1 0 0 0 0,-2 4-117 0 0,1 0 0 0 0,0 0-1 0 0,0-1 1 0 0,-2 11-1 0 0,-2 3-61 0 0,-2 0 83 0 0,2 0-1 0 0,0 0 1 0 0,1 0 0 0 0,-5 36 0 0 0,-1 79-45 0 0,11-131 135 0 0,-2 29-17 0 0,0-3-67 0 0,1 1-1 0 0,5 47 1 0 0,-4-69 49 0 0,1 0 0 0 0,1-1-1 0 0,-1 1 1 0 0,1 0 0 0 0,0-1 0 0 0,1 1-1 0 0,-1-1 1 0 0,1 1 0 0 0,1-1 0 0 0,-1 0 0 0 0,1 0-1 0 0,0-1 1 0 0,0 1 0 0 0,1-1 0 0 0,-1 0-1 0 0,9 6 1 0 0,-11-9 29 0 0,1 0-1 0 0,0 0 1 0 0,0 0-1 0 0,0-1 1 0 0,0 0-1 0 0,0 1 1 0 0,0-1-1 0 0,0 0 1 0 0,0 0 0 0 0,0-1-1 0 0,0 1 1 0 0,1-1-1 0 0,-1 0 1 0 0,0 1-1 0 0,1-1 1 0 0,4-1-1 0 0,-2 0-57 0 0,-1-1-1 0 0,1 1 0 0 0,-1-1 0 0 0,1 0 1 0 0,-1-1-1 0 0,0 1 0 0 0,0-1 1 0 0,9-6-1 0 0,0-3-503 0 0,1-1 0 0 0,-2 0 1 0 0,0-1-1 0 0,19-27 0 0 0,67-97-5324 0 0,-75 102 3819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2.329"/>
    </inkml:context>
    <inkml:brush xml:id="br0">
      <inkml:brushProperty name="width" value="0.05" units="cm"/>
      <inkml:brushProperty name="height" value="0.05" units="cm"/>
    </inkml:brush>
  </inkml:definitions>
  <inkml:trace contextRef="#ctx0" brushRef="#br0">58 27 7370 0 0,'0'-2'509'0'0,"0"1"1"0"0,0-1-1 0 0,-1 0 1 0 0,1 1 0 0 0,-1-1-1 0 0,1 0 1 0 0,-1 1-1 0 0,1-1 1 0 0,-1 1 0 0 0,0-1-1 0 0,-1-2 1 0 0,1 4-408 0 0,1-1 1 0 0,-1 1-1 0 0,1-1 0 0 0,-1 1 1 0 0,0 0-1 0 0,1-1 0 0 0,-1 1 1 0 0,0 0-1 0 0,1 0 0 0 0,-1 0 1 0 0,0-1-1 0 0,1 1 0 0 0,-1 0 1 0 0,0 0-1 0 0,1 0 0 0 0,-1 0 1 0 0,0 0-1 0 0,1 0 0 0 0,-1 0 1 0 0,0 0-1 0 0,1 0 0 0 0,-1 1 1 0 0,0-1-1 0 0,1 0 0 0 0,-1 0 1 0 0,0 1-1 0 0,1-1 0 0 0,-1 0 1 0 0,1 1-1 0 0,-1-1 0 0 0,-1 1 1 0 0,0 2-123 0 0,-1 0 0 0 0,1 0 1 0 0,0 1-1 0 0,0-1 1 0 0,0 0-1 0 0,0 1 1 0 0,0-1-1 0 0,1 1 1 0 0,0 0-1 0 0,0 0 0 0 0,-2 7 1 0 0,0 17-95 0 0,2 1 1 0 0,0 0 0 0 0,2 0-1 0 0,4 29 1 0 0,-3-36 86 0 0,14 281-88 0 0,6 63 169 0 0,-18-329-30 0 0,-1 0-7 0 0,2 0 1 0 0,1-1-1 0 0,17 58 0 0 0,-21-88-53 0 0,1 0-1 0 0,-1-1 1 0 0,1 1-1 0 0,0-1 0 0 0,1 1 1 0 0,4 6-1 0 0,-7-12-9 0 0,0 1 0 0 0,-1 0 1 0 0,1 0-1 0 0,0 0 0 0 0,0 0 0 0 0,0 0 1 0 0,0-1-1 0 0,0 1 0 0 0,0 0 0 0 0,0-1 0 0 0,0 1 1 0 0,0-1-1 0 0,0 1 0 0 0,0-1 0 0 0,0 0 0 0 0,0 1 1 0 0,1-1-1 0 0,-1 0 0 0 0,0 0 0 0 0,0 0 0 0 0,0 0 1 0 0,0 0-1 0 0,1 0 0 0 0,-1 0 0 0 0,0 0 0 0 0,0 0 1 0 0,0 0-1 0 0,1-1 0 0 0,-1 1 0 0 0,0-1 1 0 0,0 1-1 0 0,0-1 0 0 0,0 1 0 0 0,0-1 0 0 0,0 1 1 0 0,0-1-1 0 0,0 0 0 0 0,0 0 0 0 0,0 1 0 0 0,1-2 1 0 0,4-5-303 0 0,0 0 0 0 0,0 0 1 0 0,0-1-1 0 0,-1 0 0 0 0,8-12 1 0 0,2-8-627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2.695"/>
    </inkml:context>
    <inkml:brush xml:id="br0">
      <inkml:brushProperty name="width" value="0.05" units="cm"/>
      <inkml:brushProperty name="height" value="0.05" units="cm"/>
    </inkml:brush>
  </inkml:definitions>
  <inkml:trace contextRef="#ctx0" brushRef="#br0">0 782 6617 0 0,'13'-23'1751'0'0,"1"0"-1"0"0,19-22 1 0 0,-12 19-879 0 0,32-28 0 0 0,-16 20-735 0 0,2 2 0 0 0,55-34 0 0 0,-89 63-126 0 0,18-10-65 0 0,-22 13 51 0 0,-1 0 0 0 0,1 0 1 0 0,-1 0-1 0 0,1 0 0 0 0,0 0 0 0 0,-1 0 0 0 0,1 0 0 0 0,-1 0 0 0 0,1 0 0 0 0,0 0 1 0 0,-1 1-1 0 0,1-1 0 0 0,-1 0 0 0 0,1 0 0 0 0,-1 1 0 0 0,1-1 0 0 0,-1 0 0 0 0,1 1 0 0 0,-1-1 1 0 0,1 0-1 0 0,-1 1 0 0 0,1-1 0 0 0,-1 1 0 0 0,1-1 0 0 0,-1 0 0 0 0,0 1 0 0 0,1-1 1 0 0,-1 1-1 0 0,0 0 0 0 0,1-1 0 0 0,-1 1 0 0 0,0-1 0 0 0,0 1 0 0 0,0-1 0 0 0,1 1 1 0 0,-1 0-1 0 0,0-1 0 0 0,0 1 0 0 0,0-1 0 0 0,0 1 0 0 0,0 0 0 0 0,4 17 10 0 0,2 0 1 0 0,0-1-1 0 0,15 30 0 0 0,-7-15 20 0 0,-9-19-6 0 0,0 0 0 0 0,-2 0 0 0 0,1 1 0 0 0,-1 0 0 0 0,1 26 0 0 0,-5 71 126 0 0,0-27-72 0 0,1-41-109 0 0,4 53 194 0 0,-3-84-388 0 0,1 0 0 0 0,0 0 0 0 0,1 0 0 0 0,0 0 0 0 0,8 18-1 0 0,-9-28-49 0 0,-2 0 158 0 0,0-1 0 0 0,1 1 0 0 0,0-1 0 0 0,-1 1 0 0 0,1-1 0 0 0,0 0 0 0 0,0 1 0 0 0,0-1 0 0 0,0 0 0 0 0,0 0 0 0 0,0 0 0 0 0,0 0 0 0 0,0 1 1 0 0,0-1-1 0 0,0-1 0 0 0,1 1 0 0 0,-1 0 0 0 0,3 1 0 0 0,8-3-1206 0 0</inkml:trace>
  <inkml:trace contextRef="#ctx0" brushRef="#br0" timeOffset="1">372 27 10818 0 0,'-19'-19'4401'0'0,"7"15"-3120"0"0,0 1-1017 0 0,8 3 120 0 0,2 3-384 0 0,1 2-280 0 0,1 2-249 0 0,0-2-239 0 0,0 4-280 0 0,7 3-408 0 0,-4 7 992 0 0,0 0-705 0 0,6 2-295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3.326"/>
    </inkml:context>
    <inkml:brush xml:id="br0">
      <inkml:brushProperty name="width" value="0.05" units="cm"/>
      <inkml:brushProperty name="height" value="0.05" units="cm"/>
    </inkml:brush>
  </inkml:definitions>
  <inkml:trace contextRef="#ctx0" brushRef="#br0">292 124 6329 0 0,'1'0'226'0'0,"-1"0"0"0"0,1 0 0 0 0,0 0 1 0 0,-1 0-1 0 0,1 0 0 0 0,-1 0 0 0 0,1-1 0 0 0,-1 1 0 0 0,1 0 0 0 0,-1 0 0 0 0,1-1 0 0 0,-1 1 0 0 0,1 0 0 0 0,-1-1 0 0 0,1 1 0 0 0,-1-1 0 0 0,0 1 0 0 0,1 0 0 0 0,-1-1 0 0 0,0 1 0 0 0,1-1 0 0 0,-1 1 0 0 0,0-1 0 0 0,1 1 0 0 0,-1-1 0 0 0,0 1 0 0 0,0-1 0 0 0,0 0 0 0 0,0 1 1 0 0,1-1-1 0 0,-1 1 0 0 0,0-1 0 0 0,0 0 0 0 0,-1 0-22 0 0,0 0 0 0 0,1 0 0 0 0,-1 0 0 0 0,0 0 0 0 0,0 0 0 0 0,0 0 0 0 0,1 0 0 0 0,-1 0 0 0 0,0 0 0 0 0,0 1 0 0 0,-1-1 0 0 0,1 0 1 0 0,0 1-1 0 0,-1-2 0 0 0,-4 0 80 0 0,1-1 1 0 0,-1 1-1 0 0,1 0 0 0 0,-1 1 1 0 0,0-1-1 0 0,-8 0 1 0 0,10 2-263 0 0,0 1 0 0 0,0 0 0 0 0,0 0 0 0 0,0 1 0 0 0,0-1 0 0 0,0 1 0 0 0,1-1 0 0 0,-1 1 0 0 0,1 0 0 0 0,-1 1 0 0 0,1-1 0 0 0,0 0 0 0 0,-1 1 0 0 0,1 0 0 0 0,-4 5 0 0 0,-4 4-104 0 0,0 1 0 0 0,-12 20 0 0 0,-65 119-311 0 0,80-137 309 0 0,0 1 0 0 0,2 1 0 0 0,-1-1 1 0 0,-5 30-1 0 0,10-37 26 0 0,1 1 0 0 0,0-1 0 0 0,0 1 0 0 0,1-1 0 0 0,0 1 0 0 0,1-1 0 0 0,0 0-1 0 0,1 1 1 0 0,-1-1 0 0 0,5 12 0 0 0,-5-18 49 0 0,0 0 1 0 0,1 0-1 0 0,-1-1 0 0 0,0 1 0 0 0,1 0 0 0 0,-1-1 0 0 0,1 1 0 0 0,0-1 0 0 0,0 1 0 0 0,0-1 0 0 0,0 0 0 0 0,0 0 0 0 0,0 0 0 0 0,1 0 0 0 0,-1 0 0 0 0,1-1 0 0 0,-1 1 0 0 0,1-1 0 0 0,0 1 0 0 0,0-1 0 0 0,-1 0 0 0 0,1 0 0 0 0,0 0 0 0 0,0-1 0 0 0,0 1 0 0 0,0-1 0 0 0,0 1 0 0 0,0-1 0 0 0,0 0 0 0 0,0 0 0 0 0,0-1 1 0 0,0 1-1 0 0,0 0 0 0 0,0-1 0 0 0,4-1 0 0 0,0 0 14 0 0,0 0 1 0 0,-1 0-1 0 0,1-1 0 0 0,-1 0 1 0 0,0-1-1 0 0,0 1 1 0 0,0-1-1 0 0,0 0 1 0 0,-1 0-1 0 0,1-1 0 0 0,-1 0 1 0 0,0 0-1 0 0,-1 0 1 0 0,6-7-1 0 0,35-72 35 0 0,-42 76-37 0 0,0-1 1 0 0,0 1-1 0 0,-1-1 0 0 0,0 0 1 0 0,-1 0-1 0 0,0 0 0 0 0,0-13 0 0 0,-1 5 16 0 0,0 5 1 0 0,0 0-1 0 0,-1 0 0 0 0,-1 0 0 0 0,0 0 0 0 0,-1 1 0 0 0,-5-17 0 0 0,-7-32 83 0 0,-8-32-187 0 0,23 89 21 0 0,-1 2 33 0 0,1 0 0 0 0,0 0 0 0 0,0 0 1 0 0,-1 0-1 0 0,1 0 0 0 0,0 0 0 0 0,0-1 1 0 0,0 1-1 0 0,1 0 0 0 0,-1 0 0 0 0,0 0 1 0 0,0 0-1 0 0,1 0 0 0 0,-1 0 0 0 0,0 0 1 0 0,1 0-1 0 0,-1 0 0 0 0,1 0 0 0 0,-1 0 1 0 0,1 0-1 0 0,0 0 0 0 0,-1 0 0 0 0,1 0 1 0 0,0 1-1 0 0,0-1 0 0 0,1-1 0 0 0,6-5-8 0 0,0 0-1 0 0,1 0 1 0 0,-1 1-1 0 0,2 0 0 0 0,-1 0 1 0 0,1 1-1 0 0,0 1 1 0 0,0 0-1 0 0,0 0 0 0 0,0 0 1 0 0,1 2-1 0 0,-1-1 1 0 0,1 1-1 0 0,0 1 0 0 0,0 0 1 0 0,0 0-1 0 0,0 1 1 0 0,16 2-1 0 0,-22-1 59 0 0,0 0 1 0 0,1 0-1 0 0,-1 1 0 0 0,0 0 0 0 0,0 0 1 0 0,-1 0-1 0 0,1 0 0 0 0,0 1 1 0 0,-1-1-1 0 0,0 1 0 0 0,1 1 0 0 0,-1-1 1 0 0,7 7-1 0 0,-7-4 3 0 0,0 0-1 0 0,0 0 1 0 0,0 0 0 0 0,0 0 0 0 0,-1 0-1 0 0,0 1 1 0 0,-1 0 0 0 0,1 0 0 0 0,1 7-1 0 0,0 13 4 0 0,0 0 0 0 0,-2 0 0 0 0,-1 0-1 0 0,-3 36 1 0 0,1-49-44 0 0,-6 133-63 0 0,-3 151 228 0 0,12-240 709 0 0,7-75-33 0 0,36-109-176 0 0,27-79-588 0 0,-50 151-89 0 0,51-87-1 0 0,-58 116-2 0 0,31-38-1 0 0,-39 55 16 0 0,0 0-1 0 0,1 1 1 0 0,0-1-1 0 0,0 2 0 0 0,0-1 1 0 0,1 1-1 0 0,18-9 1 0 0,-25 14 11 0 0,0 0 0 0 0,0 0 0 0 0,0 0 0 0 0,1 0-1 0 0,-1 1 1 0 0,0-1 0 0 0,0 1 0 0 0,0 0 0 0 0,0 0 0 0 0,1-1 0 0 0,-1 1 0 0 0,0 1 0 0 0,0-1 0 0 0,0 0 0 0 0,1 1 0 0 0,-1-1 0 0 0,0 1 0 0 0,0-1 0 0 0,0 1 0 0 0,2 1 0 0 0,-1 0-1 0 0,0 0 1 0 0,0 0-1 0 0,-1 0 0 0 0,1 1 1 0 0,-1-1-1 0 0,1 1 1 0 0,-1 0-1 0 0,0 0 1 0 0,0-1-1 0 0,0 1 0 0 0,2 6 1 0 0,3 7-8 0 0,-2 1 1 0 0,0-1 0 0 0,0 1-1 0 0,2 20 1 0 0,-5-26 12 0 0,11 73-2 0 0,-7-38 87 0 0,14 50 0 0 0,-17-82-50 0 0,2 0 1 0 0,0-1-1 0 0,1 1 0 0 0,0-1 0 0 0,1 0 1 0 0,0-1-1 0 0,17 22 0 0 0,-22-32 411 0 0,6 6-3210 0 0,-11-19-1474 0 0,-2 2 2548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59.4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912 233 8858 0 0,'-5'-24'4811'0'0,"6"22"-4668"0"0,5 3-221 0 0,0 0 1 0 0,0-1-1 0 0,0 0 0 0 0,11-1 0 0 0,196-49-270 0 0,151-7-179 0 0,-250 53 316 0 0,-84 4 135 0 0,60-16 5601 0 0,-94 13-5208 0 0,1 2-361 0 0,0-1 0 0 0,0 0 0 0 0,0 0 0 0 0,0 0 1 0 0,1 0-1 0 0,-1 0 0 0 0,1 0 0 0 0,-1-1 1 0 0,1 1-1 0 0,-3-5 0 0 0,-8-7-115 0 0,7 9 123 0 0,0 1-1 0 0,0 0 1 0 0,-1 0-1 0 0,1 1 0 0 0,-1 0 1 0 0,0 0-1 0 0,0 1 1 0 0,0 0-1 0 0,0 0 0 0 0,0 0 1 0 0,0 1-1 0 0,-1 0 0 0 0,1 0 1 0 0,-1 1-1 0 0,-11 1 1 0 0,-11 2-41 0 0,-1 1 1 0 0,-39 10-1 0 0,56-11 66 0 0,-283 87-109 0 0,187-53 152 0 0,88-30-25 0 0,-14 6-3 0 0,-1-2 0 0 0,0-1 0 0 0,0-2-1 0 0,-65 6 1 0 0,-60-2 96 0 0,88-5 40 0 0,73-7-143 0 0,0 0-1 0 0,-1 0 1 0 0,1 0-1 0 0,0 0 0 0 0,0 1 1 0 0,-1-1-1 0 0,1 0 1 0 0,0 1-1 0 0,0-1 1 0 0,-1 1-1 0 0,1-1 1 0 0,0 1-1 0 0,-1 1 0 0 0,17 0-990 0 0,45-5 606 0 0,100 6 0 0 0,-39 0 420 0 0,489-40-41 0 0,-557 32 11 0 0,86-9-2 0 0,226-13-8 0 0,-327 27 4 0 0,4-1-8 0 0,-1 2 1 0 0,59 9 0 0 0,-90-8 4 0 0,0 0 1 0 0,-1 1-1 0 0,0 0 1 0 0,1 1-1 0 0,15 0 2579 0 0,-25-4-2532 0 0,-2 0 39 0 0,1-1 0 0 0,-1 0 0 0 0,1 1 0 0 0,-1-1 0 0 0,1 0 0 0 0,-1 0 0 0 0,1 0 0 0 0,0 0 0 0 0,-1 0 0 0 0,1 0 0 0 0,0 0 0 0 0,0-1 0 0 0,-2 0 0 0 0,-7-8 7 0 0,5 7-99 0 0,-1 1-1 0 0,1 0 1 0 0,0 0 0 0 0,-1 0 0 0 0,1 1-1 0 0,-1 0 1 0 0,0 0 0 0 0,0 0-1 0 0,-10 1 1 0 0,-53 5-170 0 0,40 0 115 0 0,0 1 0 0 0,0 1 0 0 0,0 2 0 0 0,-49 22 0 0 0,-76 32-24 0 0,-276 101-734 0 0,-33-33 454 0 0,321-93 459 0 0,-9 4 216 0 0,2 6-1 0 0,-270 129 1 0 0,411-173-291 0 0,1-1-13 0 0,1 0-1 0 0,-1 1 0 0 0,1 0 0 0 0,-1 0 1 0 0,1 1-1 0 0,-6 6 0 0 0,11-11-3 0 0,1 0 0 0 0,0 1 0 0 0,0-1 0 0 0,0 1 0 0 0,0-1 0 0 0,-1 0 1 0 0,1 1-1 0 0,0-1 0 0 0,0 0 0 0 0,0 1 0 0 0,0-1 0 0 0,0 1 0 0 0,0-1 0 0 0,0 0 0 0 0,0 1 0 0 0,0-1 0 0 0,1 1 0 0 0,-1-1 0 0 0,0 0 0 0 0,0 1 0 0 0,0-1 0 0 0,0 1 0 0 0,0-1 1 0 0,1 0-1 0 0,-1 1 0 0 0,0-1 0 0 0,0 0 0 0 0,1 1 0 0 0,-1-1 0 0 0,0 0 0 0 0,1 0 0 0 0,-1 1 0 0 0,0-1 0 0 0,0 0 0 0 0,1 0 0 0 0,-1 0 0 0 0,1 1 0 0 0,-1-1 0 0 0,0 0 0 0 0,1 0 1 0 0,-1 0-1 0 0,0 0 0 0 0,1 0 0 0 0,-1 0 0 0 0,1 0 0 0 0,-1 1 0 0 0,0-1 0 0 0,1 0 0 0 0,0-1 0 0 0,21 5-168 0 0,6-3 136 0 0,0-2 0 0 0,0-1 0 0 0,31-6-1 0 0,82-23 289 0 0,-31 5-142 0 0,89-14-56 0 0,611-105 210 0 0,-228 95-482 0 0,-227 26 111 0 0,552-20 9 0 0,-895 44 109 0 0,0 0 0 0 0,0 1 1 0 0,0 1-1 0 0,-1 0 0 0 0,19 6 0 0 0,-27-7 2 0 0,0-1 0 0 0,0 1 1 0 0,0 0-1 0 0,-1 1 0 0 0,1-1 1 0 0,-1 0-1 0 0,1 1 1 0 0,-1 0-1 0 0,1-1 0 0 0,-1 1 1 0 0,0 0-1 0 0,0 0 0 0 0,0 0 1 0 0,0 1-1 0 0,0-1 0 0 0,-1 0 1 0 0,1 1-1 0 0,0-1 1 0 0,-1 1-1 0 0,0-1 0 0 0,0 1 1 0 0,0 0-1 0 0,0 0 0 0 0,0-1 1 0 0,0 1-1 0 0,-1 0 0 0 0,1 0 1 0 0,-1 3-1 0 0,0-5 53 0 0,0 0 0 0 0,-1 0 0 0 0,1 0 0 0 0,-1 0 0 0 0,1 0 0 0 0,-1 0 0 0 0,1 0 0 0 0,-1 0 0 0 0,1 0 0 0 0,-1 0 0 0 0,0-1 0 0 0,1 1 0 0 0,-1 0 0 0 0,0 0 0 0 0,0-1 0 0 0,0 1 0 0 0,1 0 0 0 0,-1-1 0 0 0,0 1 0 0 0,0-1 0 0 0,0 1 0 0 0,0-1 0 0 0,-2 1 0 0 0,-33 10 595 0 0,15-5-679 0 0,10-2 51 0 0,-1 0 0 0 0,-22 3 1 0 0,-9 2 110 0 0,14-2 39 0 0,-39 4 1 0 0,5 0-48 0 0,-55 13-131 0 0,2 5 1 0 0,-185 73-1 0 0,211-64-28 0 0,-373 154-283 0 0,344-144 232 0 0,39-15-4 0 0,-2-3 0 0 0,-90 21 0 0 0,-399 33 207 0 0,539-79-152 0 0,1 1 0 0 0,0 1 0 0 0,1 2-1 0 0,-56 24 1 0 0,-31 12-93 0 0,-165 112 60 0 0,243-134 58 0 0,33-19-16 0 0,3-3-34 0 0,0 1 1 0 0,0-1-1 0 0,0 1 1 0 0,1 0-1 0 0,-1 0 1 0 0,1 0-1 0 0,-1 0 0 0 0,1 0 1 0 0,0 0-1 0 0,0 1 1 0 0,-3 3-1 0 0,7-5-73 0 0,1 0 0 0 0,0 1 0 0 0,0-1 0 0 0,0-1 0 0 0,-1 1 0 0 0,1 0 0 0 0,6 0 0 0 0,50 6-273 0 0,-21-4 391 0 0,71 18-1 0 0,-86-14 7 0 0,-1-2 1 0 0,1 0-1 0 0,0-2 1 0 0,0 0-1 0 0,1-2 1 0 0,-1 0 0 0 0,0-2-1 0 0,44-6 1 0 0,63-24 0 0 0,-10 2 11 0 0,419-55 61 0 0,-499 80-58 0 0,309-22 184 0 0,-88 31-170 0 0,214-6 516 0 0,495-34-50 0 0,-919 35-486 0 0,-8-1 40 0 0,87 9-1 0 0,-129-8-44 0 0,0 0-1 0 0,0 1 0 0 0,0-1 1 0 0,0 0-1 0 0,0 0 0 0 0,0 0 1 0 0,0 1-1 0 0,0-1 0 0 0,0 1 1 0 0,0-1-1 0 0,0 1 0 0 0,0-1 0 0 0,0 1 1 0 0,0-1-1 0 0,0 1 0 0 0,0 0 1 0 0,-1 0-1 0 0,1-1 0 0 0,0 1 1 0 0,0 2-1 0 0,0-2-2 0 0,-1-1-1 0 0,0 1 1 0 0,0 0-1 0 0,0 0 1 0 0,0 0 0 0 0,0 0-1 0 0,0 0 1 0 0,0 0-1 0 0,0 0 1 0 0,0 0-1 0 0,0 0 1 0 0,0 0 0 0 0,-1 0-1 0 0,1 0 1 0 0,0 0-1 0 0,-1 0 1 0 0,1 0-1 0 0,-2 1 1 0 0,-3 6 1 0 0,-1 0 1 0 0,-1 0-1 0 0,-13 13 1 0 0,4-5 18 0 0,-3 4 11 0 0,-1-2 1 0 0,-1 0 0 0 0,0-1-1 0 0,-1 0 1 0 0,-27 13 0 0 0,13-7 9 0 0,-7 4 50 0 0,-1-2 0 0 0,-54 21 0 0 0,94-44-49 0 0,0-1 0 0 0,-1 0 0 0 0,1 0-1 0 0,0 0 1 0 0,0 0 0 0 0,-1-1 0 0 0,1 0-1 0 0,0 0 1 0 0,-1 0 0 0 0,1 0 0 0 0,0-1 0 0 0,-1 1-1 0 0,-6-3 1 0 0,-4-2 115 0 0,0-1 1 0 0,-21-12-1 0 0,24 12-172 0 0,-1 0 0 0 0,1 0 0 0 0,-21-5 1 0 0,4 5-107 0 0,0 2 1 0 0,0 1-1 0 0,0 1 1 0 0,-1 1 0 0 0,-54 7-1 0 0,37-1-192 0 0,-27 2-444 0 0,-94 23 1 0 0,-106 29 204 0 0,194-43 527 0 0,-49 4 6 0 0,-10 2-79 0 0,-279 87-802 0 0,58-17 698 0 0,9-3 271 0 0,272-63 325 0 0,-1-5 0 0 0,-130 19 0 0 0,200-39-156 0 0,0-1-1 0 0,0 0 1 0 0,-1 0-1 0 0,-10-3 1 0 0,21 3-227 0 0,0 0-1 0 0,-1 0 1 0 0,1 0 0 0 0,0 0-1 0 0,-1 0 1 0 0,1 0 0 0 0,0 0 0 0 0,-1-1-1 0 0,1 1 1 0 0,0 0 0 0 0,-1 0 0 0 0,1 0-1 0 0,0 0 1 0 0,-1-1 0 0 0,1 1-1 0 0,0 0 1 0 0,-1 0 0 0 0,1-1 0 0 0,0 1-1 0 0,0 0 1 0 0,0 0 0 0 0,-1-1 0 0 0,1 1-1 0 0,0 0 1 0 0,0-1 0 0 0,0 1-1 0 0,0 0 1 0 0,-1-1 0 0 0,1 1 0 0 0,0 0-1 0 0,0-1 1 0 0,0 1 0 0 0,0 0-1 0 0,0-1 1 0 0,0 1 0 0 0,0-1 0 0 0,0 1-1 0 0,0 0 1 0 0,0-1 0 0 0,0 1 0 0 0,0 0-1 0 0,0-1 1 0 0,1 0 0 0 0,-1 1-24 0 0,0-1 0 0 0,0 1 0 0 0,1 0-1 0 0,-1-1 1 0 0,0 1 0 0 0,1 0 0 0 0,-1-1 0 0 0,0 1 0 0 0,1 0 0 0 0,-1-1 0 0 0,1 1 0 0 0,-1 0 0 0 0,1 0 0 0 0,-1-1 0 0 0,0 1 0 0 0,1 0 0 0 0,-1 0 0 0 0,1 0-1 0 0,-1 0 1 0 0,1-1 0 0 0,-1 1 0 0 0,1 0 0 0 0,-1 0 0 0 0,1 0 0 0 0,-1 0 0 0 0,1 0 0 0 0,-1 0 0 0 0,1 1 0 0 0,-1-1 0 0 0,1 0 0 0 0,-1 0 0 0 0,1 0 0 0 0,-1 0-1 0 0,0 0 1 0 0,1 1 0 0 0,-1-1 0 0 0,1 1 0 0 0,6 1-99 0 0,-1-1 1 0 0,1 1-1 0 0,0-1 0 0 0,-1 0 0 0 0,1-1 0 0 0,0 0 1 0 0,12 0-1 0 0,10 0 44 0 0,253 5-119 0 0,38 3 96 0 0,-105 25 54 0 0,-134-18 30 0 0,86 5 1 0 0,83-11 63 0 0,279-26 0 0 0,-78-1 36 0 0,-431 22 839 0 0,-34-3-564 0 0,10-1-313 0 0,1-1 1 0 0,-1 0 0 0 0,0 0 0 0 0,1-1 0 0 0,-1 1-1 0 0,1-1 1 0 0,-1 0 0 0 0,1 0 0 0 0,0 0 0 0 0,0 0-1 0 0,-4-3 1 0 0,-19-12 336 0 0,13 12-255 0 0,9 2-126 0 0,-1 1-1 0 0,0 0 1 0 0,1 0-1 0 0,-1 1 1 0 0,0 0-1 0 0,0-1 0 0 0,-5 1 1 0 0,-17 0-75 0 0,0 0 0 0 0,0 2 0 0 0,0 2-1 0 0,0 0 1 0 0,-43 11 0 0 0,-53 22 30 0 0,-132 55-1 0 0,104-34 34 0 0,101-39 3 0 0,-167 55 20 0 0,-58 9 48 0 0,-21 20-81 0 0,185-60 615 0 0,-150 36 0 0 0,245-73-427 0 0,10-3-88 0 0,8-2 46 0 0,3-9-133 0 0,-5 8-11 0 0,0-1-1 0 0,0 1 1 0 0,1 0-1 0 0,-1 0 1 0 0,1 0 0 0 0,-1-1-1 0 0,1 1 1 0 0,0 0-1 0 0,-1 0 1 0 0,1 0 0 0 0,0 0-1 0 0,0 0 1 0 0,-1 0 0 0 0,1 0-1 0 0,0 0 1 0 0,0 0-1 0 0,0 1 1 0 0,0-1 0 0 0,2 0-1 0 0,12-2-192 0 0,1 0 1 0 0,-1-1-1 0 0,0 0 0 0 0,21-9 1 0 0,59-33-670 0 0,-34 15-273 0 0,96-47-4541 0 0,-142 71 4087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2.536"/>
    </inkml:context>
    <inkml:brush xml:id="br0">
      <inkml:brushProperty name="width" value="0.05" units="cm"/>
      <inkml:brushProperty name="height" value="0.05" units="cm"/>
    </inkml:brush>
  </inkml:definitions>
  <inkml:trace contextRef="#ctx0" brushRef="#br0">216 60 10890 0 0,'-19'0'6614'0'0,"-1"-1"-4419"0"0,-18 1-1442 0 0,36 0-792 0 0,0 0 1 0 0,0 1-1 0 0,0-1 0 0 0,0 1 0 0 0,0-1 0 0 0,0 1 0 0 0,1 0 0 0 0,-1 0 0 0 0,0 0 0 0 0,1 0 1 0 0,-1 0-1 0 0,0 0 0 0 0,1 0 0 0 0,-1 0 0 0 0,1 1 0 0 0,-1-1 0 0 0,1 1 0 0 0,0-1 0 0 0,0 1 1 0 0,0 0-1 0 0,-1 1 0 0 0,-4 7-140 0 0,1 0 1 0 0,-6 17 0 0 0,4-10 91 0 0,-5 12-10 0 0,2 1 1 0 0,1 0-1 0 0,-7 43 1 0 0,-6 94-193 0 0,19-138 82 0 0,2 0 1 0 0,0 0-1 0 0,6 40 1 0 0,-3-54 19 0 0,0-2 0 0 0,1 1 0 0 0,1 0 0 0 0,0-1 0 0 0,1 1 0 0 0,1-1 0 0 0,0-1 0 0 0,15 25 0 0 0,-18-34 138 0 0,-1 0-1 0 0,0 0 0 0 0,1 0 0 0 0,-1-1 0 0 0,1 1 1 0 0,0-1-1 0 0,0 1 0 0 0,0-1 0 0 0,0 0 0 0 0,1 0 1 0 0,-1 0-1 0 0,0 0 0 0 0,1-1 0 0 0,6 2 0 0 0,-8-2 48 0 0,0-1 0 0 0,0 0 0 0 0,0 0 0 0 0,0 0 0 0 0,0 0 0 0 0,0 0-1 0 0,0 0 1 0 0,0-1 0 0 0,0 1 0 0 0,0-1 0 0 0,0 1 0 0 0,0-1-1 0 0,0 0 1 0 0,0 1 0 0 0,-1-1 0 0 0,1 0 0 0 0,0-1 0 0 0,0 1-1 0 0,-1 0 1 0 0,1 0 0 0 0,-1-1 0 0 0,1 1 0 0 0,-1-1 0 0 0,0 1 0 0 0,1-1-1 0 0,-1 1 1 0 0,0-1 0 0 0,2-4 0 0 0,4-8 60 0 0,0-2-1 0 0,0 1 1 0 0,-2-1 0 0 0,0 0-1 0 0,0 0 1 0 0,-2 0 0 0 0,2-23-1 0 0,1-119 93 0 0,-6 129-141 0 0,-1-3 63 0 0,-2-1 1 0 0,-1 1-1 0 0,-2 1 0 0 0,-15-50 0 0 0,18 70 29 0 0,-1 1 0 0 0,-1-1 0 0 0,0 1 0 0 0,-7-12 1 0 0,9 18-60 0 0,0-1 0 0 0,0 0 1 0 0,-1 1-1 0 0,0 0 0 0 0,0 0 1 0 0,0 0-1 0 0,0 0 0 0 0,-1 1 1 0 0,1 0-1 0 0,-6-4 0 0 0,9 7-80 0 0,1 1 1 0 0,0-1-1 0 0,-1 0 0 0 0,1 0 0 0 0,-1 0 0 0 0,1 0 0 0 0,0 0 1 0 0,-1 1-1 0 0,1-1 0 0 0,-1 0 0 0 0,1 0 0 0 0,0 1 0 0 0,-1-1 1 0 0,1 0-1 0 0,0 0 0 0 0,0 1 0 0 0,-1-1 0 0 0,1 0 0 0 0,0 1 0 0 0,0-1 1 0 0,-1 1-1 0 0,1-1 0 0 0,0 0 0 0 0,0 1 0 0 0,0-1 0 0 0,0 1 1 0 0,0-1-1 0 0,-1 0 0 0 0,1 1 0 0 0,0-1 0 0 0,0 1 0 0 0,0-1 1 0 0,0 1-1 0 0,0-1 0 0 0,0 0 0 0 0,1 1 0 0 0,-1-1 0 0 0,0 1 0 0 0,-1 23-827 0 0,1-22 792 0 0,0 0 37 0 0,0-1 0 0 0,0 1-1 0 0,0-1 1 0 0,1 1 0 0 0,-1-1 0 0 0,0 1-1 0 0,1-1 1 0 0,-1 0 0 0 0,1 1-1 0 0,-1-1 1 0 0,1 0 0 0 0,0 1-1 0 0,-1-1 1 0 0,1 0 0 0 0,0 0-1 0 0,0 1 1 0 0,0-1 0 0 0,0 0-1 0 0,0 0 1 0 0,2 1 0 0 0,-1 0 1 0 0,1-1 0 0 0,0 1 1 0 0,-1-1-1 0 0,1 0 0 0 0,0 0 0 0 0,0 0 1 0 0,0 0-1 0 0,0-1 0 0 0,4 1 0 0 0,6 0-3 0 0,0-1 0 0 0,-1 0 0 0 0,22-4-1 0 0,-14 0 150 0 0,0 0-1 0 0,0-1 0 0 0,-1-2 1 0 0,0 1-1 0 0,0-2 0 0 0,-1-1 1 0 0,0 0-1 0 0,0-1 0 0 0,-1-1 1 0 0,0-1-1 0 0,-1 0 0 0 0,-1-1 1 0 0,19-20-1 0 0,-20 18 6 0 0,-9 11-70 0 0,0-1-1 0 0,0 0 1 0 0,-1 0 0 0 0,6-9 0 0 0,-10 14-45 0 0,0-1-1 0 0,0 1 1 0 0,0 0 0 0 0,0 0-1 0 0,0-1 1 0 0,0 1-1 0 0,1 0 1 0 0,-1 0-1 0 0,0 0 1 0 0,0-1 0 0 0,0 1-1 0 0,0 0 1 0 0,0 0-1 0 0,0 0 1 0 0,0-1 0 0 0,1 1-1 0 0,-1 0 1 0 0,0 0-1 0 0,0 0 1 0 0,0 0-1 0 0,0-1 1 0 0,1 1 0 0 0,-1 0-1 0 0,0 0 1 0 0,0 0-1 0 0,0 0 1 0 0,1 0 0 0 0,-1 0-1 0 0,0 0 1 0 0,0 0-1 0 0,0-1 1 0 0,1 1-1 0 0,-1 0 1 0 0,0 0 0 0 0,0 0-1 0 0,1 0 1 0 0,-1 0-1 0 0,0 0 1 0 0,0 0 0 0 0,0 0-1 0 0,1 0 1 0 0,-1 1-1 0 0,0-1 1 0 0,0 0-1 0 0,1 0 1 0 0,-1 0 0 0 0,0 0-1 0 0,0 0 1 0 0,0 0-1 0 0,1 0 1 0 0,-1 0 0 0 0,0 1-1 0 0,0-1 1 0 0,0 0-1 0 0,0 0 1 0 0,1 0-1 0 0,-1 0 1 0 0,0 1 0 0 0,0-1-1 0 0,0 0 1 0 0,0 0-1 0 0,0 0 1 0 0,0 1 0 0 0,0-1-1 0 0,1 0 1 0 0,5 20-349 0 0,-5-14 285 0 0,0-1 18 0 0,-1 1 0 0 0,0-1 0 0 0,0 0-1 0 0,0 1 1 0 0,-2 6 0 0 0,1 14 5 0 0,1 73 51 0 0,0-43 1 0 0,7 62 0 0 0,8-12 20 0 0,7 67 21 0 0,-19-135 117 0 0,-2-29 835 0 0,-1-34-164 0 0,-1-73-96 0 0,-1 7-135 0 0,13-112 0 0 0,-8 175-627 0 0,2 0 0 0 0,0 1-1 0 0,2-1 1 0 0,2 1 0 0 0,0 1-1 0 0,2 0 1 0 0,0 0 0 0 0,21-32-1 0 0,-32 57 1 0 0,1 0-1 0 0,-1 1 1 0 0,1-1 0 0 0,-1 0-1 0 0,1 0 1 0 0,0 1-1 0 0,0-1 1 0 0,-1 0-1 0 0,1 1 1 0 0,0-1 0 0 0,0 0-1 0 0,0 1 1 0 0,0-1-1 0 0,-1 1 1 0 0,1 0 0 0 0,0-1-1 0 0,0 1 1 0 0,0 0-1 0 0,0-1 1 0 0,0 1-1 0 0,0 0 1 0 0,0 0 0 0 0,0 0-1 0 0,0 0 1 0 0,0 0-1 0 0,0 0 1 0 0,0 0 0 0 0,0 0-1 0 0,0 0 1 0 0,0 1-1 0 0,0-1 1 0 0,0 0-1 0 0,0 1 1 0 0,0-1 0 0 0,0 0-1 0 0,0 1 1 0 0,0-1-1 0 0,0 1 1 0 0,-1 0-1 0 0,1-1 1 0 0,0 1 0 0 0,0 0-1 0 0,0 0 1 0 0,5 5-56 0 0,1 0 0 0 0,-2 1 0 0 0,1-1 0 0 0,4 9 0 0 0,-5-8 75 0 0,6 7-15 0 0,97 140-80 0 0,-96-135 95 0 0,-2 1 0 0 0,-1 1 0 0 0,0 0 0 0 0,-1 0 0 0 0,-1 0 0 0 0,5 31 0 0 0,2 95-79 0 0,-6-47-1255 0 0,-8-99 1234 0 0,5 25-1487 0 0,-5-25 1474 0 0,1 0-1 0 0,-1 1 0 0 0,0-1 1 0 0,1 0-1 0 0,-1 0 1 0 0,1 0-1 0 0,-1 0 0 0 0,1 0 1 0 0,-1 0-1 0 0,1-1 0 0 0,0 1 1 0 0,-1 0-1 0 0,1 0 0 0 0,0 0 1 0 0,0-1-1 0 0,0 1 0 0 0,-1 0 1 0 0,1-1-1 0 0,0 1 0 0 0,2 0 1 0 0,3 0-967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2.908"/>
    </inkml:context>
    <inkml:brush xml:id="br0">
      <inkml:brushProperty name="width" value="0.05" units="cm"/>
      <inkml:brushProperty name="height" value="0.05" units="cm"/>
    </inkml:brush>
  </inkml:definitions>
  <inkml:trace contextRef="#ctx0" brushRef="#br0">30 212 9930 0 0,'-16'34'4722'0'0,"5"1"-3315"0"0,10-30-1368 0 0,0 0 1 0 0,1 0-1 0 0,-1-1 0 0 0,1 1 0 0 0,0 0 1 0 0,0 0-1 0 0,1 0 0 0 0,-1 0 1 0 0,1 0-1 0 0,0 0 0 0 0,1-1 0 0 0,-1 1 1 0 0,3 4-1 0 0,15 30 28 0 0,1-1-1 0 0,27 37 1 0 0,57 66 168 0 0,-86-116-178 0 0,67 74 83 0 0,-85-98-130 0 0,1 0-1 0 0,0 1 1 0 0,0-1 0 0 0,-1 0-1 0 0,1 0 1 0 0,-1 1 0 0 0,1-1-1 0 0,-1 0 1 0 0,1 1 0 0 0,-1-1-1 0 0,0 1 1 0 0,0-1-1 0 0,1 0 1 0 0,-1 1 0 0 0,0-1-1 0 0,-1 1 1 0 0,1-1 0 0 0,0 1-1 0 0,-1 1 1 0 0,0 9 184 0 0,8-103 549 0 0,-6-16-745 0 0,4 0 1 0 0,6 0 0 0 0,38-173-1 0 0,-44 260-722 0 0,0 0 0 0 0,1 0 0 0 0,10-21 0 0 0,-15 40 606 0 0,0 0 0 0 0,0-1-1 0 0,0 1 1 0 0,-1 0 0 0 0,1 0 0 0 0,0 0 0 0 0,0 0 0 0 0,1 0 0 0 0,-1 0 0 0 0,0 0 0 0 0,0 0 0 0 0,0 0 0 0 0,1 0 0 0 0,-1 1 0 0 0,0-1 0 0 0,3 0 0 0 0,7 1-1573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3.328"/>
    </inkml:context>
    <inkml:brush xml:id="br0">
      <inkml:brushProperty name="width" value="0.05" units="cm"/>
      <inkml:brushProperty name="height" value="0.05" units="cm"/>
    </inkml:brush>
  </inkml:definitions>
  <inkml:trace contextRef="#ctx0" brushRef="#br0">12 1 5401 0 0,'-8'-1'14834'0'0,"5"47"-14971"0"0,2 0-1 0 0,6 54 1 0 0,-1-39-18 0 0,-1 6-89 0 0,5 154-3038 0 0,-9-158-71 0 0,-13 94-1 0 0,9-127 1833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4.047"/>
    </inkml:context>
    <inkml:brush xml:id="br0">
      <inkml:brushProperty name="width" value="0.05" units="cm"/>
      <inkml:brushProperty name="height" value="0.05" units="cm"/>
    </inkml:brush>
  </inkml:definitions>
  <inkml:trace contextRef="#ctx0" brushRef="#br0">141 593 10498 0 0,'-35'14'6486'0'0,"29"-12"-6147"0"0,0 0-1 0 0,0 1 0 0 0,1-1 0 0 0,-1 1 0 0 0,-5 4 1 0 0,9-6-351 0 0,0 1 0 0 0,0 0 0 0 0,0 0 1 0 0,0 0-1 0 0,1 0 0 0 0,-1 1 1 0 0,0-1-1 0 0,1 0 0 0 0,0 1 1 0 0,0-1-1 0 0,-1 1 0 0 0,1-1 1 0 0,1 1-1 0 0,-1-1 0 0 0,-1 5 1 0 0,-3 21-164 0 0,-26 150-445 0 0,28-149 486 0 0,1 1 0 0 0,2 0 0 0 0,0 0 0 0 0,6 30 0 0 0,-3-35 8 0 0,1 6-264 0 0,12 43-1 0 0,-14-66 309 0 0,1 0-1 0 0,0-1 0 0 0,0 1 0 0 0,0-1 0 0 0,1 1 0 0 0,0-1 0 0 0,1 0 0 0 0,0-1 0 0 0,0 1 0 0 0,9 9 0 0 0,-12-14 71 0 0,1 0 1 0 0,-1-1-1 0 0,0 1 0 0 0,1 0 0 0 0,-1-1 0 0 0,1 1 0 0 0,0-1 1 0 0,0 0-1 0 0,-1 0 0 0 0,1 0 0 0 0,0 0 0 0 0,0 0 0 0 0,0-1 1 0 0,0 1-1 0 0,0-1 0 0 0,0 0 0 0 0,0 0 0 0 0,0 0 0 0 0,0 0 1 0 0,0-1-1 0 0,0 1 0 0 0,0-1 0 0 0,0 1 0 0 0,0-1 0 0 0,-1 0 1 0 0,1 0-1 0 0,0-1 0 0 0,0 1 0 0 0,-1-1 0 0 0,1 1 0 0 0,-1-1 1 0 0,4-3-1 0 0,1 0 41 0 0,-1-1 1 0 0,0 1-1 0 0,-1-1 1 0 0,0-1 0 0 0,1 1-1 0 0,-2-1 1 0 0,1 0-1 0 0,-1 0 1 0 0,0 0-1 0 0,5-14 1 0 0,-3-2 71 0 0,0-1 0 0 0,-1 1 0 0 0,-2-1-1 0 0,0 0 1 0 0,-2 0 0 0 0,0 0 0 0 0,-2 0 0 0 0,-4-30 0 0 0,-2 7 29 0 0,-2 0 1 0 0,-3 0 0 0 0,-19-51 0 0 0,25 82-63 0 0,0 1 1 0 0,-17-29-1 0 0,19 38-101 0 0,0-1-1 0 0,-1 1 1 0 0,0 0 0 0 0,0 0 0 0 0,-1 1-1 0 0,1-1 1 0 0,-1 1 0 0 0,-10-6-1 0 0,15 10-3 0 0,-1 0 0 0 0,1 0-1 0 0,0 0 1 0 0,-1 1 0 0 0,1-1 0 0 0,0 0-1 0 0,-1 1 1 0 0,1-1 0 0 0,-1 1 0 0 0,1 0-1 0 0,-1-1 1 0 0,1 1 0 0 0,-1 0 0 0 0,1 0-1 0 0,-1 0 1 0 0,1 0 0 0 0,-1 0-1 0 0,1 0 1 0 0,-1 1 0 0 0,1-1 0 0 0,-1 0-1 0 0,1 1 1 0 0,-3 0 0 0 0,3 0-26 0 0,0 0 1 0 0,-1 0-1 0 0,1 0 0 0 0,0 1 1 0 0,1-1-1 0 0,-1 0 1 0 0,0 0-1 0 0,0 0 1 0 0,0 1-1 0 0,1-1 0 0 0,-1 0 1 0 0,1 1-1 0 0,-1-1 1 0 0,1 1-1 0 0,-1-1 0 0 0,1 0 1 0 0,0 1-1 0 0,0-1 1 0 0,0 1-1 0 0,0-1 1 0 0,0 1-1 0 0,0-1 0 0 0,0 2 1 0 0,1 4-154 0 0,-1 0-1 0 0,1 0 1 0 0,0 0 0 0 0,1 0 0 0 0,0 0 0 0 0,0 0 0 0 0,1-1-1 0 0,-1 1 1 0 0,1-1 0 0 0,6 9 0 0 0,-8-14 216 0 0,-1-1 0 0 0,1 1-1 0 0,0-1 1 0 0,0 1 0 0 0,0-1 0 0 0,0 1 0 0 0,0-1 0 0 0,-1 0 0 0 0,1 1 0 0 0,0-1-1 0 0,0 0 1 0 0,0 0 0 0 0,0 0 0 0 0,0 1 0 0 0,0-1 0 0 0,0 0 0 0 0,0 0-1 0 0,0-1 1 0 0,0 1 0 0 0,0 0 0 0 0,0 0 0 0 0,0 0 0 0 0,0-1 0 0 0,0 1 0 0 0,0 0-1 0 0,0-1 1 0 0,0 1 0 0 0,-1-1 0 0 0,1 1 0 0 0,0-1 0 0 0,1 0 0 0 0,27-25 579 0 0,-20 17-385 0 0,131-139 2339 0 0,-117 121-2138 0 0,-2 3-41 0 0,-2-1 1 0 0,-1-1 0 0 0,-1-1 0 0 0,-1 0 0 0 0,15-38-1 0 0,-22 42-200 0 0,0-1 0 0 0,-2 0 0 0 0,0 0 0 0 0,-2-1 0 0 0,0 0-1 0 0,-2 0 1 0 0,0-28 0 0 0,-3 50-102 0 0,0 0 0 0 0,0 0 1 0 0,0 0-1 0 0,-1 1 0 0 0,1-1 0 0 0,-1 0 0 0 0,0 0 0 0 0,0 0 0 0 0,0 1 1 0 0,0-1-1 0 0,0 0 0 0 0,-1 1 0 0 0,1-1 0 0 0,-1 1 0 0 0,0-1 0 0 0,1 1 1 0 0,-1 0-1 0 0,0 0 0 0 0,-3-3 0 0 0,4 5-71 0 0,1 0 0 0 0,-1 0 1 0 0,1 0-1 0 0,0 0 0 0 0,-1 0 0 0 0,1 0 1 0 0,-1 0-1 0 0,1 0 0 0 0,-1 1 0 0 0,1-1 1 0 0,0 0-1 0 0,-1 0 0 0 0,1 0 1 0 0,-1 0-1 0 0,1 1 0 0 0,0-1 0 0 0,-1 0 1 0 0,1 0-1 0 0,0 1 0 0 0,-1-1 0 0 0,1 0 1 0 0,0 1-1 0 0,0-1 0 0 0,-1 0 0 0 0,1 1 1 0 0,0-1-1 0 0,0 1 0 0 0,-1-1 0 0 0,1 0 1 0 0,0 1-1 0 0,0-1 0 0 0,0 1 0 0 0,0-1 1 0 0,0 0-1 0 0,0 1 0 0 0,0-1 0 0 0,-1 1 1 0 0,1 0-1 0 0,-5 23-432 0 0,4-19 349 0 0,-4 25-41 0 0,1 1 0 0 0,2 0 0 0 0,1-1 1 0 0,1 1-1 0 0,6 45 0 0 0,37 151 67 0 0,-42-225 73 0 0,24 139-16 0 0,9 167 1 0 0,-25-212-314 0 0,-7-65-303 0 0,-1 0-1 0 0,-2 0 1 0 0,-6 44 0 0 0,3-51-1779 0 0,-3-8 1237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2T12:31:34.449"/>
    </inkml:context>
    <inkml:brush xml:id="br0">
      <inkml:brushProperty name="width" value="0.05" units="cm"/>
      <inkml:brushProperty name="height" value="0.05" units="cm"/>
    </inkml:brush>
  </inkml:definitions>
  <inkml:trace contextRef="#ctx0" brushRef="#br0">10 533 5785 0 0,'-9'4'4896'0'0,"15"-6"-2884"0"0,-2 1-2021 0 0,1-1 1 0 0,-1 1-1 0 0,0 0 0 0 0,0-1 0 0 0,0 0 0 0 0,0 0 0 0 0,0 0 0 0 0,-1-1 0 0 0,1 1 1 0 0,-1-1-1 0 0,6-5 0 0 0,36-40 525 0 0,-32 33-426 0 0,151-185 515 0 0,-151 182-500 0 0,-1-1 0 0 0,-1 0 0 0 0,10-23 0 0 0,-18 36 57 0 0,0-1 1 0 0,-1 0 0 0 0,0 0-1 0 0,0 0 1 0 0,-1 0-1 0 0,0 0 1 0 0,0-1 0 0 0,-1 1-1 0 0,0 0 1 0 0,0 0-1 0 0,0-1 1 0 0,-1 1 0 0 0,-3-12-1 0 0,4 17-110 0 0,0 1-1 0 0,-1-1 1 0 0,1 0-1 0 0,-1 1 1 0 0,0-1 0 0 0,0 0-1 0 0,1 1 1 0 0,-1-1-1 0 0,0 1 1 0 0,0-1 0 0 0,0 1-1 0 0,-1-1 1 0 0,1 1-1 0 0,0 0 1 0 0,0 0-1 0 0,-1 0 1 0 0,1-1 0 0 0,-1 1-1 0 0,1 0 1 0 0,-1 1-1 0 0,1-1 1 0 0,-1 0-1 0 0,-3-1 1 0 0,2 2-87 0 0,0 0 0 0 0,0 0 1 0 0,0 0-1 0 0,0 0 0 0 0,0 0 0 0 0,0 1 0 0 0,0-1 1 0 0,0 1-1 0 0,1 0 0 0 0,-1 0 0 0 0,0 0 0 0 0,0 0 1 0 0,-3 2-1 0 0,-5 4-81 0 0,0 1-1 0 0,0 0 1 0 0,0 0 0 0 0,1 1 0 0 0,-12 13 0 0 0,7-6 77 0 0,1 0 0 0 0,1 1-1 0 0,1 0 1 0 0,-16 30 0 0 0,24-39 21 0 0,1 0 0 0 0,0 0 0 0 0,0 1 0 0 0,0-1 0 0 0,1 1 0 0 0,1-1 0 0 0,-1 1 0 0 0,2 0 0 0 0,-1-1 0 0 0,1 1 0 0 0,0 0 0 0 0,1 0 0 0 0,3 15-1 0 0,-3-17 0 0 0,1 1-1 0 0,0-1 0 0 0,1 0 0 0 0,0 0 1 0 0,0 0-1 0 0,0 0 0 0 0,1 0 1 0 0,0 0-1 0 0,1-1 0 0 0,-1 0 0 0 0,1 0 1 0 0,0 0-1 0 0,1-1 0 0 0,-1 1 0 0 0,1-1 1 0 0,0-1-1 0 0,0 1 0 0 0,1-1 0 0 0,0 0 1 0 0,-1 0-1 0 0,1-1 0 0 0,0 0 0 0 0,1 0 1 0 0,-1-1-1 0 0,0 0 0 0 0,1 0 1 0 0,-1-1-1 0 0,1 0 0 0 0,10 1 0 0 0,30 2-570 0 0,-36-2-20 0 0,-1 0 1 0 0,1-1-1 0 0,0-1 1 0 0,-1 0-1 0 0,1 0 1 0 0,0-1-1 0 0,-1-1 1 0 0,19-4-1 0 0,-16 1-763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1E79-0506-437B-9987-9FEA1D71B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F5F4BB-55F5-4108-BFDE-4F687F4E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6969E6-5D35-4903-B76A-6576A24DC660}"/>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5" name="Footer Placeholder 4">
            <a:extLst>
              <a:ext uri="{FF2B5EF4-FFF2-40B4-BE49-F238E27FC236}">
                <a16:creationId xmlns:a16="http://schemas.microsoft.com/office/drawing/2014/main" id="{D5F8D285-C784-463F-A571-7E9598C04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1FD03-F9F0-4F41-AFB5-259ED1FC8D54}"/>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224023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5A50-C790-45D3-AA43-E1AF5062EF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67F6B6-782D-4F7E-8506-1D01D2BC8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A46E0-8EA9-453F-BB1B-95048B6C8D6C}"/>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5" name="Footer Placeholder 4">
            <a:extLst>
              <a:ext uri="{FF2B5EF4-FFF2-40B4-BE49-F238E27FC236}">
                <a16:creationId xmlns:a16="http://schemas.microsoft.com/office/drawing/2014/main" id="{C765BFBA-7919-4610-8E21-8BDE85899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78487-04E1-40A7-A9C5-888A42CB30B0}"/>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0311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C781E-3A55-4610-A645-3D803336A9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AC8F7A-E84E-4414-8658-2C512347D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5A884-B571-4DE7-9F77-4AFF5D4B81A2}"/>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5" name="Footer Placeholder 4">
            <a:extLst>
              <a:ext uri="{FF2B5EF4-FFF2-40B4-BE49-F238E27FC236}">
                <a16:creationId xmlns:a16="http://schemas.microsoft.com/office/drawing/2014/main" id="{9E7B835C-0C63-4CC8-8845-6D3ABC11F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6765F-EB1E-4837-943F-FCD27B3CBA1D}"/>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95064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C267-087F-4F57-A827-DDC1DEE743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70D8F0-C66A-4420-B189-021BE6945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1CA87-A505-44B2-93BA-F6991D4E87AA}"/>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5" name="Footer Placeholder 4">
            <a:extLst>
              <a:ext uri="{FF2B5EF4-FFF2-40B4-BE49-F238E27FC236}">
                <a16:creationId xmlns:a16="http://schemas.microsoft.com/office/drawing/2014/main" id="{B9548654-A2F3-4289-A1F4-297A752408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3CE8B-5B33-48FD-8397-F559B19408F2}"/>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148333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1C61-0C5C-4066-9504-0F6E74297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A643E-800C-46E1-AD1F-2DF4914D6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27DAE-F8B4-43FD-AFBD-5FBEF07AEE8C}"/>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5" name="Footer Placeholder 4">
            <a:extLst>
              <a:ext uri="{FF2B5EF4-FFF2-40B4-BE49-F238E27FC236}">
                <a16:creationId xmlns:a16="http://schemas.microsoft.com/office/drawing/2014/main" id="{E72614B4-56B7-418C-A560-CFD8D21995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6D8F9-6F09-449A-B309-4425263DEE0C}"/>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74100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69B6-783C-4470-BCBE-760EDEDA8D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C63868-D7A5-4318-86FA-DAE740287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3C1224-B658-48F5-9F56-A4677CFD6E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113479-3476-4BBA-BF38-32F7549CDF88}"/>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6" name="Footer Placeholder 5">
            <a:extLst>
              <a:ext uri="{FF2B5EF4-FFF2-40B4-BE49-F238E27FC236}">
                <a16:creationId xmlns:a16="http://schemas.microsoft.com/office/drawing/2014/main" id="{8AF51BEE-F428-4427-AF7A-3E64FEA9CE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57D1C4-0522-44EC-999F-A31844F1ED91}"/>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87685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06A0-1A8B-45BA-B622-CC7DF2A926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BE8CA-A4EC-4074-A74D-8C4EBAB5D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198C6-9E11-4673-BEA7-64C618BB2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745C0C-C4C7-4535-8A05-0D7A0B627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8E3A9-36FD-4DF2-9349-55942CC192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010FEF-4895-47C8-A5D6-BC03B5C74DA2}"/>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8" name="Footer Placeholder 7">
            <a:extLst>
              <a:ext uri="{FF2B5EF4-FFF2-40B4-BE49-F238E27FC236}">
                <a16:creationId xmlns:a16="http://schemas.microsoft.com/office/drawing/2014/main" id="{D9201C7A-654E-4105-9F91-4446F9248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1CE7D7-7E77-4869-987E-3D11CAB78BDA}"/>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297603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1784-677F-4346-B5F5-66BC3AE2B6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54978E-BF6A-43B3-8017-6BA20D55B92D}"/>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4" name="Footer Placeholder 3">
            <a:extLst>
              <a:ext uri="{FF2B5EF4-FFF2-40B4-BE49-F238E27FC236}">
                <a16:creationId xmlns:a16="http://schemas.microsoft.com/office/drawing/2014/main" id="{AEEF1E1E-53D5-4C09-8A63-EF7601787D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C0B274-68D3-4DC6-BCCC-25B1718D3AE6}"/>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48023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ECA0E-61AC-4967-ACE7-8CD487CE3D5C}"/>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3" name="Footer Placeholder 2">
            <a:extLst>
              <a:ext uri="{FF2B5EF4-FFF2-40B4-BE49-F238E27FC236}">
                <a16:creationId xmlns:a16="http://schemas.microsoft.com/office/drawing/2014/main" id="{70A302DB-C821-4CAF-9483-942ECCAD92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D34F59-4945-46AE-8BB6-475FB96329B8}"/>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170027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4A3C-E248-431F-9E1D-425E3F142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86AE43-CEB5-4FC0-BADB-3707BB89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39F3B3-506F-4F3D-ADE8-524BDF671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40939-A2CF-4165-AC20-55A465C4E541}"/>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6" name="Footer Placeholder 5">
            <a:extLst>
              <a:ext uri="{FF2B5EF4-FFF2-40B4-BE49-F238E27FC236}">
                <a16:creationId xmlns:a16="http://schemas.microsoft.com/office/drawing/2014/main" id="{68D7D5A5-08BA-4A8B-A025-73EECBDA87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53064-1B67-469F-AF66-E1E322D03443}"/>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19491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FBA2-FCEF-4C0B-B485-0F3581597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D5DA3F-0045-47B6-85A6-A0454FB04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F048CB-768F-42C1-9FD4-DB6C3F49A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90EDC-9157-4CA8-B6DA-245665E40264}"/>
              </a:ext>
            </a:extLst>
          </p:cNvPr>
          <p:cNvSpPr>
            <a:spLocks noGrp="1"/>
          </p:cNvSpPr>
          <p:nvPr>
            <p:ph type="dt" sz="half" idx="10"/>
          </p:nvPr>
        </p:nvSpPr>
        <p:spPr/>
        <p:txBody>
          <a:bodyPr/>
          <a:lstStyle/>
          <a:p>
            <a:fld id="{640EF203-14CB-4236-99D8-4E93B91D98D6}" type="datetimeFigureOut">
              <a:rPr lang="en-GB" smtClean="0"/>
              <a:t>12/04/2022</a:t>
            </a:fld>
            <a:endParaRPr lang="en-GB"/>
          </a:p>
        </p:txBody>
      </p:sp>
      <p:sp>
        <p:nvSpPr>
          <p:cNvPr id="6" name="Footer Placeholder 5">
            <a:extLst>
              <a:ext uri="{FF2B5EF4-FFF2-40B4-BE49-F238E27FC236}">
                <a16:creationId xmlns:a16="http://schemas.microsoft.com/office/drawing/2014/main" id="{4CBB110E-2CB6-4DF1-BEBD-74DDB99B39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BF0DB5-DDEF-46D1-98CE-67E7FA30C7A5}"/>
              </a:ext>
            </a:extLst>
          </p:cNvPr>
          <p:cNvSpPr>
            <a:spLocks noGrp="1"/>
          </p:cNvSpPr>
          <p:nvPr>
            <p:ph type="sldNum" sz="quarter" idx="12"/>
          </p:nvPr>
        </p:nvSpPr>
        <p:spPr/>
        <p:txBody>
          <a:bodyPr/>
          <a:lstStyle/>
          <a:p>
            <a:fld id="{771D135B-16DD-45D5-933E-D312569A3A34}" type="slidenum">
              <a:rPr lang="en-GB" smtClean="0"/>
              <a:t>‹#›</a:t>
            </a:fld>
            <a:endParaRPr lang="en-GB"/>
          </a:p>
        </p:txBody>
      </p:sp>
    </p:spTree>
    <p:extLst>
      <p:ext uri="{BB962C8B-B14F-4D97-AF65-F5344CB8AC3E}">
        <p14:creationId xmlns:p14="http://schemas.microsoft.com/office/powerpoint/2010/main" val="33902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43047-FFE8-47EB-AED3-1063BE1CD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80B6E-1BEC-4095-B55E-026EA705E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CB0A7-7307-480A-8083-644F9D9DDC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EF203-14CB-4236-99D8-4E93B91D98D6}" type="datetimeFigureOut">
              <a:rPr lang="en-GB" smtClean="0"/>
              <a:t>12/04/2022</a:t>
            </a:fld>
            <a:endParaRPr lang="en-GB"/>
          </a:p>
        </p:txBody>
      </p:sp>
      <p:sp>
        <p:nvSpPr>
          <p:cNvPr id="5" name="Footer Placeholder 4">
            <a:extLst>
              <a:ext uri="{FF2B5EF4-FFF2-40B4-BE49-F238E27FC236}">
                <a16:creationId xmlns:a16="http://schemas.microsoft.com/office/drawing/2014/main" id="{21FE7327-3287-4D2A-94A5-B26482FAB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A6DF56-749F-4592-8E2A-D5A1BA4C23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D135B-16DD-45D5-933E-D312569A3A34}" type="slidenum">
              <a:rPr lang="en-GB" smtClean="0"/>
              <a:t>‹#›</a:t>
            </a:fld>
            <a:endParaRPr lang="en-GB"/>
          </a:p>
        </p:txBody>
      </p:sp>
    </p:spTree>
    <p:extLst>
      <p:ext uri="{BB962C8B-B14F-4D97-AF65-F5344CB8AC3E}">
        <p14:creationId xmlns:p14="http://schemas.microsoft.com/office/powerpoint/2010/main" val="1922967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7.png"/><Relationship Id="rId21" Type="http://schemas.openxmlformats.org/officeDocument/2006/relationships/image" Target="../media/image18.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31.png"/><Relationship Id="rId50" Type="http://schemas.openxmlformats.org/officeDocument/2006/relationships/customXml" Target="../ink/ink25.xml"/><Relationship Id="rId55" Type="http://schemas.openxmlformats.org/officeDocument/2006/relationships/image" Target="../media/image35.png"/><Relationship Id="rId63" Type="http://schemas.openxmlformats.org/officeDocument/2006/relationships/image" Target="../media/image39.png"/><Relationship Id="rId68" Type="http://schemas.openxmlformats.org/officeDocument/2006/relationships/customXml" Target="../ink/ink34.xml"/><Relationship Id="rId76" Type="http://schemas.openxmlformats.org/officeDocument/2006/relationships/customXml" Target="../ink/ink38.xml"/><Relationship Id="rId84" Type="http://schemas.openxmlformats.org/officeDocument/2006/relationships/customXml" Target="../ink/ink42.xml"/><Relationship Id="rId89" Type="http://schemas.openxmlformats.org/officeDocument/2006/relationships/image" Target="../media/image52.png"/><Relationship Id="rId7" Type="http://schemas.openxmlformats.org/officeDocument/2006/relationships/image" Target="../media/image11.png"/><Relationship Id="rId71" Type="http://schemas.openxmlformats.org/officeDocument/2006/relationships/image" Target="../media/image43.png"/><Relationship Id="rId92" Type="http://schemas.openxmlformats.org/officeDocument/2006/relationships/customXml" Target="../ink/ink46.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2.png"/><Relationship Id="rId11" Type="http://schemas.openxmlformats.org/officeDocument/2006/relationships/image" Target="../media/image13.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6.png"/><Relationship Id="rId40" Type="http://schemas.openxmlformats.org/officeDocument/2006/relationships/customXml" Target="../ink/ink20.xml"/><Relationship Id="rId45" Type="http://schemas.openxmlformats.org/officeDocument/2006/relationships/image" Target="../media/image30.png"/><Relationship Id="rId53" Type="http://schemas.openxmlformats.org/officeDocument/2006/relationships/image" Target="../media/image34.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79" Type="http://schemas.openxmlformats.org/officeDocument/2006/relationships/image" Target="../media/image47.png"/><Relationship Id="rId87" Type="http://schemas.openxmlformats.org/officeDocument/2006/relationships/image" Target="../media/image51.png"/><Relationship Id="rId5" Type="http://schemas.openxmlformats.org/officeDocument/2006/relationships/image" Target="../media/image10.png"/><Relationship Id="rId61" Type="http://schemas.openxmlformats.org/officeDocument/2006/relationships/image" Target="../media/image38.png"/><Relationship Id="rId82" Type="http://schemas.openxmlformats.org/officeDocument/2006/relationships/customXml" Target="../ink/ink41.xml"/><Relationship Id="rId90" Type="http://schemas.openxmlformats.org/officeDocument/2006/relationships/customXml" Target="../ink/ink45.xml"/><Relationship Id="rId19" Type="http://schemas.openxmlformats.org/officeDocument/2006/relationships/image" Target="../media/image17.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1.png"/><Relationship Id="rId30" Type="http://schemas.openxmlformats.org/officeDocument/2006/relationships/customXml" Target="../ink/ink15.xml"/><Relationship Id="rId35" Type="http://schemas.openxmlformats.org/officeDocument/2006/relationships/image" Target="../media/image25.png"/><Relationship Id="rId43" Type="http://schemas.openxmlformats.org/officeDocument/2006/relationships/image" Target="../media/image29.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2.png"/><Relationship Id="rId77" Type="http://schemas.openxmlformats.org/officeDocument/2006/relationships/image" Target="../media/image46.png"/><Relationship Id="rId8" Type="http://schemas.openxmlformats.org/officeDocument/2006/relationships/customXml" Target="../ink/ink4.xml"/><Relationship Id="rId51" Type="http://schemas.openxmlformats.org/officeDocument/2006/relationships/image" Target="../media/image33.png"/><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50.png"/><Relationship Id="rId93" Type="http://schemas.openxmlformats.org/officeDocument/2006/relationships/image" Target="../media/image54.png"/><Relationship Id="rId3" Type="http://schemas.openxmlformats.org/officeDocument/2006/relationships/image" Target="../media/image9.png"/><Relationship Id="rId12" Type="http://schemas.openxmlformats.org/officeDocument/2006/relationships/customXml" Target="../ink/ink6.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7.png"/><Relationship Id="rId67" Type="http://schemas.openxmlformats.org/officeDocument/2006/relationships/image" Target="../media/image41.png"/><Relationship Id="rId20" Type="http://schemas.openxmlformats.org/officeDocument/2006/relationships/customXml" Target="../ink/ink10.xml"/><Relationship Id="rId41" Type="http://schemas.openxmlformats.org/officeDocument/2006/relationships/image" Target="../media/image28.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5.png"/><Relationship Id="rId83" Type="http://schemas.openxmlformats.org/officeDocument/2006/relationships/image" Target="../media/image49.png"/><Relationship Id="rId88" Type="http://schemas.openxmlformats.org/officeDocument/2006/relationships/customXml" Target="../ink/ink44.xml"/><Relationship Id="rId91"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2.png"/><Relationship Id="rId57" Type="http://schemas.openxmlformats.org/officeDocument/2006/relationships/image" Target="../media/image36.png"/><Relationship Id="rId10" Type="http://schemas.openxmlformats.org/officeDocument/2006/relationships/customXml" Target="../ink/ink5.xml"/><Relationship Id="rId31" Type="http://schemas.openxmlformats.org/officeDocument/2006/relationships/image" Target="../media/image23.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40.png"/><Relationship Id="rId73" Type="http://schemas.openxmlformats.org/officeDocument/2006/relationships/image" Target="../media/image44.png"/><Relationship Id="rId78" Type="http://schemas.openxmlformats.org/officeDocument/2006/relationships/customXml" Target="../ink/ink39.xml"/><Relationship Id="rId81" Type="http://schemas.openxmlformats.org/officeDocument/2006/relationships/image" Target="../media/image48.png"/><Relationship Id="rId86" Type="http://schemas.openxmlformats.org/officeDocument/2006/relationships/customXml" Target="../ink/ink43.xml"/><Relationship Id="rId4" Type="http://schemas.openxmlformats.org/officeDocument/2006/relationships/customXml" Target="../ink/ink2.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DE247-8BC9-4985-B5C3-5BEDA9BEC72F}"/>
              </a:ext>
            </a:extLst>
          </p:cNvPr>
          <p:cNvSpPr>
            <a:spLocks noGrp="1"/>
          </p:cNvSpPr>
          <p:nvPr>
            <p:ph type="ctrTitle"/>
          </p:nvPr>
        </p:nvSpPr>
        <p:spPr>
          <a:xfrm>
            <a:off x="795338" y="1566473"/>
            <a:ext cx="10601325" cy="2166723"/>
          </a:xfrm>
        </p:spPr>
        <p:txBody>
          <a:bodyPr>
            <a:normAutofit/>
          </a:bodyPr>
          <a:lstStyle/>
          <a:p>
            <a:r>
              <a:rPr lang="en-GB" sz="6600"/>
              <a:t>Nonviolence from the margins</a:t>
            </a:r>
          </a:p>
        </p:txBody>
      </p:sp>
      <p:sp>
        <p:nvSpPr>
          <p:cNvPr id="3" name="Subtitle 2">
            <a:extLst>
              <a:ext uri="{FF2B5EF4-FFF2-40B4-BE49-F238E27FC236}">
                <a16:creationId xmlns:a16="http://schemas.microsoft.com/office/drawing/2014/main" id="{D649F82E-7CBD-4352-B3DB-4BC5E412786E}"/>
              </a:ext>
            </a:extLst>
          </p:cNvPr>
          <p:cNvSpPr>
            <a:spLocks noGrp="1"/>
          </p:cNvSpPr>
          <p:nvPr>
            <p:ph type="subTitle" idx="1"/>
          </p:nvPr>
        </p:nvSpPr>
        <p:spPr>
          <a:xfrm>
            <a:off x="795338" y="4092320"/>
            <a:ext cx="10601325" cy="1144884"/>
          </a:xfrm>
        </p:spPr>
        <p:txBody>
          <a:bodyPr>
            <a:normAutofit fontScale="92500" lnSpcReduction="20000"/>
          </a:bodyPr>
          <a:lstStyle/>
          <a:p>
            <a:r>
              <a:rPr lang="en-GB" dirty="0"/>
              <a:t>Protection and organising in Mindanao</a:t>
            </a:r>
          </a:p>
          <a:p>
            <a:endParaRPr lang="en-GB" dirty="0"/>
          </a:p>
          <a:p>
            <a:r>
              <a:rPr lang="en-GB" dirty="0"/>
              <a:t>Prof. Rachel Julian, Leeds Beckett University</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5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612E3A-0076-4717-B499-49FAC5A988D0}"/>
              </a:ext>
            </a:extLst>
          </p:cNvPr>
          <p:cNvSpPr>
            <a:spLocks noGrp="1"/>
          </p:cNvSpPr>
          <p:nvPr>
            <p:ph type="title"/>
          </p:nvPr>
        </p:nvSpPr>
        <p:spPr>
          <a:xfrm>
            <a:off x="838200" y="365125"/>
            <a:ext cx="10515600" cy="1325563"/>
          </a:xfrm>
        </p:spPr>
        <p:txBody>
          <a:bodyPr>
            <a:normAutofit/>
          </a:bodyPr>
          <a:lstStyle/>
          <a:p>
            <a:r>
              <a:rPr lang="en-GB" dirty="0"/>
              <a:t>Using the rights means to achieve ends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2055F4-E049-4AD3-B16A-8CAF83AA3504}"/>
              </a:ext>
            </a:extLst>
          </p:cNvPr>
          <p:cNvSpPr>
            <a:spLocks noGrp="1"/>
          </p:cNvSpPr>
          <p:nvPr>
            <p:ph idx="1"/>
          </p:nvPr>
        </p:nvSpPr>
        <p:spPr>
          <a:xfrm>
            <a:off x="838200" y="1825625"/>
            <a:ext cx="10515600" cy="4351338"/>
          </a:xfrm>
        </p:spPr>
        <p:txBody>
          <a:bodyPr>
            <a:normAutofit/>
          </a:bodyPr>
          <a:lstStyle/>
          <a:p>
            <a:r>
              <a:rPr lang="en-GB" dirty="0"/>
              <a:t>Creating the space for peace and human rights work to flourish and grow is part of a nonviolent vision and response to violent conflict because, as Gandhi argued, means must be consistent with ends if you want to build long term peace. </a:t>
            </a:r>
          </a:p>
          <a:p>
            <a:endParaRPr lang="en-GB" dirty="0"/>
          </a:p>
          <a:p>
            <a:r>
              <a:rPr lang="en-GB" dirty="0">
                <a:effectLst/>
                <a:ea typeface="Arial Unicode MS"/>
              </a:rPr>
              <a:t>As a consequence of modelling peaceful means to achieve peaceful ends, UCP offers an alternative to the </a:t>
            </a:r>
            <a:r>
              <a:rPr lang="en-US" dirty="0">
                <a:effectLst/>
                <a:cs typeface="Times New Roman" panose="02020603050405020304" pitchFamily="18" charset="0"/>
              </a:rPr>
              <a:t>‘</a:t>
            </a:r>
            <a:r>
              <a:rPr lang="en-GB" dirty="0">
                <a:effectLst/>
                <a:ea typeface="Arial Unicode MS"/>
              </a:rPr>
              <a:t>us and them</a:t>
            </a:r>
            <a:r>
              <a:rPr lang="en-US" dirty="0">
                <a:effectLst/>
                <a:cs typeface="Times New Roman" panose="02020603050405020304" pitchFamily="18" charset="0"/>
              </a:rPr>
              <a:t>’</a:t>
            </a:r>
            <a:r>
              <a:rPr lang="en-GB" dirty="0">
                <a:effectLst/>
                <a:ea typeface="Arial Unicode MS"/>
              </a:rPr>
              <a:t> thinking of violent conflict.</a:t>
            </a:r>
          </a:p>
          <a:p>
            <a:r>
              <a:rPr lang="en-GB" dirty="0">
                <a:ea typeface="Arial Unicode MS"/>
              </a:rPr>
              <a:t>In nonviolence, t</a:t>
            </a:r>
            <a:r>
              <a:rPr lang="en-GB" dirty="0">
                <a:effectLst/>
                <a:ea typeface="Arial Unicode MS"/>
              </a:rPr>
              <a:t>o reduce ‘othering’ encourages thinking of </a:t>
            </a:r>
            <a:r>
              <a:rPr lang="en-US" dirty="0">
                <a:effectLst/>
                <a:cs typeface="Times New Roman" panose="02020603050405020304" pitchFamily="18" charset="0"/>
              </a:rPr>
              <a:t>‘</a:t>
            </a:r>
            <a:r>
              <a:rPr lang="en-GB" dirty="0">
                <a:effectLst/>
                <a:ea typeface="Arial Unicode MS"/>
              </a:rPr>
              <a:t>we</a:t>
            </a:r>
            <a:r>
              <a:rPr lang="en-US" dirty="0">
                <a:effectLst/>
                <a:cs typeface="Times New Roman" panose="02020603050405020304" pitchFamily="18" charset="0"/>
              </a:rPr>
              <a:t>’</a:t>
            </a:r>
            <a:r>
              <a:rPr lang="en-GB" dirty="0">
                <a:effectLst/>
                <a:ea typeface="Arial Unicode MS"/>
              </a:rPr>
              <a:t>, as one of the small steps to overcoming divisions.</a:t>
            </a:r>
            <a:endParaRPr lang="en-GB" dirty="0"/>
          </a:p>
        </p:txBody>
      </p:sp>
    </p:spTree>
    <p:extLst>
      <p:ext uri="{BB962C8B-B14F-4D97-AF65-F5344CB8AC3E}">
        <p14:creationId xmlns:p14="http://schemas.microsoft.com/office/powerpoint/2010/main" val="116506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54C8A1F-BA01-47CB-8774-6EF34A8DF01E}"/>
                  </a:ext>
                </a:extLst>
              </p14:cNvPr>
              <p14:cNvContentPartPr/>
              <p14:nvPr/>
            </p14:nvContentPartPr>
            <p14:xfrm>
              <a:off x="1135770" y="1392105"/>
              <a:ext cx="4857120" cy="1645920"/>
            </p14:xfrm>
          </p:contentPart>
        </mc:Choice>
        <mc:Fallback>
          <p:pic>
            <p:nvPicPr>
              <p:cNvPr id="2" name="Ink 1">
                <a:extLst>
                  <a:ext uri="{FF2B5EF4-FFF2-40B4-BE49-F238E27FC236}">
                    <a16:creationId xmlns:a16="http://schemas.microsoft.com/office/drawing/2014/main" id="{654C8A1F-BA01-47CB-8774-6EF34A8DF01E}"/>
                  </a:ext>
                </a:extLst>
              </p:cNvPr>
              <p:cNvPicPr/>
              <p:nvPr/>
            </p:nvPicPr>
            <p:blipFill>
              <a:blip r:embed="rId3"/>
              <a:stretch>
                <a:fillRect/>
              </a:stretch>
            </p:blipFill>
            <p:spPr>
              <a:xfrm>
                <a:off x="1127130" y="1383465"/>
                <a:ext cx="4874760" cy="1663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2562DD-F037-4684-BE64-8785D8E6CAB4}"/>
                  </a:ext>
                </a:extLst>
              </p14:cNvPr>
              <p14:cNvContentPartPr/>
              <p14:nvPr/>
            </p14:nvContentPartPr>
            <p14:xfrm>
              <a:off x="4228890" y="1078545"/>
              <a:ext cx="5911560" cy="1740240"/>
            </p14:xfrm>
          </p:contentPart>
        </mc:Choice>
        <mc:Fallback>
          <p:pic>
            <p:nvPicPr>
              <p:cNvPr id="3" name="Ink 2">
                <a:extLst>
                  <a:ext uri="{FF2B5EF4-FFF2-40B4-BE49-F238E27FC236}">
                    <a16:creationId xmlns:a16="http://schemas.microsoft.com/office/drawing/2014/main" id="{6F2562DD-F037-4684-BE64-8785D8E6CAB4}"/>
                  </a:ext>
                </a:extLst>
              </p:cNvPr>
              <p:cNvPicPr/>
              <p:nvPr/>
            </p:nvPicPr>
            <p:blipFill>
              <a:blip r:embed="rId5"/>
              <a:stretch>
                <a:fillRect/>
              </a:stretch>
            </p:blipFill>
            <p:spPr>
              <a:xfrm>
                <a:off x="4220250" y="1069905"/>
                <a:ext cx="5929200" cy="175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DA891FA-06AE-41D9-B674-D4680C00CDA2}"/>
                  </a:ext>
                </a:extLst>
              </p14:cNvPr>
              <p14:cNvContentPartPr/>
              <p14:nvPr/>
            </p14:nvContentPartPr>
            <p14:xfrm>
              <a:off x="3953490" y="1425945"/>
              <a:ext cx="2074680" cy="4242960"/>
            </p14:xfrm>
          </p:contentPart>
        </mc:Choice>
        <mc:Fallback>
          <p:pic>
            <p:nvPicPr>
              <p:cNvPr id="4" name="Ink 3">
                <a:extLst>
                  <a:ext uri="{FF2B5EF4-FFF2-40B4-BE49-F238E27FC236}">
                    <a16:creationId xmlns:a16="http://schemas.microsoft.com/office/drawing/2014/main" id="{7DA891FA-06AE-41D9-B674-D4680C00CDA2}"/>
                  </a:ext>
                </a:extLst>
              </p:cNvPr>
              <p:cNvPicPr/>
              <p:nvPr/>
            </p:nvPicPr>
            <p:blipFill>
              <a:blip r:embed="rId7"/>
              <a:stretch>
                <a:fillRect/>
              </a:stretch>
            </p:blipFill>
            <p:spPr>
              <a:xfrm>
                <a:off x="3944490" y="1416945"/>
                <a:ext cx="2092320" cy="4260600"/>
              </a:xfrm>
              <a:prstGeom prst="rect">
                <a:avLst/>
              </a:prstGeom>
            </p:spPr>
          </p:pic>
        </mc:Fallback>
      </mc:AlternateContent>
      <p:grpSp>
        <p:nvGrpSpPr>
          <p:cNvPr id="14" name="Group 13">
            <a:extLst>
              <a:ext uri="{FF2B5EF4-FFF2-40B4-BE49-F238E27FC236}">
                <a16:creationId xmlns:a16="http://schemas.microsoft.com/office/drawing/2014/main" id="{016F58D6-1D22-456E-AB92-4FDC04A7500B}"/>
              </a:ext>
            </a:extLst>
          </p:cNvPr>
          <p:cNvGrpSpPr/>
          <p:nvPr/>
        </p:nvGrpSpPr>
        <p:grpSpPr>
          <a:xfrm>
            <a:off x="1474890" y="1932105"/>
            <a:ext cx="2211120" cy="553320"/>
            <a:chOff x="1474890" y="1932105"/>
            <a:chExt cx="2211120" cy="5533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780BBE4-7A55-4DD5-B9C5-4CD478D113EB}"/>
                    </a:ext>
                  </a:extLst>
                </p14:cNvPr>
                <p14:cNvContentPartPr/>
                <p14:nvPr/>
              </p14:nvContentPartPr>
              <p14:xfrm>
                <a:off x="1474890" y="2163945"/>
                <a:ext cx="171720" cy="320760"/>
              </p14:xfrm>
            </p:contentPart>
          </mc:Choice>
          <mc:Fallback>
            <p:pic>
              <p:nvPicPr>
                <p:cNvPr id="5" name="Ink 4">
                  <a:extLst>
                    <a:ext uri="{FF2B5EF4-FFF2-40B4-BE49-F238E27FC236}">
                      <a16:creationId xmlns:a16="http://schemas.microsoft.com/office/drawing/2014/main" id="{D780BBE4-7A55-4DD5-B9C5-4CD478D113EB}"/>
                    </a:ext>
                  </a:extLst>
                </p:cNvPr>
                <p:cNvPicPr/>
                <p:nvPr/>
              </p:nvPicPr>
              <p:blipFill>
                <a:blip r:embed="rId9"/>
                <a:stretch>
                  <a:fillRect/>
                </a:stretch>
              </p:blipFill>
              <p:spPr>
                <a:xfrm>
                  <a:off x="1466250" y="2155305"/>
                  <a:ext cx="1893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B03C55F8-45A5-478C-A38C-716D1672AE59}"/>
                    </a:ext>
                  </a:extLst>
                </p14:cNvPr>
                <p14:cNvContentPartPr/>
                <p14:nvPr/>
              </p14:nvContentPartPr>
              <p14:xfrm>
                <a:off x="1721130" y="2192385"/>
                <a:ext cx="358920" cy="293040"/>
              </p14:xfrm>
            </p:contentPart>
          </mc:Choice>
          <mc:Fallback>
            <p:pic>
              <p:nvPicPr>
                <p:cNvPr id="6" name="Ink 5">
                  <a:extLst>
                    <a:ext uri="{FF2B5EF4-FFF2-40B4-BE49-F238E27FC236}">
                      <a16:creationId xmlns:a16="http://schemas.microsoft.com/office/drawing/2014/main" id="{B03C55F8-45A5-478C-A38C-716D1672AE59}"/>
                    </a:ext>
                  </a:extLst>
                </p:cNvPr>
                <p:cNvPicPr/>
                <p:nvPr/>
              </p:nvPicPr>
              <p:blipFill>
                <a:blip r:embed="rId11"/>
                <a:stretch>
                  <a:fillRect/>
                </a:stretch>
              </p:blipFill>
              <p:spPr>
                <a:xfrm>
                  <a:off x="1712130" y="2183745"/>
                  <a:ext cx="3765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0CCEE0B-5351-4107-8377-5FFAD5078AEC}"/>
                    </a:ext>
                  </a:extLst>
                </p14:cNvPr>
                <p14:cNvContentPartPr/>
                <p14:nvPr/>
              </p14:nvContentPartPr>
              <p14:xfrm>
                <a:off x="2091210" y="2124705"/>
                <a:ext cx="160200" cy="291960"/>
              </p14:xfrm>
            </p:contentPart>
          </mc:Choice>
          <mc:Fallback>
            <p:pic>
              <p:nvPicPr>
                <p:cNvPr id="7" name="Ink 6">
                  <a:extLst>
                    <a:ext uri="{FF2B5EF4-FFF2-40B4-BE49-F238E27FC236}">
                      <a16:creationId xmlns:a16="http://schemas.microsoft.com/office/drawing/2014/main" id="{70CCEE0B-5351-4107-8377-5FFAD5078AEC}"/>
                    </a:ext>
                  </a:extLst>
                </p:cNvPr>
                <p:cNvPicPr/>
                <p:nvPr/>
              </p:nvPicPr>
              <p:blipFill>
                <a:blip r:embed="rId13"/>
                <a:stretch>
                  <a:fillRect/>
                </a:stretch>
              </p:blipFill>
              <p:spPr>
                <a:xfrm>
                  <a:off x="2082210" y="2116065"/>
                  <a:ext cx="1778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488D1866-2822-4A21-8D16-C89F9849915A}"/>
                    </a:ext>
                  </a:extLst>
                </p14:cNvPr>
                <p14:cNvContentPartPr/>
                <p14:nvPr/>
              </p14:nvContentPartPr>
              <p14:xfrm>
                <a:off x="2344290" y="2097705"/>
                <a:ext cx="7560" cy="285120"/>
              </p14:xfrm>
            </p:contentPart>
          </mc:Choice>
          <mc:Fallback>
            <p:pic>
              <p:nvPicPr>
                <p:cNvPr id="8" name="Ink 7">
                  <a:extLst>
                    <a:ext uri="{FF2B5EF4-FFF2-40B4-BE49-F238E27FC236}">
                      <a16:creationId xmlns:a16="http://schemas.microsoft.com/office/drawing/2014/main" id="{488D1866-2822-4A21-8D16-C89F9849915A}"/>
                    </a:ext>
                  </a:extLst>
                </p:cNvPr>
                <p:cNvPicPr/>
                <p:nvPr/>
              </p:nvPicPr>
              <p:blipFill>
                <a:blip r:embed="rId15"/>
                <a:stretch>
                  <a:fillRect/>
                </a:stretch>
              </p:blipFill>
              <p:spPr>
                <a:xfrm>
                  <a:off x="2335290" y="2088705"/>
                  <a:ext cx="252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25836A1E-1374-4109-946F-A02CF59081C1}"/>
                    </a:ext>
                  </a:extLst>
                </p14:cNvPr>
                <p14:cNvContentPartPr/>
                <p14:nvPr/>
              </p14:nvContentPartPr>
              <p14:xfrm>
                <a:off x="2490810" y="1932105"/>
                <a:ext cx="197640" cy="464400"/>
              </p14:xfrm>
            </p:contentPart>
          </mc:Choice>
          <mc:Fallback>
            <p:pic>
              <p:nvPicPr>
                <p:cNvPr id="9" name="Ink 8">
                  <a:extLst>
                    <a:ext uri="{FF2B5EF4-FFF2-40B4-BE49-F238E27FC236}">
                      <a16:creationId xmlns:a16="http://schemas.microsoft.com/office/drawing/2014/main" id="{25836A1E-1374-4109-946F-A02CF59081C1}"/>
                    </a:ext>
                  </a:extLst>
                </p:cNvPr>
                <p:cNvPicPr/>
                <p:nvPr/>
              </p:nvPicPr>
              <p:blipFill>
                <a:blip r:embed="rId17"/>
                <a:stretch>
                  <a:fillRect/>
                </a:stretch>
              </p:blipFill>
              <p:spPr>
                <a:xfrm>
                  <a:off x="2482170" y="1923105"/>
                  <a:ext cx="21528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4CB7841F-53A1-4D78-92C2-0415526385A9}"/>
                    </a:ext>
                  </a:extLst>
                </p14:cNvPr>
                <p14:cNvContentPartPr/>
                <p14:nvPr/>
              </p14:nvContentPartPr>
              <p14:xfrm>
                <a:off x="2759010" y="2097345"/>
                <a:ext cx="163800" cy="193320"/>
              </p14:xfrm>
            </p:contentPart>
          </mc:Choice>
          <mc:Fallback>
            <p:pic>
              <p:nvPicPr>
                <p:cNvPr id="10" name="Ink 9">
                  <a:extLst>
                    <a:ext uri="{FF2B5EF4-FFF2-40B4-BE49-F238E27FC236}">
                      <a16:creationId xmlns:a16="http://schemas.microsoft.com/office/drawing/2014/main" id="{4CB7841F-53A1-4D78-92C2-0415526385A9}"/>
                    </a:ext>
                  </a:extLst>
                </p:cNvPr>
                <p:cNvPicPr/>
                <p:nvPr/>
              </p:nvPicPr>
              <p:blipFill>
                <a:blip r:embed="rId19"/>
                <a:stretch>
                  <a:fillRect/>
                </a:stretch>
              </p:blipFill>
              <p:spPr>
                <a:xfrm>
                  <a:off x="2750370" y="2088705"/>
                  <a:ext cx="181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03A54998-FC8F-4A9C-8A2E-E0AF8C810470}"/>
                    </a:ext>
                  </a:extLst>
                </p14:cNvPr>
                <p14:cNvContentPartPr/>
                <p14:nvPr/>
              </p14:nvContentPartPr>
              <p14:xfrm>
                <a:off x="2967450" y="2071425"/>
                <a:ext cx="162360" cy="237240"/>
              </p14:xfrm>
            </p:contentPart>
          </mc:Choice>
          <mc:Fallback>
            <p:pic>
              <p:nvPicPr>
                <p:cNvPr id="11" name="Ink 10">
                  <a:extLst>
                    <a:ext uri="{FF2B5EF4-FFF2-40B4-BE49-F238E27FC236}">
                      <a16:creationId xmlns:a16="http://schemas.microsoft.com/office/drawing/2014/main" id="{03A54998-FC8F-4A9C-8A2E-E0AF8C810470}"/>
                    </a:ext>
                  </a:extLst>
                </p:cNvPr>
                <p:cNvPicPr/>
                <p:nvPr/>
              </p:nvPicPr>
              <p:blipFill>
                <a:blip r:embed="rId21"/>
                <a:stretch>
                  <a:fillRect/>
                </a:stretch>
              </p:blipFill>
              <p:spPr>
                <a:xfrm>
                  <a:off x="2958450" y="2062785"/>
                  <a:ext cx="180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91A91780-8C59-419A-9BC3-63939C82B634}"/>
                    </a:ext>
                  </a:extLst>
                </p14:cNvPr>
                <p14:cNvContentPartPr/>
                <p14:nvPr/>
              </p14:nvContentPartPr>
              <p14:xfrm>
                <a:off x="3266970" y="2079345"/>
                <a:ext cx="143280" cy="243720"/>
              </p14:xfrm>
            </p:contentPart>
          </mc:Choice>
          <mc:Fallback>
            <p:pic>
              <p:nvPicPr>
                <p:cNvPr id="12" name="Ink 11">
                  <a:extLst>
                    <a:ext uri="{FF2B5EF4-FFF2-40B4-BE49-F238E27FC236}">
                      <a16:creationId xmlns:a16="http://schemas.microsoft.com/office/drawing/2014/main" id="{91A91780-8C59-419A-9BC3-63939C82B634}"/>
                    </a:ext>
                  </a:extLst>
                </p:cNvPr>
                <p:cNvPicPr/>
                <p:nvPr/>
              </p:nvPicPr>
              <p:blipFill>
                <a:blip r:embed="rId23"/>
                <a:stretch>
                  <a:fillRect/>
                </a:stretch>
              </p:blipFill>
              <p:spPr>
                <a:xfrm>
                  <a:off x="3258330" y="2070705"/>
                  <a:ext cx="160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741B2346-E68B-467A-890A-22ACAFE4C2CD}"/>
                    </a:ext>
                  </a:extLst>
                </p14:cNvPr>
                <p14:cNvContentPartPr/>
                <p14:nvPr/>
              </p14:nvContentPartPr>
              <p14:xfrm>
                <a:off x="3472170" y="2094465"/>
                <a:ext cx="213840" cy="193320"/>
              </p14:xfrm>
            </p:contentPart>
          </mc:Choice>
          <mc:Fallback>
            <p:pic>
              <p:nvPicPr>
                <p:cNvPr id="13" name="Ink 12">
                  <a:extLst>
                    <a:ext uri="{FF2B5EF4-FFF2-40B4-BE49-F238E27FC236}">
                      <a16:creationId xmlns:a16="http://schemas.microsoft.com/office/drawing/2014/main" id="{741B2346-E68B-467A-890A-22ACAFE4C2CD}"/>
                    </a:ext>
                  </a:extLst>
                </p:cNvPr>
                <p:cNvPicPr/>
                <p:nvPr/>
              </p:nvPicPr>
              <p:blipFill>
                <a:blip r:embed="rId25"/>
                <a:stretch>
                  <a:fillRect/>
                </a:stretch>
              </p:blipFill>
              <p:spPr>
                <a:xfrm>
                  <a:off x="3463530" y="2085825"/>
                  <a:ext cx="231480" cy="210960"/>
                </a:xfrm>
                <a:prstGeom prst="rect">
                  <a:avLst/>
                </a:prstGeom>
              </p:spPr>
            </p:pic>
          </mc:Fallback>
        </mc:AlternateContent>
      </p:grpSp>
      <p:grpSp>
        <p:nvGrpSpPr>
          <p:cNvPr id="49" name="Group 48">
            <a:extLst>
              <a:ext uri="{FF2B5EF4-FFF2-40B4-BE49-F238E27FC236}">
                <a16:creationId xmlns:a16="http://schemas.microsoft.com/office/drawing/2014/main" id="{E0B249AA-5B2D-426F-8EFE-08F38B090FAA}"/>
              </a:ext>
            </a:extLst>
          </p:cNvPr>
          <p:cNvGrpSpPr/>
          <p:nvPr/>
        </p:nvGrpSpPr>
        <p:grpSpPr>
          <a:xfrm>
            <a:off x="6398970" y="1189065"/>
            <a:ext cx="2386080" cy="1301040"/>
            <a:chOff x="6398970" y="1189065"/>
            <a:chExt cx="2386080" cy="1301040"/>
          </a:xfrm>
        </p:grpSpPr>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2D6D9A3C-1635-4584-BE7D-A15D0246ED21}"/>
                    </a:ext>
                  </a:extLst>
                </p14:cNvPr>
                <p14:cNvContentPartPr/>
                <p14:nvPr/>
              </p14:nvContentPartPr>
              <p14:xfrm>
                <a:off x="6398970" y="1369785"/>
                <a:ext cx="164160" cy="316080"/>
              </p14:xfrm>
            </p:contentPart>
          </mc:Choice>
          <mc:Fallback>
            <p:pic>
              <p:nvPicPr>
                <p:cNvPr id="15" name="Ink 14">
                  <a:extLst>
                    <a:ext uri="{FF2B5EF4-FFF2-40B4-BE49-F238E27FC236}">
                      <a16:creationId xmlns:a16="http://schemas.microsoft.com/office/drawing/2014/main" id="{2D6D9A3C-1635-4584-BE7D-A15D0246ED21}"/>
                    </a:ext>
                  </a:extLst>
                </p:cNvPr>
                <p:cNvPicPr/>
                <p:nvPr/>
              </p:nvPicPr>
              <p:blipFill>
                <a:blip r:embed="rId27"/>
                <a:stretch>
                  <a:fillRect/>
                </a:stretch>
              </p:blipFill>
              <p:spPr>
                <a:xfrm>
                  <a:off x="6390330" y="1360785"/>
                  <a:ext cx="1818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DE337516-8BED-47B2-BCE0-6DF22B573AA7}"/>
                    </a:ext>
                  </a:extLst>
                </p14:cNvPr>
                <p14:cNvContentPartPr/>
                <p14:nvPr/>
              </p14:nvContentPartPr>
              <p14:xfrm>
                <a:off x="6572130" y="1399665"/>
                <a:ext cx="478800" cy="271440"/>
              </p14:xfrm>
            </p:contentPart>
          </mc:Choice>
          <mc:Fallback>
            <p:pic>
              <p:nvPicPr>
                <p:cNvPr id="16" name="Ink 15">
                  <a:extLst>
                    <a:ext uri="{FF2B5EF4-FFF2-40B4-BE49-F238E27FC236}">
                      <a16:creationId xmlns:a16="http://schemas.microsoft.com/office/drawing/2014/main" id="{DE337516-8BED-47B2-BCE0-6DF22B573AA7}"/>
                    </a:ext>
                  </a:extLst>
                </p:cNvPr>
                <p:cNvPicPr/>
                <p:nvPr/>
              </p:nvPicPr>
              <p:blipFill>
                <a:blip r:embed="rId29"/>
                <a:stretch>
                  <a:fillRect/>
                </a:stretch>
              </p:blipFill>
              <p:spPr>
                <a:xfrm>
                  <a:off x="6563130" y="1391025"/>
                  <a:ext cx="4964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9AB167CE-CA1E-4D5A-A1B5-9EE33741AC39}"/>
                    </a:ext>
                  </a:extLst>
                </p14:cNvPr>
                <p14:cNvContentPartPr/>
                <p14:nvPr/>
              </p14:nvContentPartPr>
              <p14:xfrm>
                <a:off x="7081170" y="1345305"/>
                <a:ext cx="182520" cy="237240"/>
              </p14:xfrm>
            </p:contentPart>
          </mc:Choice>
          <mc:Fallback>
            <p:pic>
              <p:nvPicPr>
                <p:cNvPr id="17" name="Ink 16">
                  <a:extLst>
                    <a:ext uri="{FF2B5EF4-FFF2-40B4-BE49-F238E27FC236}">
                      <a16:creationId xmlns:a16="http://schemas.microsoft.com/office/drawing/2014/main" id="{9AB167CE-CA1E-4D5A-A1B5-9EE33741AC39}"/>
                    </a:ext>
                  </a:extLst>
                </p:cNvPr>
                <p:cNvPicPr/>
                <p:nvPr/>
              </p:nvPicPr>
              <p:blipFill>
                <a:blip r:embed="rId31"/>
                <a:stretch>
                  <a:fillRect/>
                </a:stretch>
              </p:blipFill>
              <p:spPr>
                <a:xfrm>
                  <a:off x="7072530" y="1336305"/>
                  <a:ext cx="200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1F7E80DE-1C55-4E7C-92ED-213F63385913}"/>
                    </a:ext>
                  </a:extLst>
                </p14:cNvPr>
                <p14:cNvContentPartPr/>
                <p14:nvPr/>
              </p14:nvContentPartPr>
              <p14:xfrm>
                <a:off x="7335690" y="1339905"/>
                <a:ext cx="173160" cy="218160"/>
              </p14:xfrm>
            </p:contentPart>
          </mc:Choice>
          <mc:Fallback>
            <p:pic>
              <p:nvPicPr>
                <p:cNvPr id="18" name="Ink 17">
                  <a:extLst>
                    <a:ext uri="{FF2B5EF4-FFF2-40B4-BE49-F238E27FC236}">
                      <a16:creationId xmlns:a16="http://schemas.microsoft.com/office/drawing/2014/main" id="{1F7E80DE-1C55-4E7C-92ED-213F63385913}"/>
                    </a:ext>
                  </a:extLst>
                </p:cNvPr>
                <p:cNvPicPr/>
                <p:nvPr/>
              </p:nvPicPr>
              <p:blipFill>
                <a:blip r:embed="rId33"/>
                <a:stretch>
                  <a:fillRect/>
                </a:stretch>
              </p:blipFill>
              <p:spPr>
                <a:xfrm>
                  <a:off x="7327050" y="1330905"/>
                  <a:ext cx="190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948133A8-FC76-4529-928E-6EC42FCFEA41}"/>
                    </a:ext>
                  </a:extLst>
                </p14:cNvPr>
                <p14:cNvContentPartPr/>
                <p14:nvPr/>
              </p14:nvContentPartPr>
              <p14:xfrm>
                <a:off x="7568250" y="1374465"/>
                <a:ext cx="227880" cy="197640"/>
              </p14:xfrm>
            </p:contentPart>
          </mc:Choice>
          <mc:Fallback>
            <p:pic>
              <p:nvPicPr>
                <p:cNvPr id="19" name="Ink 18">
                  <a:extLst>
                    <a:ext uri="{FF2B5EF4-FFF2-40B4-BE49-F238E27FC236}">
                      <a16:creationId xmlns:a16="http://schemas.microsoft.com/office/drawing/2014/main" id="{948133A8-FC76-4529-928E-6EC42FCFEA41}"/>
                    </a:ext>
                  </a:extLst>
                </p:cNvPr>
                <p:cNvPicPr/>
                <p:nvPr/>
              </p:nvPicPr>
              <p:blipFill>
                <a:blip r:embed="rId35"/>
                <a:stretch>
                  <a:fillRect/>
                </a:stretch>
              </p:blipFill>
              <p:spPr>
                <a:xfrm>
                  <a:off x="7559250" y="1365825"/>
                  <a:ext cx="245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a:extLst>
                    <a:ext uri="{FF2B5EF4-FFF2-40B4-BE49-F238E27FC236}">
                      <a16:creationId xmlns:a16="http://schemas.microsoft.com/office/drawing/2014/main" id="{429C8A85-5D7C-4157-A9B1-8F6589E91037}"/>
                    </a:ext>
                  </a:extLst>
                </p14:cNvPr>
                <p14:cNvContentPartPr/>
                <p14:nvPr/>
              </p14:nvContentPartPr>
              <p14:xfrm>
                <a:off x="7838970" y="1189065"/>
                <a:ext cx="34920" cy="389520"/>
              </p14:xfrm>
            </p:contentPart>
          </mc:Choice>
          <mc:Fallback>
            <p:pic>
              <p:nvPicPr>
                <p:cNvPr id="20" name="Ink 19">
                  <a:extLst>
                    <a:ext uri="{FF2B5EF4-FFF2-40B4-BE49-F238E27FC236}">
                      <a16:creationId xmlns:a16="http://schemas.microsoft.com/office/drawing/2014/main" id="{429C8A85-5D7C-4157-A9B1-8F6589E91037}"/>
                    </a:ext>
                  </a:extLst>
                </p:cNvPr>
                <p:cNvPicPr/>
                <p:nvPr/>
              </p:nvPicPr>
              <p:blipFill>
                <a:blip r:embed="rId37"/>
                <a:stretch>
                  <a:fillRect/>
                </a:stretch>
              </p:blipFill>
              <p:spPr>
                <a:xfrm>
                  <a:off x="7829970" y="1180425"/>
                  <a:ext cx="5256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434A728E-440A-44A3-BB76-75EC66D3F6E0}"/>
                    </a:ext>
                  </a:extLst>
                </p14:cNvPr>
                <p14:cNvContentPartPr/>
                <p14:nvPr/>
              </p14:nvContentPartPr>
              <p14:xfrm>
                <a:off x="7823490" y="1378785"/>
                <a:ext cx="402480" cy="445320"/>
              </p14:xfrm>
            </p:contentPart>
          </mc:Choice>
          <mc:Fallback>
            <p:pic>
              <p:nvPicPr>
                <p:cNvPr id="21" name="Ink 20">
                  <a:extLst>
                    <a:ext uri="{FF2B5EF4-FFF2-40B4-BE49-F238E27FC236}">
                      <a16:creationId xmlns:a16="http://schemas.microsoft.com/office/drawing/2014/main" id="{434A728E-440A-44A3-BB76-75EC66D3F6E0}"/>
                    </a:ext>
                  </a:extLst>
                </p:cNvPr>
                <p:cNvPicPr/>
                <p:nvPr/>
              </p:nvPicPr>
              <p:blipFill>
                <a:blip r:embed="rId39"/>
                <a:stretch>
                  <a:fillRect/>
                </a:stretch>
              </p:blipFill>
              <p:spPr>
                <a:xfrm>
                  <a:off x="7814850" y="1369785"/>
                  <a:ext cx="42012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BE8446F3-93FA-4B2F-A64B-60CBEEB6826E}"/>
                    </a:ext>
                  </a:extLst>
                </p14:cNvPr>
                <p14:cNvContentPartPr/>
                <p14:nvPr/>
              </p14:nvContentPartPr>
              <p14:xfrm>
                <a:off x="7125810" y="1979985"/>
                <a:ext cx="341280" cy="256320"/>
              </p14:xfrm>
            </p:contentPart>
          </mc:Choice>
          <mc:Fallback>
            <p:pic>
              <p:nvPicPr>
                <p:cNvPr id="22" name="Ink 21">
                  <a:extLst>
                    <a:ext uri="{FF2B5EF4-FFF2-40B4-BE49-F238E27FC236}">
                      <a16:creationId xmlns:a16="http://schemas.microsoft.com/office/drawing/2014/main" id="{BE8446F3-93FA-4B2F-A64B-60CBEEB6826E}"/>
                    </a:ext>
                  </a:extLst>
                </p:cNvPr>
                <p:cNvPicPr/>
                <p:nvPr/>
              </p:nvPicPr>
              <p:blipFill>
                <a:blip r:embed="rId41"/>
                <a:stretch>
                  <a:fillRect/>
                </a:stretch>
              </p:blipFill>
              <p:spPr>
                <a:xfrm>
                  <a:off x="7117170" y="1970985"/>
                  <a:ext cx="3589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30EB53A8-3F4A-450E-9132-58DEBEAB662D}"/>
                    </a:ext>
                  </a:extLst>
                </p14:cNvPr>
                <p14:cNvContentPartPr/>
                <p14:nvPr/>
              </p14:nvContentPartPr>
              <p14:xfrm>
                <a:off x="7390410" y="1965585"/>
                <a:ext cx="316080" cy="524520"/>
              </p14:xfrm>
            </p:contentPart>
          </mc:Choice>
          <mc:Fallback>
            <p:pic>
              <p:nvPicPr>
                <p:cNvPr id="23" name="Ink 22">
                  <a:extLst>
                    <a:ext uri="{FF2B5EF4-FFF2-40B4-BE49-F238E27FC236}">
                      <a16:creationId xmlns:a16="http://schemas.microsoft.com/office/drawing/2014/main" id="{30EB53A8-3F4A-450E-9132-58DEBEAB662D}"/>
                    </a:ext>
                  </a:extLst>
                </p:cNvPr>
                <p:cNvPicPr/>
                <p:nvPr/>
              </p:nvPicPr>
              <p:blipFill>
                <a:blip r:embed="rId43"/>
                <a:stretch>
                  <a:fillRect/>
                </a:stretch>
              </p:blipFill>
              <p:spPr>
                <a:xfrm>
                  <a:off x="7381410" y="1956585"/>
                  <a:ext cx="33372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67E073DB-2E15-4D24-9031-2910FB9B24B4}"/>
                    </a:ext>
                  </a:extLst>
                </p14:cNvPr>
                <p14:cNvContentPartPr/>
                <p14:nvPr/>
              </p14:nvContentPartPr>
              <p14:xfrm>
                <a:off x="7698570" y="1955145"/>
                <a:ext cx="416880" cy="214200"/>
              </p14:xfrm>
            </p:contentPart>
          </mc:Choice>
          <mc:Fallback>
            <p:pic>
              <p:nvPicPr>
                <p:cNvPr id="24" name="Ink 23">
                  <a:extLst>
                    <a:ext uri="{FF2B5EF4-FFF2-40B4-BE49-F238E27FC236}">
                      <a16:creationId xmlns:a16="http://schemas.microsoft.com/office/drawing/2014/main" id="{67E073DB-2E15-4D24-9031-2910FB9B24B4}"/>
                    </a:ext>
                  </a:extLst>
                </p:cNvPr>
                <p:cNvPicPr/>
                <p:nvPr/>
              </p:nvPicPr>
              <p:blipFill>
                <a:blip r:embed="rId45"/>
                <a:stretch>
                  <a:fillRect/>
                </a:stretch>
              </p:blipFill>
              <p:spPr>
                <a:xfrm>
                  <a:off x="7689570" y="1946145"/>
                  <a:ext cx="434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EA62ABAD-AE7F-4411-8211-5DE7C6841B89}"/>
                    </a:ext>
                  </a:extLst>
                </p14:cNvPr>
                <p14:cNvContentPartPr/>
                <p14:nvPr/>
              </p14:nvContentPartPr>
              <p14:xfrm>
                <a:off x="8136690" y="1910865"/>
                <a:ext cx="100800" cy="227520"/>
              </p14:xfrm>
            </p:contentPart>
          </mc:Choice>
          <mc:Fallback>
            <p:pic>
              <p:nvPicPr>
                <p:cNvPr id="25" name="Ink 24">
                  <a:extLst>
                    <a:ext uri="{FF2B5EF4-FFF2-40B4-BE49-F238E27FC236}">
                      <a16:creationId xmlns:a16="http://schemas.microsoft.com/office/drawing/2014/main" id="{EA62ABAD-AE7F-4411-8211-5DE7C6841B89}"/>
                    </a:ext>
                  </a:extLst>
                </p:cNvPr>
                <p:cNvPicPr/>
                <p:nvPr/>
              </p:nvPicPr>
              <p:blipFill>
                <a:blip r:embed="rId47"/>
                <a:stretch>
                  <a:fillRect/>
                </a:stretch>
              </p:blipFill>
              <p:spPr>
                <a:xfrm>
                  <a:off x="8127690" y="1902225"/>
                  <a:ext cx="118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Ink 25">
                  <a:extLst>
                    <a:ext uri="{FF2B5EF4-FFF2-40B4-BE49-F238E27FC236}">
                      <a16:creationId xmlns:a16="http://schemas.microsoft.com/office/drawing/2014/main" id="{57A9425A-3C7E-431D-9A4D-73033F261535}"/>
                    </a:ext>
                  </a:extLst>
                </p14:cNvPr>
                <p14:cNvContentPartPr/>
                <p14:nvPr/>
              </p14:nvContentPartPr>
              <p14:xfrm>
                <a:off x="8337210" y="1926705"/>
                <a:ext cx="240480" cy="168480"/>
              </p14:xfrm>
            </p:contentPart>
          </mc:Choice>
          <mc:Fallback>
            <p:pic>
              <p:nvPicPr>
                <p:cNvPr id="26" name="Ink 25">
                  <a:extLst>
                    <a:ext uri="{FF2B5EF4-FFF2-40B4-BE49-F238E27FC236}">
                      <a16:creationId xmlns:a16="http://schemas.microsoft.com/office/drawing/2014/main" id="{57A9425A-3C7E-431D-9A4D-73033F261535}"/>
                    </a:ext>
                  </a:extLst>
                </p:cNvPr>
                <p:cNvPicPr/>
                <p:nvPr/>
              </p:nvPicPr>
              <p:blipFill>
                <a:blip r:embed="rId49"/>
                <a:stretch>
                  <a:fillRect/>
                </a:stretch>
              </p:blipFill>
              <p:spPr>
                <a:xfrm>
                  <a:off x="8328570" y="1918065"/>
                  <a:ext cx="258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Ink 26">
                  <a:extLst>
                    <a:ext uri="{FF2B5EF4-FFF2-40B4-BE49-F238E27FC236}">
                      <a16:creationId xmlns:a16="http://schemas.microsoft.com/office/drawing/2014/main" id="{F9514DB1-74CA-4488-A1FF-B81AFA994EB7}"/>
                    </a:ext>
                  </a:extLst>
                </p14:cNvPr>
                <p14:cNvContentPartPr/>
                <p14:nvPr/>
              </p14:nvContentPartPr>
              <p14:xfrm>
                <a:off x="8506410" y="1904385"/>
                <a:ext cx="278640" cy="545760"/>
              </p14:xfrm>
            </p:contentPart>
          </mc:Choice>
          <mc:Fallback>
            <p:pic>
              <p:nvPicPr>
                <p:cNvPr id="27" name="Ink 26">
                  <a:extLst>
                    <a:ext uri="{FF2B5EF4-FFF2-40B4-BE49-F238E27FC236}">
                      <a16:creationId xmlns:a16="http://schemas.microsoft.com/office/drawing/2014/main" id="{F9514DB1-74CA-4488-A1FF-B81AFA994EB7}"/>
                    </a:ext>
                  </a:extLst>
                </p:cNvPr>
                <p:cNvPicPr/>
                <p:nvPr/>
              </p:nvPicPr>
              <p:blipFill>
                <a:blip r:embed="rId51"/>
                <a:stretch>
                  <a:fillRect/>
                </a:stretch>
              </p:blipFill>
              <p:spPr>
                <a:xfrm>
                  <a:off x="8497770" y="1895385"/>
                  <a:ext cx="29628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987DFB9F-7FF6-4C9B-BE92-026152DEA222}"/>
                    </a:ext>
                  </a:extLst>
                </p14:cNvPr>
                <p14:cNvContentPartPr/>
                <p14:nvPr/>
              </p14:nvContentPartPr>
              <p14:xfrm>
                <a:off x="8372850" y="1687665"/>
                <a:ext cx="6480" cy="12960"/>
              </p14:xfrm>
            </p:contentPart>
          </mc:Choice>
          <mc:Fallback>
            <p:pic>
              <p:nvPicPr>
                <p:cNvPr id="28" name="Ink 27">
                  <a:extLst>
                    <a:ext uri="{FF2B5EF4-FFF2-40B4-BE49-F238E27FC236}">
                      <a16:creationId xmlns:a16="http://schemas.microsoft.com/office/drawing/2014/main" id="{987DFB9F-7FF6-4C9B-BE92-026152DEA222}"/>
                    </a:ext>
                  </a:extLst>
                </p:cNvPr>
                <p:cNvPicPr/>
                <p:nvPr/>
              </p:nvPicPr>
              <p:blipFill>
                <a:blip r:embed="rId53"/>
                <a:stretch>
                  <a:fillRect/>
                </a:stretch>
              </p:blipFill>
              <p:spPr>
                <a:xfrm>
                  <a:off x="8363850" y="1679025"/>
                  <a:ext cx="24120" cy="30600"/>
                </a:xfrm>
                <a:prstGeom prst="rect">
                  <a:avLst/>
                </a:prstGeom>
              </p:spPr>
            </p:pic>
          </mc:Fallback>
        </mc:AlternateContent>
      </p:grpSp>
      <p:grpSp>
        <p:nvGrpSpPr>
          <p:cNvPr id="48" name="Group 47">
            <a:extLst>
              <a:ext uri="{FF2B5EF4-FFF2-40B4-BE49-F238E27FC236}">
                <a16:creationId xmlns:a16="http://schemas.microsoft.com/office/drawing/2014/main" id="{92AAB5E9-62FC-44E6-9EB8-6DE17F960549}"/>
              </a:ext>
            </a:extLst>
          </p:cNvPr>
          <p:cNvGrpSpPr/>
          <p:nvPr/>
        </p:nvGrpSpPr>
        <p:grpSpPr>
          <a:xfrm>
            <a:off x="4215210" y="2927505"/>
            <a:ext cx="1478160" cy="1894680"/>
            <a:chOff x="4215210" y="2927505"/>
            <a:chExt cx="1478160" cy="1894680"/>
          </a:xfrm>
        </p:grpSpPr>
        <mc:AlternateContent xmlns:mc="http://schemas.openxmlformats.org/markup-compatibility/2006">
          <mc:Choice xmlns:p14="http://schemas.microsoft.com/office/powerpoint/2010/main" Requires="p14">
            <p:contentPart p14:bwMode="auto" r:id="rId54">
              <p14:nvContentPartPr>
                <p14:cNvPr id="29" name="Ink 28">
                  <a:extLst>
                    <a:ext uri="{FF2B5EF4-FFF2-40B4-BE49-F238E27FC236}">
                      <a16:creationId xmlns:a16="http://schemas.microsoft.com/office/drawing/2014/main" id="{DA3C5907-11DF-4F47-892C-0C9DB109B69F}"/>
                    </a:ext>
                  </a:extLst>
                </p14:cNvPr>
                <p14:cNvContentPartPr/>
                <p14:nvPr/>
              </p14:nvContentPartPr>
              <p14:xfrm>
                <a:off x="4215210" y="3148185"/>
                <a:ext cx="185400" cy="274680"/>
              </p14:xfrm>
            </p:contentPart>
          </mc:Choice>
          <mc:Fallback>
            <p:pic>
              <p:nvPicPr>
                <p:cNvPr id="29" name="Ink 28">
                  <a:extLst>
                    <a:ext uri="{FF2B5EF4-FFF2-40B4-BE49-F238E27FC236}">
                      <a16:creationId xmlns:a16="http://schemas.microsoft.com/office/drawing/2014/main" id="{DA3C5907-11DF-4F47-892C-0C9DB109B69F}"/>
                    </a:ext>
                  </a:extLst>
                </p:cNvPr>
                <p:cNvPicPr/>
                <p:nvPr/>
              </p:nvPicPr>
              <p:blipFill>
                <a:blip r:embed="rId55"/>
                <a:stretch>
                  <a:fillRect/>
                </a:stretch>
              </p:blipFill>
              <p:spPr>
                <a:xfrm>
                  <a:off x="4206570" y="3139545"/>
                  <a:ext cx="2030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Ink 29">
                  <a:extLst>
                    <a:ext uri="{FF2B5EF4-FFF2-40B4-BE49-F238E27FC236}">
                      <a16:creationId xmlns:a16="http://schemas.microsoft.com/office/drawing/2014/main" id="{180075CB-EF3E-4460-B1B6-8C00B4788CFF}"/>
                    </a:ext>
                  </a:extLst>
                </p14:cNvPr>
                <p14:cNvContentPartPr/>
                <p14:nvPr/>
              </p14:nvContentPartPr>
              <p14:xfrm>
                <a:off x="4397370" y="3149625"/>
                <a:ext cx="186840" cy="279360"/>
              </p14:xfrm>
            </p:contentPart>
          </mc:Choice>
          <mc:Fallback>
            <p:pic>
              <p:nvPicPr>
                <p:cNvPr id="30" name="Ink 29">
                  <a:extLst>
                    <a:ext uri="{FF2B5EF4-FFF2-40B4-BE49-F238E27FC236}">
                      <a16:creationId xmlns:a16="http://schemas.microsoft.com/office/drawing/2014/main" id="{180075CB-EF3E-4460-B1B6-8C00B4788CFF}"/>
                    </a:ext>
                  </a:extLst>
                </p:cNvPr>
                <p:cNvPicPr/>
                <p:nvPr/>
              </p:nvPicPr>
              <p:blipFill>
                <a:blip r:embed="rId57"/>
                <a:stretch>
                  <a:fillRect/>
                </a:stretch>
              </p:blipFill>
              <p:spPr>
                <a:xfrm>
                  <a:off x="4388730" y="3140625"/>
                  <a:ext cx="204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Ink 30">
                  <a:extLst>
                    <a:ext uri="{FF2B5EF4-FFF2-40B4-BE49-F238E27FC236}">
                      <a16:creationId xmlns:a16="http://schemas.microsoft.com/office/drawing/2014/main" id="{CDC870C4-1BC4-4A12-93E4-0CA22B07B5B6}"/>
                    </a:ext>
                  </a:extLst>
                </p14:cNvPr>
                <p14:cNvContentPartPr/>
                <p14:nvPr/>
              </p14:nvContentPartPr>
              <p14:xfrm>
                <a:off x="4584210" y="3161865"/>
                <a:ext cx="342000" cy="285480"/>
              </p14:xfrm>
            </p:contentPart>
          </mc:Choice>
          <mc:Fallback>
            <p:pic>
              <p:nvPicPr>
                <p:cNvPr id="31" name="Ink 30">
                  <a:extLst>
                    <a:ext uri="{FF2B5EF4-FFF2-40B4-BE49-F238E27FC236}">
                      <a16:creationId xmlns:a16="http://schemas.microsoft.com/office/drawing/2014/main" id="{CDC870C4-1BC4-4A12-93E4-0CA22B07B5B6}"/>
                    </a:ext>
                  </a:extLst>
                </p:cNvPr>
                <p:cNvPicPr/>
                <p:nvPr/>
              </p:nvPicPr>
              <p:blipFill>
                <a:blip r:embed="rId59"/>
                <a:stretch>
                  <a:fillRect/>
                </a:stretch>
              </p:blipFill>
              <p:spPr>
                <a:xfrm>
                  <a:off x="4575210" y="3152865"/>
                  <a:ext cx="3596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Ink 31">
                  <a:extLst>
                    <a:ext uri="{FF2B5EF4-FFF2-40B4-BE49-F238E27FC236}">
                      <a16:creationId xmlns:a16="http://schemas.microsoft.com/office/drawing/2014/main" id="{F300BAB4-4EE0-4C1E-9038-CB30AFCE7CCB}"/>
                    </a:ext>
                  </a:extLst>
                </p14:cNvPr>
                <p14:cNvContentPartPr/>
                <p14:nvPr/>
              </p14:nvContentPartPr>
              <p14:xfrm>
                <a:off x="4927650" y="3151425"/>
                <a:ext cx="263160" cy="286920"/>
              </p14:xfrm>
            </p:contentPart>
          </mc:Choice>
          <mc:Fallback>
            <p:pic>
              <p:nvPicPr>
                <p:cNvPr id="32" name="Ink 31">
                  <a:extLst>
                    <a:ext uri="{FF2B5EF4-FFF2-40B4-BE49-F238E27FC236}">
                      <a16:creationId xmlns:a16="http://schemas.microsoft.com/office/drawing/2014/main" id="{F300BAB4-4EE0-4C1E-9038-CB30AFCE7CCB}"/>
                    </a:ext>
                  </a:extLst>
                </p:cNvPr>
                <p:cNvPicPr/>
                <p:nvPr/>
              </p:nvPicPr>
              <p:blipFill>
                <a:blip r:embed="rId61"/>
                <a:stretch>
                  <a:fillRect/>
                </a:stretch>
              </p:blipFill>
              <p:spPr>
                <a:xfrm>
                  <a:off x="4918650" y="3142425"/>
                  <a:ext cx="2808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Ink 32">
                  <a:extLst>
                    <a:ext uri="{FF2B5EF4-FFF2-40B4-BE49-F238E27FC236}">
                      <a16:creationId xmlns:a16="http://schemas.microsoft.com/office/drawing/2014/main" id="{61132447-857F-458B-B72D-07167640AEFD}"/>
                    </a:ext>
                  </a:extLst>
                </p14:cNvPr>
                <p14:cNvContentPartPr/>
                <p14:nvPr/>
              </p14:nvContentPartPr>
              <p14:xfrm>
                <a:off x="5205210" y="3132345"/>
                <a:ext cx="178920" cy="261720"/>
              </p14:xfrm>
            </p:contentPart>
          </mc:Choice>
          <mc:Fallback>
            <p:pic>
              <p:nvPicPr>
                <p:cNvPr id="33" name="Ink 32">
                  <a:extLst>
                    <a:ext uri="{FF2B5EF4-FFF2-40B4-BE49-F238E27FC236}">
                      <a16:creationId xmlns:a16="http://schemas.microsoft.com/office/drawing/2014/main" id="{61132447-857F-458B-B72D-07167640AEFD}"/>
                    </a:ext>
                  </a:extLst>
                </p:cNvPr>
                <p:cNvPicPr/>
                <p:nvPr/>
              </p:nvPicPr>
              <p:blipFill>
                <a:blip r:embed="rId63"/>
                <a:stretch>
                  <a:fillRect/>
                </a:stretch>
              </p:blipFill>
              <p:spPr>
                <a:xfrm>
                  <a:off x="5196570" y="3123705"/>
                  <a:ext cx="196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 name="Ink 33">
                  <a:extLst>
                    <a:ext uri="{FF2B5EF4-FFF2-40B4-BE49-F238E27FC236}">
                      <a16:creationId xmlns:a16="http://schemas.microsoft.com/office/drawing/2014/main" id="{E1850167-3D5D-425C-A82B-2F9D0660A254}"/>
                    </a:ext>
                  </a:extLst>
                </p14:cNvPr>
                <p14:cNvContentPartPr/>
                <p14:nvPr/>
              </p14:nvContentPartPr>
              <p14:xfrm>
                <a:off x="5478450" y="2927505"/>
                <a:ext cx="214920" cy="464040"/>
              </p14:xfrm>
            </p:contentPart>
          </mc:Choice>
          <mc:Fallback>
            <p:pic>
              <p:nvPicPr>
                <p:cNvPr id="34" name="Ink 33">
                  <a:extLst>
                    <a:ext uri="{FF2B5EF4-FFF2-40B4-BE49-F238E27FC236}">
                      <a16:creationId xmlns:a16="http://schemas.microsoft.com/office/drawing/2014/main" id="{E1850167-3D5D-425C-A82B-2F9D0660A254}"/>
                    </a:ext>
                  </a:extLst>
                </p:cNvPr>
                <p:cNvPicPr/>
                <p:nvPr/>
              </p:nvPicPr>
              <p:blipFill>
                <a:blip r:embed="rId65"/>
                <a:stretch>
                  <a:fillRect/>
                </a:stretch>
              </p:blipFill>
              <p:spPr>
                <a:xfrm>
                  <a:off x="5469810" y="2918505"/>
                  <a:ext cx="23256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Ink 34">
                  <a:extLst>
                    <a:ext uri="{FF2B5EF4-FFF2-40B4-BE49-F238E27FC236}">
                      <a16:creationId xmlns:a16="http://schemas.microsoft.com/office/drawing/2014/main" id="{EED58840-36E7-483A-9CE5-20B80563E46F}"/>
                    </a:ext>
                  </a:extLst>
                </p14:cNvPr>
                <p14:cNvContentPartPr/>
                <p14:nvPr/>
              </p14:nvContentPartPr>
              <p14:xfrm>
                <a:off x="4270650" y="3779625"/>
                <a:ext cx="186840" cy="224640"/>
              </p14:xfrm>
            </p:contentPart>
          </mc:Choice>
          <mc:Fallback>
            <p:pic>
              <p:nvPicPr>
                <p:cNvPr id="35" name="Ink 34">
                  <a:extLst>
                    <a:ext uri="{FF2B5EF4-FFF2-40B4-BE49-F238E27FC236}">
                      <a16:creationId xmlns:a16="http://schemas.microsoft.com/office/drawing/2014/main" id="{EED58840-36E7-483A-9CE5-20B80563E46F}"/>
                    </a:ext>
                  </a:extLst>
                </p:cNvPr>
                <p:cNvPicPr/>
                <p:nvPr/>
              </p:nvPicPr>
              <p:blipFill>
                <a:blip r:embed="rId67"/>
                <a:stretch>
                  <a:fillRect/>
                </a:stretch>
              </p:blipFill>
              <p:spPr>
                <a:xfrm>
                  <a:off x="4262010" y="3770625"/>
                  <a:ext cx="2044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Ink 35">
                  <a:extLst>
                    <a:ext uri="{FF2B5EF4-FFF2-40B4-BE49-F238E27FC236}">
                      <a16:creationId xmlns:a16="http://schemas.microsoft.com/office/drawing/2014/main" id="{984AC18B-9F80-45A4-8F70-8AAD98C82838}"/>
                    </a:ext>
                  </a:extLst>
                </p14:cNvPr>
                <p14:cNvContentPartPr/>
                <p14:nvPr/>
              </p14:nvContentPartPr>
              <p14:xfrm>
                <a:off x="4476210" y="3773865"/>
                <a:ext cx="21600" cy="206280"/>
              </p14:xfrm>
            </p:contentPart>
          </mc:Choice>
          <mc:Fallback>
            <p:pic>
              <p:nvPicPr>
                <p:cNvPr id="36" name="Ink 35">
                  <a:extLst>
                    <a:ext uri="{FF2B5EF4-FFF2-40B4-BE49-F238E27FC236}">
                      <a16:creationId xmlns:a16="http://schemas.microsoft.com/office/drawing/2014/main" id="{984AC18B-9F80-45A4-8F70-8AAD98C82838}"/>
                    </a:ext>
                  </a:extLst>
                </p:cNvPr>
                <p:cNvPicPr/>
                <p:nvPr/>
              </p:nvPicPr>
              <p:blipFill>
                <a:blip r:embed="rId69"/>
                <a:stretch>
                  <a:fillRect/>
                </a:stretch>
              </p:blipFill>
              <p:spPr>
                <a:xfrm>
                  <a:off x="4467570" y="3764865"/>
                  <a:ext cx="39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Ink 36">
                  <a:extLst>
                    <a:ext uri="{FF2B5EF4-FFF2-40B4-BE49-F238E27FC236}">
                      <a16:creationId xmlns:a16="http://schemas.microsoft.com/office/drawing/2014/main" id="{BE9C40E6-C050-4F45-864F-7AA164B23935}"/>
                    </a:ext>
                  </a:extLst>
                </p14:cNvPr>
                <p14:cNvContentPartPr/>
                <p14:nvPr/>
              </p14:nvContentPartPr>
              <p14:xfrm>
                <a:off x="4535970" y="3755505"/>
                <a:ext cx="177840" cy="223200"/>
              </p14:xfrm>
            </p:contentPart>
          </mc:Choice>
          <mc:Fallback>
            <p:pic>
              <p:nvPicPr>
                <p:cNvPr id="37" name="Ink 36">
                  <a:extLst>
                    <a:ext uri="{FF2B5EF4-FFF2-40B4-BE49-F238E27FC236}">
                      <a16:creationId xmlns:a16="http://schemas.microsoft.com/office/drawing/2014/main" id="{BE9C40E6-C050-4F45-864F-7AA164B23935}"/>
                    </a:ext>
                  </a:extLst>
                </p:cNvPr>
                <p:cNvPicPr/>
                <p:nvPr/>
              </p:nvPicPr>
              <p:blipFill>
                <a:blip r:embed="rId71"/>
                <a:stretch>
                  <a:fillRect/>
                </a:stretch>
              </p:blipFill>
              <p:spPr>
                <a:xfrm>
                  <a:off x="4527330" y="3746865"/>
                  <a:ext cx="195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Ink 37">
                  <a:extLst>
                    <a:ext uri="{FF2B5EF4-FFF2-40B4-BE49-F238E27FC236}">
                      <a16:creationId xmlns:a16="http://schemas.microsoft.com/office/drawing/2014/main" id="{48D5C64A-F092-43FB-A066-D40CD708664E}"/>
                    </a:ext>
                  </a:extLst>
                </p14:cNvPr>
                <p14:cNvContentPartPr/>
                <p14:nvPr/>
              </p14:nvContentPartPr>
              <p14:xfrm>
                <a:off x="4778970" y="3581265"/>
                <a:ext cx="113040" cy="365040"/>
              </p14:xfrm>
            </p:contentPart>
          </mc:Choice>
          <mc:Fallback>
            <p:pic>
              <p:nvPicPr>
                <p:cNvPr id="38" name="Ink 37">
                  <a:extLst>
                    <a:ext uri="{FF2B5EF4-FFF2-40B4-BE49-F238E27FC236}">
                      <a16:creationId xmlns:a16="http://schemas.microsoft.com/office/drawing/2014/main" id="{48D5C64A-F092-43FB-A066-D40CD708664E}"/>
                    </a:ext>
                  </a:extLst>
                </p:cNvPr>
                <p:cNvPicPr/>
                <p:nvPr/>
              </p:nvPicPr>
              <p:blipFill>
                <a:blip r:embed="rId73"/>
                <a:stretch>
                  <a:fillRect/>
                </a:stretch>
              </p:blipFill>
              <p:spPr>
                <a:xfrm>
                  <a:off x="4769970" y="3572625"/>
                  <a:ext cx="13068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Ink 38">
                  <a:extLst>
                    <a:ext uri="{FF2B5EF4-FFF2-40B4-BE49-F238E27FC236}">
                      <a16:creationId xmlns:a16="http://schemas.microsoft.com/office/drawing/2014/main" id="{A98FB534-03F8-46F2-A71B-7175200550AA}"/>
                    </a:ext>
                  </a:extLst>
                </p14:cNvPr>
                <p14:cNvContentPartPr/>
                <p14:nvPr/>
              </p14:nvContentPartPr>
              <p14:xfrm>
                <a:off x="4974810" y="3698625"/>
                <a:ext cx="99720" cy="234000"/>
              </p14:xfrm>
            </p:contentPart>
          </mc:Choice>
          <mc:Fallback>
            <p:pic>
              <p:nvPicPr>
                <p:cNvPr id="39" name="Ink 38">
                  <a:extLst>
                    <a:ext uri="{FF2B5EF4-FFF2-40B4-BE49-F238E27FC236}">
                      <a16:creationId xmlns:a16="http://schemas.microsoft.com/office/drawing/2014/main" id="{A98FB534-03F8-46F2-A71B-7175200550AA}"/>
                    </a:ext>
                  </a:extLst>
                </p:cNvPr>
                <p:cNvPicPr/>
                <p:nvPr/>
              </p:nvPicPr>
              <p:blipFill>
                <a:blip r:embed="rId75"/>
                <a:stretch>
                  <a:fillRect/>
                </a:stretch>
              </p:blipFill>
              <p:spPr>
                <a:xfrm>
                  <a:off x="4965810" y="3689625"/>
                  <a:ext cx="1173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Ink 39">
                  <a:extLst>
                    <a:ext uri="{FF2B5EF4-FFF2-40B4-BE49-F238E27FC236}">
                      <a16:creationId xmlns:a16="http://schemas.microsoft.com/office/drawing/2014/main" id="{1B59B6F8-3BC3-41ED-BD2A-D4D7897EDF7B}"/>
                    </a:ext>
                  </a:extLst>
                </p14:cNvPr>
                <p14:cNvContentPartPr/>
                <p14:nvPr/>
              </p14:nvContentPartPr>
              <p14:xfrm>
                <a:off x="5113770" y="3711585"/>
                <a:ext cx="120960" cy="234000"/>
              </p14:xfrm>
            </p:contentPart>
          </mc:Choice>
          <mc:Fallback>
            <p:pic>
              <p:nvPicPr>
                <p:cNvPr id="40" name="Ink 39">
                  <a:extLst>
                    <a:ext uri="{FF2B5EF4-FFF2-40B4-BE49-F238E27FC236}">
                      <a16:creationId xmlns:a16="http://schemas.microsoft.com/office/drawing/2014/main" id="{1B59B6F8-3BC3-41ED-BD2A-D4D7897EDF7B}"/>
                    </a:ext>
                  </a:extLst>
                </p:cNvPr>
                <p:cNvPicPr/>
                <p:nvPr/>
              </p:nvPicPr>
              <p:blipFill>
                <a:blip r:embed="rId77"/>
                <a:stretch>
                  <a:fillRect/>
                </a:stretch>
              </p:blipFill>
              <p:spPr>
                <a:xfrm>
                  <a:off x="5105130" y="3702945"/>
                  <a:ext cx="138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Ink 40">
                  <a:extLst>
                    <a:ext uri="{FF2B5EF4-FFF2-40B4-BE49-F238E27FC236}">
                      <a16:creationId xmlns:a16="http://schemas.microsoft.com/office/drawing/2014/main" id="{F80D2677-1757-4B1E-858D-1CF9EF24796C}"/>
                    </a:ext>
                  </a:extLst>
                </p14:cNvPr>
                <p14:cNvContentPartPr/>
                <p14:nvPr/>
              </p14:nvContentPartPr>
              <p14:xfrm>
                <a:off x="4341210" y="4287225"/>
                <a:ext cx="22680" cy="534960"/>
              </p14:xfrm>
            </p:contentPart>
          </mc:Choice>
          <mc:Fallback>
            <p:pic>
              <p:nvPicPr>
                <p:cNvPr id="41" name="Ink 40">
                  <a:extLst>
                    <a:ext uri="{FF2B5EF4-FFF2-40B4-BE49-F238E27FC236}">
                      <a16:creationId xmlns:a16="http://schemas.microsoft.com/office/drawing/2014/main" id="{F80D2677-1757-4B1E-858D-1CF9EF24796C}"/>
                    </a:ext>
                  </a:extLst>
                </p:cNvPr>
                <p:cNvPicPr/>
                <p:nvPr/>
              </p:nvPicPr>
              <p:blipFill>
                <a:blip r:embed="rId79"/>
                <a:stretch>
                  <a:fillRect/>
                </a:stretch>
              </p:blipFill>
              <p:spPr>
                <a:xfrm>
                  <a:off x="4332570" y="4278585"/>
                  <a:ext cx="403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2" name="Ink 41">
                  <a:extLst>
                    <a:ext uri="{FF2B5EF4-FFF2-40B4-BE49-F238E27FC236}">
                      <a16:creationId xmlns:a16="http://schemas.microsoft.com/office/drawing/2014/main" id="{4A3A5C89-833E-4028-B6B4-E3705B5F91DF}"/>
                    </a:ext>
                  </a:extLst>
                </p14:cNvPr>
                <p14:cNvContentPartPr/>
                <p14:nvPr/>
              </p14:nvContentPartPr>
              <p14:xfrm>
                <a:off x="4317090" y="4310625"/>
                <a:ext cx="124920" cy="187560"/>
              </p14:xfrm>
            </p:contentPart>
          </mc:Choice>
          <mc:Fallback>
            <p:pic>
              <p:nvPicPr>
                <p:cNvPr id="42" name="Ink 41">
                  <a:extLst>
                    <a:ext uri="{FF2B5EF4-FFF2-40B4-BE49-F238E27FC236}">
                      <a16:creationId xmlns:a16="http://schemas.microsoft.com/office/drawing/2014/main" id="{4A3A5C89-833E-4028-B6B4-E3705B5F91DF}"/>
                    </a:ext>
                  </a:extLst>
                </p:cNvPr>
                <p:cNvPicPr/>
                <p:nvPr/>
              </p:nvPicPr>
              <p:blipFill>
                <a:blip r:embed="rId81"/>
                <a:stretch>
                  <a:fillRect/>
                </a:stretch>
              </p:blipFill>
              <p:spPr>
                <a:xfrm>
                  <a:off x="4308090" y="4301625"/>
                  <a:ext cx="142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 name="Ink 42">
                  <a:extLst>
                    <a:ext uri="{FF2B5EF4-FFF2-40B4-BE49-F238E27FC236}">
                      <a16:creationId xmlns:a16="http://schemas.microsoft.com/office/drawing/2014/main" id="{4B9CEF3D-C52B-4902-886E-AA0653386CB5}"/>
                    </a:ext>
                  </a:extLst>
                </p14:cNvPr>
                <p14:cNvContentPartPr/>
                <p14:nvPr/>
              </p14:nvContentPartPr>
              <p14:xfrm>
                <a:off x="4489170" y="4080225"/>
                <a:ext cx="432360" cy="457920"/>
              </p14:xfrm>
            </p:contentPart>
          </mc:Choice>
          <mc:Fallback>
            <p:pic>
              <p:nvPicPr>
                <p:cNvPr id="43" name="Ink 42">
                  <a:extLst>
                    <a:ext uri="{FF2B5EF4-FFF2-40B4-BE49-F238E27FC236}">
                      <a16:creationId xmlns:a16="http://schemas.microsoft.com/office/drawing/2014/main" id="{4B9CEF3D-C52B-4902-886E-AA0653386CB5}"/>
                    </a:ext>
                  </a:extLst>
                </p:cNvPr>
                <p:cNvPicPr/>
                <p:nvPr/>
              </p:nvPicPr>
              <p:blipFill>
                <a:blip r:embed="rId83"/>
                <a:stretch>
                  <a:fillRect/>
                </a:stretch>
              </p:blipFill>
              <p:spPr>
                <a:xfrm>
                  <a:off x="4480170" y="4071225"/>
                  <a:ext cx="45000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Ink 43">
                  <a:extLst>
                    <a:ext uri="{FF2B5EF4-FFF2-40B4-BE49-F238E27FC236}">
                      <a16:creationId xmlns:a16="http://schemas.microsoft.com/office/drawing/2014/main" id="{0D619FAE-FD4D-4B7B-94BD-6B9EE90248B6}"/>
                    </a:ext>
                  </a:extLst>
                </p14:cNvPr>
                <p14:cNvContentPartPr/>
                <p14:nvPr/>
              </p14:nvContentPartPr>
              <p14:xfrm>
                <a:off x="4934850" y="4280025"/>
                <a:ext cx="138960" cy="220680"/>
              </p14:xfrm>
            </p:contentPart>
          </mc:Choice>
          <mc:Fallback>
            <p:pic>
              <p:nvPicPr>
                <p:cNvPr id="44" name="Ink 43">
                  <a:extLst>
                    <a:ext uri="{FF2B5EF4-FFF2-40B4-BE49-F238E27FC236}">
                      <a16:creationId xmlns:a16="http://schemas.microsoft.com/office/drawing/2014/main" id="{0D619FAE-FD4D-4B7B-94BD-6B9EE90248B6}"/>
                    </a:ext>
                  </a:extLst>
                </p:cNvPr>
                <p:cNvPicPr/>
                <p:nvPr/>
              </p:nvPicPr>
              <p:blipFill>
                <a:blip r:embed="rId85"/>
                <a:stretch>
                  <a:fillRect/>
                </a:stretch>
              </p:blipFill>
              <p:spPr>
                <a:xfrm>
                  <a:off x="4925850" y="4271025"/>
                  <a:ext cx="156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Ink 44">
                  <a:extLst>
                    <a:ext uri="{FF2B5EF4-FFF2-40B4-BE49-F238E27FC236}">
                      <a16:creationId xmlns:a16="http://schemas.microsoft.com/office/drawing/2014/main" id="{7B373480-1A72-4F27-A002-CCC7AC6D54E5}"/>
                    </a:ext>
                  </a:extLst>
                </p14:cNvPr>
                <p14:cNvContentPartPr/>
                <p14:nvPr/>
              </p14:nvContentPartPr>
              <p14:xfrm>
                <a:off x="5096850" y="4054305"/>
                <a:ext cx="77040" cy="437760"/>
              </p14:xfrm>
            </p:contentPart>
          </mc:Choice>
          <mc:Fallback>
            <p:pic>
              <p:nvPicPr>
                <p:cNvPr id="45" name="Ink 44">
                  <a:extLst>
                    <a:ext uri="{FF2B5EF4-FFF2-40B4-BE49-F238E27FC236}">
                      <a16:creationId xmlns:a16="http://schemas.microsoft.com/office/drawing/2014/main" id="{7B373480-1A72-4F27-A002-CCC7AC6D54E5}"/>
                    </a:ext>
                  </a:extLst>
                </p:cNvPr>
                <p:cNvPicPr/>
                <p:nvPr/>
              </p:nvPicPr>
              <p:blipFill>
                <a:blip r:embed="rId87"/>
                <a:stretch>
                  <a:fillRect/>
                </a:stretch>
              </p:blipFill>
              <p:spPr>
                <a:xfrm>
                  <a:off x="5088210" y="4045665"/>
                  <a:ext cx="9468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Ink 45">
                  <a:extLst>
                    <a:ext uri="{FF2B5EF4-FFF2-40B4-BE49-F238E27FC236}">
                      <a16:creationId xmlns:a16="http://schemas.microsoft.com/office/drawing/2014/main" id="{1B2F28BC-D002-4AE7-AB86-B7C767CE4249}"/>
                    </a:ext>
                  </a:extLst>
                </p14:cNvPr>
                <p14:cNvContentPartPr/>
                <p14:nvPr/>
              </p14:nvContentPartPr>
              <p14:xfrm>
                <a:off x="5055450" y="4089945"/>
                <a:ext cx="173880" cy="420120"/>
              </p14:xfrm>
            </p:contentPart>
          </mc:Choice>
          <mc:Fallback>
            <p:pic>
              <p:nvPicPr>
                <p:cNvPr id="46" name="Ink 45">
                  <a:extLst>
                    <a:ext uri="{FF2B5EF4-FFF2-40B4-BE49-F238E27FC236}">
                      <a16:creationId xmlns:a16="http://schemas.microsoft.com/office/drawing/2014/main" id="{1B2F28BC-D002-4AE7-AB86-B7C767CE4249}"/>
                    </a:ext>
                  </a:extLst>
                </p:cNvPr>
                <p:cNvPicPr/>
                <p:nvPr/>
              </p:nvPicPr>
              <p:blipFill>
                <a:blip r:embed="rId89"/>
                <a:stretch>
                  <a:fillRect/>
                </a:stretch>
              </p:blipFill>
              <p:spPr>
                <a:xfrm>
                  <a:off x="5046450" y="4081305"/>
                  <a:ext cx="19152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Ink 46">
                  <a:extLst>
                    <a:ext uri="{FF2B5EF4-FFF2-40B4-BE49-F238E27FC236}">
                      <a16:creationId xmlns:a16="http://schemas.microsoft.com/office/drawing/2014/main" id="{59EBE420-F3E6-48F4-AC32-D01F493A067A}"/>
                    </a:ext>
                  </a:extLst>
                </p14:cNvPr>
                <p14:cNvContentPartPr/>
                <p14:nvPr/>
              </p14:nvContentPartPr>
              <p14:xfrm>
                <a:off x="5278290" y="4255185"/>
                <a:ext cx="396360" cy="288000"/>
              </p14:xfrm>
            </p:contentPart>
          </mc:Choice>
          <mc:Fallback>
            <p:pic>
              <p:nvPicPr>
                <p:cNvPr id="47" name="Ink 46">
                  <a:extLst>
                    <a:ext uri="{FF2B5EF4-FFF2-40B4-BE49-F238E27FC236}">
                      <a16:creationId xmlns:a16="http://schemas.microsoft.com/office/drawing/2014/main" id="{59EBE420-F3E6-48F4-AC32-D01F493A067A}"/>
                    </a:ext>
                  </a:extLst>
                </p:cNvPr>
                <p:cNvPicPr/>
                <p:nvPr/>
              </p:nvPicPr>
              <p:blipFill>
                <a:blip r:embed="rId91"/>
                <a:stretch>
                  <a:fillRect/>
                </a:stretch>
              </p:blipFill>
              <p:spPr>
                <a:xfrm>
                  <a:off x="5269650" y="4246185"/>
                  <a:ext cx="414000" cy="30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50" name="Ink 49">
                <a:extLst>
                  <a:ext uri="{FF2B5EF4-FFF2-40B4-BE49-F238E27FC236}">
                    <a16:creationId xmlns:a16="http://schemas.microsoft.com/office/drawing/2014/main" id="{0C114F26-2567-4442-9D36-F97B645751DA}"/>
                  </a:ext>
                </a:extLst>
              </p14:cNvPr>
              <p14:cNvContentPartPr/>
              <p14:nvPr/>
            </p14:nvContentPartPr>
            <p14:xfrm>
              <a:off x="4331850" y="1590825"/>
              <a:ext cx="1404720" cy="1056600"/>
            </p14:xfrm>
          </p:contentPart>
        </mc:Choice>
        <mc:Fallback>
          <p:pic>
            <p:nvPicPr>
              <p:cNvPr id="50" name="Ink 49">
                <a:extLst>
                  <a:ext uri="{FF2B5EF4-FFF2-40B4-BE49-F238E27FC236}">
                    <a16:creationId xmlns:a16="http://schemas.microsoft.com/office/drawing/2014/main" id="{0C114F26-2567-4442-9D36-F97B645751DA}"/>
                  </a:ext>
                </a:extLst>
              </p:cNvPr>
              <p:cNvPicPr/>
              <p:nvPr/>
            </p:nvPicPr>
            <p:blipFill>
              <a:blip r:embed="rId93"/>
              <a:stretch>
                <a:fillRect/>
              </a:stretch>
            </p:blipFill>
            <p:spPr>
              <a:xfrm>
                <a:off x="4277850" y="1482825"/>
                <a:ext cx="1512360" cy="1272240"/>
              </a:xfrm>
              <a:prstGeom prst="rect">
                <a:avLst/>
              </a:prstGeom>
            </p:spPr>
          </p:pic>
        </mc:Fallback>
      </mc:AlternateContent>
    </p:spTree>
    <p:extLst>
      <p:ext uri="{BB962C8B-B14F-4D97-AF65-F5344CB8AC3E}">
        <p14:creationId xmlns:p14="http://schemas.microsoft.com/office/powerpoint/2010/main" val="113466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211D333-CA64-45AD-ADF1-16F882CB1F40}"/>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Conclusion</a:t>
            </a:r>
          </a:p>
        </p:txBody>
      </p:sp>
      <p:graphicFrame>
        <p:nvGraphicFramePr>
          <p:cNvPr id="5" name="Content Placeholder 2">
            <a:extLst>
              <a:ext uri="{FF2B5EF4-FFF2-40B4-BE49-F238E27FC236}">
                <a16:creationId xmlns:a16="http://schemas.microsoft.com/office/drawing/2014/main" id="{923983D0-7ECF-43DD-1577-FA4476D2F77D}"/>
              </a:ext>
            </a:extLst>
          </p:cNvPr>
          <p:cNvGraphicFramePr>
            <a:graphicFrameLocks noGrp="1"/>
          </p:cNvGraphicFramePr>
          <p:nvPr>
            <p:ph idx="1"/>
            <p:extLst>
              <p:ext uri="{D42A27DB-BD31-4B8C-83A1-F6EECF244321}">
                <p14:modId xmlns:p14="http://schemas.microsoft.com/office/powerpoint/2010/main" val="379219874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2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FAF8-CFD7-4D92-ABF3-E44B361E53AE}"/>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45BB7E7B-EEAE-477D-BB9E-C78D6F5B2D60}"/>
              </a:ext>
            </a:extLst>
          </p:cNvPr>
          <p:cNvSpPr>
            <a:spLocks noGrp="1"/>
          </p:cNvSpPr>
          <p:nvPr>
            <p:ph type="subTitle" idx="1"/>
          </p:nvPr>
        </p:nvSpPr>
        <p:spPr/>
        <p:txBody>
          <a:bodyPr/>
          <a:lstStyle/>
          <a:p>
            <a:r>
              <a:rPr lang="en-GB" dirty="0"/>
              <a:t>Rachel Julian</a:t>
            </a:r>
          </a:p>
          <a:p>
            <a:r>
              <a:rPr lang="en-GB" dirty="0"/>
              <a:t>r.julian@leedsbeckett.ac.uk</a:t>
            </a:r>
          </a:p>
        </p:txBody>
      </p:sp>
    </p:spTree>
    <p:extLst>
      <p:ext uri="{BB962C8B-B14F-4D97-AF65-F5344CB8AC3E}">
        <p14:creationId xmlns:p14="http://schemas.microsoft.com/office/powerpoint/2010/main" val="399780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AF83-F69F-4AFB-95DB-A3AF0B53D57A}"/>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FCA2163E-8709-434E-BA6C-ACD058989055}"/>
              </a:ext>
            </a:extLst>
          </p:cNvPr>
          <p:cNvSpPr>
            <a:spLocks noGrp="1"/>
          </p:cNvSpPr>
          <p:nvPr>
            <p:ph idx="1"/>
          </p:nvPr>
        </p:nvSpPr>
        <p:spPr>
          <a:xfrm>
            <a:off x="838200" y="1348353"/>
            <a:ext cx="10515600" cy="4828610"/>
          </a:xfrm>
        </p:spPr>
        <p:txBody>
          <a:bodyPr>
            <a:normAutofit fontScale="70000" lnSpcReduction="20000"/>
          </a:bodyPr>
          <a:lstStyle/>
          <a:p>
            <a:r>
              <a:rPr lang="en-GB" dirty="0"/>
              <a:t>R. Julian, and C. Schweitzer, “The Origins and Development of Unarmed Civilian Peacekeeping.” Peace Review. Vol. 27, Issue 1 (2015) pp 1- 8</a:t>
            </a:r>
          </a:p>
          <a:p>
            <a:r>
              <a:rPr lang="en-GB" dirty="0"/>
              <a:t>Liam Mahony and Enrique </a:t>
            </a:r>
            <a:r>
              <a:rPr lang="en-GB" dirty="0" err="1"/>
              <a:t>Eguren</a:t>
            </a:r>
            <a:r>
              <a:rPr lang="en-GB" dirty="0"/>
              <a:t> Unarmed Bodyguards. International Accompaniment for the Protection of Human Rights. (West Hartford: </a:t>
            </a:r>
            <a:r>
              <a:rPr lang="en-GB" dirty="0" err="1"/>
              <a:t>Kumarian</a:t>
            </a:r>
            <a:r>
              <a:rPr lang="en-GB" dirty="0"/>
              <a:t> Press 1997</a:t>
            </a:r>
          </a:p>
          <a:p>
            <a:r>
              <a:rPr lang="en-GB" dirty="0"/>
              <a:t>Michael </a:t>
            </a:r>
            <a:r>
              <a:rPr lang="en-GB" dirty="0" err="1"/>
              <a:t>Nagler</a:t>
            </a:r>
            <a:r>
              <a:rPr lang="en-GB" dirty="0"/>
              <a:t>, “Six Principles of Nonviolence”, Open Democracy (27th July 2017) available: https://www.opendemocracy.net/en/transformation/six-principles-of-nonviolence/ (accessed July 28th 2019) ;</a:t>
            </a:r>
          </a:p>
          <a:p>
            <a:r>
              <a:rPr lang="en-GB" dirty="0"/>
              <a:t> </a:t>
            </a:r>
            <a:r>
              <a:rPr lang="en-GB" dirty="0" err="1"/>
              <a:t>B.Deming</a:t>
            </a:r>
            <a:r>
              <a:rPr lang="en-GB" dirty="0"/>
              <a:t>, On Revolution and Equilibrium (New York: Grossman Publishers, 1971); </a:t>
            </a:r>
          </a:p>
          <a:p>
            <a:r>
              <a:rPr lang="en-GB" dirty="0"/>
              <a:t>CPT, “Gandhi’s Principles of Nonviolence”, available: &lt;https://www.cpt.org/files/PW%20-%20Principles%20-%20Gandhi.pdf&gt; (accessed on July 28th 2019)</a:t>
            </a:r>
          </a:p>
          <a:p>
            <a:r>
              <a:rPr lang="en-GB" dirty="0"/>
              <a:t>R. Julian, B. Bliesemann de Guevara, and R. Redhead, (2019) “From Expert to Experiential Knowledge: Exploring the Inclusion of Local Experiences in Understanding Violence in Conflict.” Peacebuilding. Vol. 7. No.2 (2019) pp210-225.</a:t>
            </a:r>
          </a:p>
          <a:p>
            <a:r>
              <a:rPr lang="en-GB" dirty="0"/>
              <a:t>G. Engelbrecht and V. Kaushik, “Community-based Protection Mechanisms”. Peace Review Vol 27. No.1 (2015) pp43-51</a:t>
            </a:r>
          </a:p>
          <a:p>
            <a:r>
              <a:rPr lang="en-GB" dirty="0"/>
              <a:t>Data collected from current USIP funded research title: ‘Impact of civilians monitoring the Philippines Framework and Comprehensive agreements.’ 2019-2020. (Report forthcoming with United States Institute for Peace)</a:t>
            </a:r>
          </a:p>
          <a:p>
            <a:endParaRPr lang="en-GB" dirty="0"/>
          </a:p>
        </p:txBody>
      </p:sp>
    </p:spTree>
    <p:extLst>
      <p:ext uri="{BB962C8B-B14F-4D97-AF65-F5344CB8AC3E}">
        <p14:creationId xmlns:p14="http://schemas.microsoft.com/office/powerpoint/2010/main" val="86210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A117DA-1221-4392-9872-672A1E201DC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Unarmed Civilian Protection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up of a cd&#10;&#10;Description automatically generated with low confidence">
            <a:extLst>
              <a:ext uri="{FF2B5EF4-FFF2-40B4-BE49-F238E27FC236}">
                <a16:creationId xmlns:a16="http://schemas.microsoft.com/office/drawing/2014/main" id="{A40CFAF8-DE78-43F5-B199-E454CBB18FDD}"/>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
        <p:nvSpPr>
          <p:cNvPr id="7" name="Title 1">
            <a:extLst>
              <a:ext uri="{FF2B5EF4-FFF2-40B4-BE49-F238E27FC236}">
                <a16:creationId xmlns:a16="http://schemas.microsoft.com/office/drawing/2014/main" id="{BA85FC6D-F108-4560-B714-7A32355434F7}"/>
              </a:ext>
            </a:extLst>
          </p:cNvPr>
          <p:cNvSpPr txBox="1">
            <a:spLocks/>
          </p:cNvSpPr>
          <p:nvPr/>
        </p:nvSpPr>
        <p:spPr>
          <a:xfrm>
            <a:off x="540887" y="3238500"/>
            <a:ext cx="3657600" cy="2887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rgbClr val="FFFFFF"/>
                </a:solidFill>
              </a:rPr>
              <a:t>UCP has been practiced, in its modern form, for over 35 years across the world  and this demonstrates that this method can save lives, prevent displacement, and change the </a:t>
            </a:r>
            <a:r>
              <a:rPr lang="en-GB" sz="2000" dirty="0" err="1">
                <a:solidFill>
                  <a:srgbClr val="FFFFFF"/>
                </a:solidFill>
              </a:rPr>
              <a:t>behavior</a:t>
            </a:r>
            <a:r>
              <a:rPr lang="en-GB" sz="2000" dirty="0">
                <a:solidFill>
                  <a:srgbClr val="FFFFFF"/>
                </a:solidFill>
              </a:rPr>
              <a:t> of armed actors</a:t>
            </a:r>
            <a:endParaRPr lang="en-US" sz="2000" dirty="0">
              <a:solidFill>
                <a:srgbClr val="FFFFFF"/>
              </a:solidFill>
            </a:endParaRPr>
          </a:p>
        </p:txBody>
      </p:sp>
    </p:spTree>
    <p:extLst>
      <p:ext uri="{BB962C8B-B14F-4D97-AF65-F5344CB8AC3E}">
        <p14:creationId xmlns:p14="http://schemas.microsoft.com/office/powerpoint/2010/main" val="207568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46A14-6C63-40DF-B13B-A7508F32BF1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Mindanao</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group&#10;&#10;Description automatically generated">
            <a:extLst>
              <a:ext uri="{FF2B5EF4-FFF2-40B4-BE49-F238E27FC236}">
                <a16:creationId xmlns:a16="http://schemas.microsoft.com/office/drawing/2014/main" id="{107DA183-DFB4-4E97-9BA7-46AF2E538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34" y="2426818"/>
            <a:ext cx="5330182"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people sitting in a room&#10;&#10;Description automatically generated with medium confidence">
            <a:extLst>
              <a:ext uri="{FF2B5EF4-FFF2-40B4-BE49-F238E27FC236}">
                <a16:creationId xmlns:a16="http://schemas.microsoft.com/office/drawing/2014/main" id="{4FE3A9D9-F6FF-46FF-8F1F-AC60BD6062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7940" y="2426818"/>
            <a:ext cx="5330182" cy="3997637"/>
          </a:xfrm>
          <a:prstGeom prst="rect">
            <a:avLst/>
          </a:prstGeom>
        </p:spPr>
      </p:pic>
    </p:spTree>
    <p:extLst>
      <p:ext uri="{BB962C8B-B14F-4D97-AF65-F5344CB8AC3E}">
        <p14:creationId xmlns:p14="http://schemas.microsoft.com/office/powerpoint/2010/main" val="252538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41ED0-000D-4881-9686-C2AC9FEFEF2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Mindanao</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people sitting in chairs&#10;&#10;Description automatically generated with medium confidence">
            <a:extLst>
              <a:ext uri="{FF2B5EF4-FFF2-40B4-BE49-F238E27FC236}">
                <a16:creationId xmlns:a16="http://schemas.microsoft.com/office/drawing/2014/main" id="{01B21F4C-41F8-4D50-A2E7-4DB9CA5F9E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75392"/>
            <a:ext cx="6553545" cy="4915158"/>
          </a:xfrm>
          <a:prstGeom prst="rect">
            <a:avLst/>
          </a:prstGeom>
        </p:spPr>
      </p:pic>
    </p:spTree>
    <p:extLst>
      <p:ext uri="{BB962C8B-B14F-4D97-AF65-F5344CB8AC3E}">
        <p14:creationId xmlns:p14="http://schemas.microsoft.com/office/powerpoint/2010/main" val="346731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572D6806-36AE-4085-A21A-A5F52F4480BF}"/>
              </a:ext>
            </a:extLst>
          </p:cNvPr>
          <p:cNvPicPr>
            <a:picLocks noChangeAspect="1"/>
          </p:cNvPicPr>
          <p:nvPr/>
        </p:nvPicPr>
        <p:blipFill rotWithShape="1">
          <a:blip r:embed="rId2">
            <a:extLst>
              <a:ext uri="{28A0092B-C50C-407E-A947-70E740481C1C}">
                <a14:useLocalDpi xmlns:a14="http://schemas.microsoft.com/office/drawing/2010/main" val="0"/>
              </a:ext>
            </a:extLst>
          </a:blip>
          <a:srcRect t="16335" r="1" b="16367"/>
          <a:stretch/>
        </p:blipFill>
        <p:spPr>
          <a:xfrm>
            <a:off x="83350" y="-83349"/>
            <a:ext cx="7642746" cy="6857990"/>
          </a:xfrm>
          <a:prstGeom prst="rect">
            <a:avLst/>
          </a:prstGeom>
        </p:spPr>
      </p:pic>
      <p:sp>
        <p:nvSpPr>
          <p:cNvPr id="34" name="Rectangle 33">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6325A9-3054-4C3A-8190-C9ED4685F5B1}"/>
              </a:ext>
            </a:extLst>
          </p:cNvPr>
          <p:cNvSpPr>
            <a:spLocks noGrp="1"/>
          </p:cNvSpPr>
          <p:nvPr>
            <p:ph type="title"/>
          </p:nvPr>
        </p:nvSpPr>
        <p:spPr>
          <a:xfrm>
            <a:off x="841248" y="4152624"/>
            <a:ext cx="2112264" cy="1920240"/>
          </a:xfrm>
        </p:spPr>
        <p:txBody>
          <a:bodyPr vert="horz" lIns="91440" tIns="45720" rIns="91440" bIns="45720" rtlCol="0">
            <a:normAutofit/>
          </a:bodyPr>
          <a:lstStyle/>
          <a:p>
            <a:r>
              <a:rPr lang="en-US" sz="2400"/>
              <a:t>Mindanao</a:t>
            </a:r>
          </a:p>
        </p:txBody>
      </p:sp>
      <p:pic>
        <p:nvPicPr>
          <p:cNvPr id="5" name="Content Placeholder 4" descr="Text, letter&#10;&#10;Description automatically generated">
            <a:extLst>
              <a:ext uri="{FF2B5EF4-FFF2-40B4-BE49-F238E27FC236}">
                <a16:creationId xmlns:a16="http://schemas.microsoft.com/office/drawing/2014/main" id="{6808B1CB-65B8-4E8A-8624-FF5B292AB954}"/>
              </a:ext>
            </a:extLst>
          </p:cNvPr>
          <p:cNvPicPr>
            <a:picLocks noChangeAspect="1"/>
          </p:cNvPicPr>
          <p:nvPr/>
        </p:nvPicPr>
        <p:blipFill rotWithShape="1">
          <a:blip r:embed="rId3">
            <a:extLst>
              <a:ext uri="{28A0092B-C50C-407E-A947-70E740481C1C}">
                <a14:useLocalDpi xmlns:a14="http://schemas.microsoft.com/office/drawing/2010/main" val="0"/>
              </a:ext>
            </a:extLst>
          </a:blip>
          <a:srcRect r="1754" b="-1"/>
          <a:stretch/>
        </p:blipFill>
        <p:spPr>
          <a:xfrm>
            <a:off x="7809454" y="1"/>
            <a:ext cx="4382546" cy="3345645"/>
          </a:xfrm>
          <a:prstGeom prst="rect">
            <a:avLst/>
          </a:prstGeom>
        </p:spPr>
      </p:pic>
      <p:sp>
        <p:nvSpPr>
          <p:cNvPr id="36" name="Rectangle 35">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12" descr="A picture containing person&#10;&#10;Description automatically generated">
            <a:extLst>
              <a:ext uri="{FF2B5EF4-FFF2-40B4-BE49-F238E27FC236}">
                <a16:creationId xmlns:a16="http://schemas.microsoft.com/office/drawing/2014/main" id="{586CD6EE-D8BB-4EAF-BBF4-0DB1D441A53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44648" y="4151313"/>
            <a:ext cx="2561166" cy="1920875"/>
          </a:xfrm>
        </p:spPr>
      </p:pic>
      <p:pic>
        <p:nvPicPr>
          <p:cNvPr id="7" name="Picture 6" descr="A group of people sitting around a table playing a board game&#10;&#10;Description automatically generated with medium confidence">
            <a:extLst>
              <a:ext uri="{FF2B5EF4-FFF2-40B4-BE49-F238E27FC236}">
                <a16:creationId xmlns:a16="http://schemas.microsoft.com/office/drawing/2014/main" id="{89A3E030-5209-48D4-B640-684A7CE3F845}"/>
              </a:ext>
            </a:extLst>
          </p:cNvPr>
          <p:cNvPicPr>
            <a:picLocks noChangeAspect="1"/>
          </p:cNvPicPr>
          <p:nvPr/>
        </p:nvPicPr>
        <p:blipFill rotWithShape="1">
          <a:blip r:embed="rId5">
            <a:extLst>
              <a:ext uri="{28A0092B-C50C-407E-A947-70E740481C1C}">
                <a14:useLocalDpi xmlns:a14="http://schemas.microsoft.com/office/drawing/2010/main" val="0"/>
              </a:ext>
            </a:extLst>
          </a:blip>
          <a:srcRect l="1756" r="-1" b="-1"/>
          <a:stretch/>
        </p:blipFill>
        <p:spPr>
          <a:xfrm>
            <a:off x="7809462" y="3512354"/>
            <a:ext cx="4382545" cy="3345646"/>
          </a:xfrm>
          <a:prstGeom prst="rect">
            <a:avLst/>
          </a:prstGeom>
        </p:spPr>
      </p:pic>
    </p:spTree>
    <p:extLst>
      <p:ext uri="{BB962C8B-B14F-4D97-AF65-F5344CB8AC3E}">
        <p14:creationId xmlns:p14="http://schemas.microsoft.com/office/powerpoint/2010/main" val="378217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270407-A887-4BD5-A7FA-9E611FEF2005}"/>
              </a:ext>
            </a:extLst>
          </p:cNvPr>
          <p:cNvSpPr>
            <a:spLocks noGrp="1"/>
          </p:cNvSpPr>
          <p:nvPr>
            <p:ph type="title"/>
          </p:nvPr>
        </p:nvSpPr>
        <p:spPr>
          <a:xfrm>
            <a:off x="643467" y="321734"/>
            <a:ext cx="10905066" cy="1135737"/>
          </a:xfrm>
        </p:spPr>
        <p:txBody>
          <a:bodyPr>
            <a:normAutofit/>
          </a:bodyPr>
          <a:lstStyle/>
          <a:p>
            <a:r>
              <a:rPr lang="en-GB" sz="3600"/>
              <a:t>Nonviolence</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FA8D939E-914B-FDCD-CA6B-DE647AC7F269}"/>
              </a:ext>
            </a:extLst>
          </p:cNvPr>
          <p:cNvGraphicFramePr>
            <a:graphicFrameLocks noGrp="1"/>
          </p:cNvGraphicFramePr>
          <p:nvPr>
            <p:ph idx="1"/>
            <p:extLst>
              <p:ext uri="{D42A27DB-BD31-4B8C-83A1-F6EECF244321}">
                <p14:modId xmlns:p14="http://schemas.microsoft.com/office/powerpoint/2010/main" val="26830854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20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2A9BE7-D413-4770-AF1D-6D01FE884046}"/>
              </a:ext>
            </a:extLst>
          </p:cNvPr>
          <p:cNvSpPr>
            <a:spLocks noGrp="1"/>
          </p:cNvSpPr>
          <p:nvPr>
            <p:ph type="title"/>
          </p:nvPr>
        </p:nvSpPr>
        <p:spPr>
          <a:xfrm>
            <a:off x="643467" y="321734"/>
            <a:ext cx="10905066" cy="1135737"/>
          </a:xfrm>
        </p:spPr>
        <p:txBody>
          <a:bodyPr>
            <a:normAutofit/>
          </a:bodyPr>
          <a:lstStyle/>
          <a:p>
            <a:pPr algn="ctr"/>
            <a:r>
              <a:rPr lang="en-GB" sz="3600" b="1" dirty="0"/>
              <a:t>Reject violence, value people</a:t>
            </a:r>
          </a:p>
        </p:txBody>
      </p:sp>
      <p:sp>
        <p:nvSpPr>
          <p:cNvPr id="3" name="Content Placeholder 2">
            <a:extLst>
              <a:ext uri="{FF2B5EF4-FFF2-40B4-BE49-F238E27FC236}">
                <a16:creationId xmlns:a16="http://schemas.microsoft.com/office/drawing/2014/main" id="{433A4AD0-B9D5-4C16-BFC4-6A2BE7CE17E9}"/>
              </a:ext>
            </a:extLst>
          </p:cNvPr>
          <p:cNvSpPr>
            <a:spLocks noGrp="1"/>
          </p:cNvSpPr>
          <p:nvPr>
            <p:ph idx="1"/>
          </p:nvPr>
        </p:nvSpPr>
        <p:spPr>
          <a:xfrm>
            <a:off x="643467" y="1782981"/>
            <a:ext cx="10905066" cy="4393982"/>
          </a:xfrm>
        </p:spPr>
        <p:txBody>
          <a:bodyPr>
            <a:normAutofit/>
          </a:bodyPr>
          <a:lstStyle/>
          <a:p>
            <a:pPr marL="457200"/>
            <a:r>
              <a:rPr lang="en-US" sz="1900">
                <a:effectLst/>
                <a:latin typeface="Arial Unicode MS"/>
                <a:ea typeface="Arial Unicode MS"/>
                <a:cs typeface="Arial Unicode MS"/>
              </a:rPr>
              <a:t>“</a:t>
            </a:r>
            <a:r>
              <a:rPr lang="en-GB" sz="1900">
                <a:effectLst/>
                <a:latin typeface="Helvetica Neue"/>
                <a:ea typeface="Arial Unicode MS"/>
                <a:cs typeface="Arial Unicode MS"/>
              </a:rPr>
              <a:t>With one hand we say to one who is angry, or to an oppressor, or to an unjust system, “Stop what you are doing. I refuse to honor the role you are choosing to play. I refuse to obey you. I refuse to cooperate with your demands. I refuse to build the walls and the bombs. I refuse to pay for the guns.  With this hand I will even interfere with the wrong you are doing. I want to disrupt the easy pattern of your life.</a:t>
            </a:r>
            <a:r>
              <a:rPr lang="en-US" sz="1900">
                <a:effectLst/>
                <a:latin typeface="Arial Unicode MS"/>
                <a:ea typeface="Arial Unicode MS"/>
                <a:cs typeface="Arial Unicode MS"/>
              </a:rPr>
              <a:t>’</a:t>
            </a:r>
            <a:r>
              <a:rPr lang="en-GB" sz="1900">
                <a:effectLst/>
                <a:latin typeface="Helvetica Neue"/>
                <a:ea typeface="Arial Unicode MS"/>
                <a:cs typeface="Arial Unicode MS"/>
              </a:rPr>
              <a:t> But then the advocate of nonviolence raises the other hand.  It is raised out-stretched </a:t>
            </a:r>
            <a:r>
              <a:rPr lang="en-US" sz="1900">
                <a:effectLst/>
                <a:latin typeface="Arial Unicode MS"/>
                <a:ea typeface="Arial Unicode MS"/>
                <a:cs typeface="Arial Unicode MS"/>
              </a:rPr>
              <a:t>–</a:t>
            </a:r>
            <a:r>
              <a:rPr lang="en-GB" sz="1900">
                <a:effectLst/>
                <a:latin typeface="Helvetica Neue"/>
                <a:ea typeface="Arial Unicode MS"/>
                <a:cs typeface="Arial Unicode MS"/>
              </a:rPr>
              <a:t> maybe with love and sympathy, maybe not </a:t>
            </a:r>
            <a:r>
              <a:rPr lang="en-US" sz="1900">
                <a:effectLst/>
                <a:latin typeface="Arial Unicode MS"/>
                <a:ea typeface="Arial Unicode MS"/>
                <a:cs typeface="Arial Unicode MS"/>
              </a:rPr>
              <a:t>–</a:t>
            </a:r>
            <a:r>
              <a:rPr lang="en-GB" sz="1900">
                <a:effectLst/>
                <a:latin typeface="Helvetica Neue"/>
                <a:ea typeface="Arial Unicode MS"/>
                <a:cs typeface="Arial Unicode MS"/>
              </a:rPr>
              <a:t> but always outstretched</a:t>
            </a:r>
            <a:r>
              <a:rPr lang="en-US" sz="1900">
                <a:effectLst/>
                <a:latin typeface="Arial Unicode MS"/>
                <a:ea typeface="Arial Unicode MS"/>
                <a:cs typeface="Arial Unicode MS"/>
              </a:rPr>
              <a:t>…</a:t>
            </a:r>
            <a:r>
              <a:rPr lang="en-GB" sz="1900">
                <a:effectLst/>
                <a:latin typeface="Helvetica Neue"/>
                <a:ea typeface="Arial Unicode MS"/>
                <a:cs typeface="Arial Unicode MS"/>
              </a:rPr>
              <a:t> With this hand we say, </a:t>
            </a:r>
            <a:r>
              <a:rPr lang="en-US" sz="1900">
                <a:effectLst/>
                <a:latin typeface="Arial Unicode MS"/>
                <a:ea typeface="Arial Unicode MS"/>
                <a:cs typeface="Arial Unicode MS"/>
              </a:rPr>
              <a:t>“</a:t>
            </a:r>
            <a:r>
              <a:rPr lang="en-GB" sz="1900">
                <a:effectLst/>
                <a:latin typeface="Helvetica Neue"/>
                <a:ea typeface="Arial Unicode MS"/>
                <a:cs typeface="Arial Unicode MS"/>
              </a:rPr>
              <a:t>I won</a:t>
            </a:r>
            <a:r>
              <a:rPr lang="en-US" sz="1900">
                <a:effectLst/>
                <a:latin typeface="Arial Unicode MS"/>
                <a:ea typeface="Arial Unicode MS"/>
                <a:cs typeface="Arial Unicode MS"/>
              </a:rPr>
              <a:t>’</a:t>
            </a:r>
            <a:r>
              <a:rPr lang="en-GB" sz="1900">
                <a:effectLst/>
                <a:latin typeface="Helvetica Neue"/>
                <a:ea typeface="Arial Unicode MS"/>
                <a:cs typeface="Arial Unicode MS"/>
              </a:rPr>
              <a:t>t let go of you or cast you out of the human race.  I have faith that you can make a better choice than you are making now, and I</a:t>
            </a:r>
            <a:r>
              <a:rPr lang="en-US" sz="1900">
                <a:effectLst/>
                <a:latin typeface="Arial Unicode MS"/>
                <a:ea typeface="Arial Unicode MS"/>
                <a:cs typeface="Arial Unicode MS"/>
              </a:rPr>
              <a:t>’</a:t>
            </a:r>
            <a:r>
              <a:rPr lang="en-GB" sz="1900">
                <a:effectLst/>
                <a:latin typeface="Helvetica Neue"/>
                <a:ea typeface="Arial Unicode MS"/>
                <a:cs typeface="Arial Unicode MS"/>
              </a:rPr>
              <a:t>ll be here when you are ready.  Like it or not, we are part of one another.</a:t>
            </a:r>
            <a:r>
              <a:rPr lang="en-US" sz="1900">
                <a:effectLst/>
                <a:latin typeface="Arial Unicode MS"/>
                <a:ea typeface="Arial Unicode MS"/>
                <a:cs typeface="Arial Unicode MS"/>
              </a:rPr>
              <a:t>”</a:t>
            </a:r>
            <a:r>
              <a:rPr lang="en-GB" sz="1900">
                <a:effectLst/>
                <a:latin typeface="Helvetica Neue"/>
                <a:ea typeface="Arial Unicode MS"/>
                <a:cs typeface="Arial Unicode MS"/>
              </a:rPr>
              <a:t> </a:t>
            </a:r>
          </a:p>
          <a:p>
            <a:r>
              <a:rPr lang="en-GB" sz="1900" i="1">
                <a:effectLst/>
                <a:latin typeface="Helvetica Neue"/>
                <a:ea typeface="Arial Unicode MS"/>
                <a:cs typeface="Arial Unicode MS"/>
              </a:rPr>
              <a:t> </a:t>
            </a:r>
            <a:r>
              <a:rPr lang="en-GB" sz="1900" i="1">
                <a:latin typeface="Arial" panose="020B0604020202020204" pitchFamily="34" charset="0"/>
                <a:ea typeface="Arial Unicode MS"/>
              </a:rPr>
              <a:t>Barbara Deming.</a:t>
            </a:r>
            <a:endParaRPr lang="en-GB" sz="1900" i="1">
              <a:effectLst/>
              <a:latin typeface="Helvetica Neue"/>
              <a:ea typeface="Arial Unicode MS"/>
              <a:cs typeface="Arial Unicode MS"/>
            </a:endParaRPr>
          </a:p>
          <a:p>
            <a:r>
              <a:rPr lang="en-GB" sz="1900">
                <a:effectLst/>
                <a:latin typeface="Helvetica Neue"/>
                <a:ea typeface="Arial Unicode MS"/>
                <a:cs typeface="Arial Unicode MS"/>
              </a:rPr>
              <a:t>This helps us to understand some of the power of nonviolence in relation to violence. By framing the behaviour separately to the people who commit it, space is provided for individual behavioural change, and allows for the complexity that perpetrators of violence may also be victims of violence, and change is possible.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1818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D5DF3-F8B4-4524-8E13-A58B94FFBEC6}"/>
              </a:ext>
            </a:extLst>
          </p:cNvPr>
          <p:cNvSpPr>
            <a:spLocks noGrp="1"/>
          </p:cNvSpPr>
          <p:nvPr>
            <p:ph type="title"/>
          </p:nvPr>
        </p:nvSpPr>
        <p:spPr>
          <a:xfrm>
            <a:off x="686834" y="1153572"/>
            <a:ext cx="3200400" cy="4461163"/>
          </a:xfrm>
        </p:spPr>
        <p:txBody>
          <a:bodyPr>
            <a:normAutofit/>
          </a:bodyPr>
          <a:lstStyle/>
          <a:p>
            <a:r>
              <a:rPr lang="en-GB" b="1" dirty="0">
                <a:solidFill>
                  <a:srgbClr val="FFFFFF"/>
                </a:solidFill>
              </a:rPr>
              <a:t>Witness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21F2CB-C063-4F87-8F37-6B300CA9528F}"/>
              </a:ext>
            </a:extLst>
          </p:cNvPr>
          <p:cNvSpPr>
            <a:spLocks noGrp="1"/>
          </p:cNvSpPr>
          <p:nvPr>
            <p:ph idx="1"/>
          </p:nvPr>
        </p:nvSpPr>
        <p:spPr>
          <a:xfrm>
            <a:off x="4447308" y="591344"/>
            <a:ext cx="6906491" cy="5585619"/>
          </a:xfrm>
        </p:spPr>
        <p:txBody>
          <a:bodyPr anchor="ctr">
            <a:normAutofit/>
          </a:bodyPr>
          <a:lstStyle/>
          <a:p>
            <a:pPr marL="0" indent="0">
              <a:buNone/>
            </a:pPr>
            <a:r>
              <a:rPr lang="en-GB" dirty="0"/>
              <a:t>In nonviolence, by believing that people make choices about harming others, </a:t>
            </a:r>
          </a:p>
          <a:p>
            <a:r>
              <a:rPr lang="en-GB" dirty="0"/>
              <a:t>that people are more than the violence they threaten to carry out, </a:t>
            </a:r>
          </a:p>
          <a:p>
            <a:r>
              <a:rPr lang="en-GB" dirty="0"/>
              <a:t>and that armed actors can choose to change their behaviour UCP creates space for nonviolent solutions to emerge. </a:t>
            </a:r>
          </a:p>
          <a:p>
            <a:pPr marL="0" indent="0">
              <a:buNone/>
            </a:pPr>
            <a:r>
              <a:rPr lang="en-GB" dirty="0"/>
              <a:t>People, even armed actors, are deterred from carrying out morally unacceptable actions (like killing civilians) when they are being watched</a:t>
            </a:r>
          </a:p>
        </p:txBody>
      </p:sp>
    </p:spTree>
    <p:extLst>
      <p:ext uri="{BB962C8B-B14F-4D97-AF65-F5344CB8AC3E}">
        <p14:creationId xmlns:p14="http://schemas.microsoft.com/office/powerpoint/2010/main" val="380038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D8889-E208-45C6-8A4F-912E1562CC1B}"/>
              </a:ext>
            </a:extLst>
          </p:cNvPr>
          <p:cNvSpPr>
            <a:spLocks noGrp="1"/>
          </p:cNvSpPr>
          <p:nvPr>
            <p:ph type="title"/>
          </p:nvPr>
        </p:nvSpPr>
        <p:spPr>
          <a:xfrm>
            <a:off x="910048" y="1396686"/>
            <a:ext cx="3501532" cy="4064628"/>
          </a:xfrm>
        </p:spPr>
        <p:txBody>
          <a:bodyPr>
            <a:normAutofit/>
          </a:bodyPr>
          <a:lstStyle/>
          <a:p>
            <a:r>
              <a:rPr lang="en-GB" dirty="0">
                <a:solidFill>
                  <a:srgbClr val="FFFFFF"/>
                </a:solidFill>
              </a:rPr>
              <a:t>Re-humanise, recognise humanity</a:t>
            </a:r>
          </a:p>
        </p:txBody>
      </p:sp>
      <p:sp>
        <p:nvSpPr>
          <p:cNvPr id="28"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F4BFFF-567D-4F77-974F-EFF2F4AF1990}"/>
              </a:ext>
            </a:extLst>
          </p:cNvPr>
          <p:cNvSpPr>
            <a:spLocks noGrp="1"/>
          </p:cNvSpPr>
          <p:nvPr>
            <p:ph idx="1"/>
          </p:nvPr>
        </p:nvSpPr>
        <p:spPr>
          <a:xfrm>
            <a:off x="5370153" y="1526033"/>
            <a:ext cx="5536397" cy="3935281"/>
          </a:xfrm>
        </p:spPr>
        <p:txBody>
          <a:bodyPr>
            <a:normAutofit/>
          </a:bodyPr>
          <a:lstStyle/>
          <a:p>
            <a:pPr marL="0" indent="0">
              <a:buNone/>
            </a:pPr>
            <a:r>
              <a:rPr lang="en-GB" sz="2600" dirty="0"/>
              <a:t>Nonviolence calls on all actors in a conflict to recognise both the differences between them, and the shared unity we have with others. </a:t>
            </a:r>
          </a:p>
          <a:p>
            <a:pPr marL="0" indent="0">
              <a:buNone/>
            </a:pPr>
            <a:r>
              <a:rPr lang="en-GB" sz="2600" dirty="0"/>
              <a:t>When unarmed civilian peacekeepers bear witness to the activities of armed actors, they are challenging them to act in accordance with the nonviolent principle that we all human and have equal worth.</a:t>
            </a:r>
          </a:p>
        </p:txBody>
      </p:sp>
    </p:spTree>
    <p:extLst>
      <p:ext uri="{BB962C8B-B14F-4D97-AF65-F5344CB8AC3E}">
        <p14:creationId xmlns:p14="http://schemas.microsoft.com/office/powerpoint/2010/main" val="2970740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980</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Unicode MS</vt:lpstr>
      <vt:lpstr>Calibri</vt:lpstr>
      <vt:lpstr>Calibri Light</vt:lpstr>
      <vt:lpstr>Helvetica Neue</vt:lpstr>
      <vt:lpstr>Office Theme</vt:lpstr>
      <vt:lpstr>Nonviolence from the margins</vt:lpstr>
      <vt:lpstr>Unarmed Civilian Protection</vt:lpstr>
      <vt:lpstr>Mindanao</vt:lpstr>
      <vt:lpstr>Mindanao</vt:lpstr>
      <vt:lpstr>Mindanao</vt:lpstr>
      <vt:lpstr>Nonviolence</vt:lpstr>
      <vt:lpstr>Reject violence, value people</vt:lpstr>
      <vt:lpstr>Witness</vt:lpstr>
      <vt:lpstr>Re-humanise, recognise humanity</vt:lpstr>
      <vt:lpstr>Using the rights means to achieve ends</vt:lpstr>
      <vt:lpstr>PowerPoint Presentation</vt:lpstr>
      <vt:lpstr>Conclusion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Nonviolence from the margins</dc:title>
  <dc:creator>Julian, Rachel</dc:creator>
  <cp:lastModifiedBy>Julian, Rachel</cp:lastModifiedBy>
  <cp:revision>2</cp:revision>
  <dcterms:created xsi:type="dcterms:W3CDTF">2022-04-12T09:18:38Z</dcterms:created>
  <dcterms:modified xsi:type="dcterms:W3CDTF">2022-04-12T12:53:32Z</dcterms:modified>
</cp:coreProperties>
</file>