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0" r:id="rId4"/>
    <p:sldId id="272" r:id="rId5"/>
    <p:sldId id="273" r:id="rId6"/>
    <p:sldId id="274" r:id="rId7"/>
    <p:sldId id="281" r:id="rId8"/>
    <p:sldId id="282" r:id="rId9"/>
    <p:sldId id="283" r:id="rId10"/>
    <p:sldId id="284" r:id="rId11"/>
    <p:sldId id="285" r:id="rId12"/>
    <p:sldId id="286" r:id="rId13"/>
    <p:sldId id="278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/>
    <p:restoredTop sz="96327"/>
  </p:normalViewPr>
  <p:slideViewPr>
    <p:cSldViewPr snapToGrid="0">
      <p:cViewPr varScale="1">
        <p:scale>
          <a:sx n="72" d="100"/>
          <a:sy n="72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744F1-3DCD-4A75-B166-E37D116212C4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</dgm:pt>
    <dgm:pt modelId="{3C838BAA-0349-4E03-9700-8B0DE379D735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SUSTAINABILITY</a:t>
          </a:r>
        </a:p>
      </dgm:t>
    </dgm:pt>
    <dgm:pt modelId="{E798CE20-0BCA-4EAB-9A1E-21203DA928BE}" type="parTrans" cxnId="{F584519A-49A6-4136-9F24-C6EC0A7A9231}">
      <dgm:prSet/>
      <dgm:spPr/>
      <dgm:t>
        <a:bodyPr/>
        <a:lstStyle/>
        <a:p>
          <a:endParaRPr lang="hr-HR"/>
        </a:p>
      </dgm:t>
    </dgm:pt>
    <dgm:pt modelId="{20E31A26-6D4C-4EE1-9B00-A024FD05BCA6}" type="sibTrans" cxnId="{F584519A-49A6-4136-9F24-C6EC0A7A9231}">
      <dgm:prSet/>
      <dgm:spPr/>
      <dgm:t>
        <a:bodyPr/>
        <a:lstStyle/>
        <a:p>
          <a:endParaRPr lang="hr-HR"/>
        </a:p>
      </dgm:t>
    </dgm:pt>
    <dgm:pt modelId="{F5FE3806-85D7-4AFD-A5C8-A3FF9D6AD92B}">
      <dgm:prSet phldrT="[Tekst]"/>
      <dgm:spPr/>
      <dgm:t>
        <a:bodyPr/>
        <a:lstStyle/>
        <a:p>
          <a:r>
            <a:rPr lang="hr-HR" b="1" dirty="0"/>
            <a:t>EVERYDAY LIFE</a:t>
          </a:r>
        </a:p>
      </dgm:t>
    </dgm:pt>
    <dgm:pt modelId="{AB9E58BE-E51E-488E-953E-B1350B529B14}" type="parTrans" cxnId="{E16CB621-C693-4D35-A6FF-36B9052D046C}">
      <dgm:prSet/>
      <dgm:spPr/>
      <dgm:t>
        <a:bodyPr/>
        <a:lstStyle/>
        <a:p>
          <a:endParaRPr lang="hr-HR"/>
        </a:p>
      </dgm:t>
    </dgm:pt>
    <dgm:pt modelId="{54417E25-5D4C-4F16-A5DF-B5FBD421584D}" type="sibTrans" cxnId="{E16CB621-C693-4D35-A6FF-36B9052D046C}">
      <dgm:prSet/>
      <dgm:spPr/>
      <dgm:t>
        <a:bodyPr/>
        <a:lstStyle/>
        <a:p>
          <a:endParaRPr lang="hr-HR"/>
        </a:p>
      </dgm:t>
    </dgm:pt>
    <dgm:pt modelId="{13A1C3F2-FC87-455A-A2FF-EAC0AA61D9D6}">
      <dgm:prSet phldrT="[Tekst]"/>
      <dgm:spPr/>
      <dgm:t>
        <a:bodyPr/>
        <a:lstStyle/>
        <a:p>
          <a:r>
            <a:rPr lang="hr-HR" b="1" dirty="0"/>
            <a:t>VEGANISM</a:t>
          </a:r>
        </a:p>
      </dgm:t>
    </dgm:pt>
    <dgm:pt modelId="{0C847B56-258A-4A9C-98E5-DD2D181BD2F3}" type="parTrans" cxnId="{33175EA0-C396-4A81-BD2A-1606ECB12953}">
      <dgm:prSet/>
      <dgm:spPr/>
      <dgm:t>
        <a:bodyPr/>
        <a:lstStyle/>
        <a:p>
          <a:endParaRPr lang="hr-HR"/>
        </a:p>
      </dgm:t>
    </dgm:pt>
    <dgm:pt modelId="{FFDD9094-A46F-4774-87E5-7C606AEF2CB7}" type="sibTrans" cxnId="{33175EA0-C396-4A81-BD2A-1606ECB12953}">
      <dgm:prSet/>
      <dgm:spPr/>
      <dgm:t>
        <a:bodyPr/>
        <a:lstStyle/>
        <a:p>
          <a:endParaRPr lang="hr-HR"/>
        </a:p>
      </dgm:t>
    </dgm:pt>
    <dgm:pt modelId="{250A3D95-C4E9-4309-A1C0-085D0386E101}" type="pres">
      <dgm:prSet presAssocID="{DFB744F1-3DCD-4A75-B166-E37D116212C4}" presName="compositeShape" presStyleCnt="0">
        <dgm:presLayoutVars>
          <dgm:chMax val="7"/>
          <dgm:dir/>
          <dgm:resizeHandles val="exact"/>
        </dgm:presLayoutVars>
      </dgm:prSet>
      <dgm:spPr/>
    </dgm:pt>
    <dgm:pt modelId="{8BBE5EFB-9FC4-4BE7-8035-007EB005B010}" type="pres">
      <dgm:prSet presAssocID="{3C838BAA-0349-4E03-9700-8B0DE379D735}" presName="circ1" presStyleLbl="vennNode1" presStyleIdx="0" presStyleCnt="3"/>
      <dgm:spPr/>
    </dgm:pt>
    <dgm:pt modelId="{B5133172-35F3-4BE2-A03C-C72B0D876456}" type="pres">
      <dgm:prSet presAssocID="{3C838BAA-0349-4E03-9700-8B0DE379D7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199598-6924-4DDA-9C8C-A8E0E6185A71}" type="pres">
      <dgm:prSet presAssocID="{F5FE3806-85D7-4AFD-A5C8-A3FF9D6AD92B}" presName="circ2" presStyleLbl="vennNode1" presStyleIdx="1" presStyleCnt="3"/>
      <dgm:spPr/>
    </dgm:pt>
    <dgm:pt modelId="{859A8ED8-8F52-476F-825E-30375FEF4B79}" type="pres">
      <dgm:prSet presAssocID="{F5FE3806-85D7-4AFD-A5C8-A3FF9D6AD9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FF033D7-DA4D-4D1B-B67C-D7EF9950B2E9}" type="pres">
      <dgm:prSet presAssocID="{13A1C3F2-FC87-455A-A2FF-EAC0AA61D9D6}" presName="circ3" presStyleLbl="vennNode1" presStyleIdx="2" presStyleCnt="3"/>
      <dgm:spPr/>
    </dgm:pt>
    <dgm:pt modelId="{6A0E1518-1705-4FAC-BED3-AEC29329854C}" type="pres">
      <dgm:prSet presAssocID="{13A1C3F2-FC87-455A-A2FF-EAC0AA61D9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D39491C-4F3C-49FC-8DA4-2E192FFFBF32}" type="presOf" srcId="{DFB744F1-3DCD-4A75-B166-E37D116212C4}" destId="{250A3D95-C4E9-4309-A1C0-085D0386E101}" srcOrd="0" destOrd="0" presId="urn:microsoft.com/office/officeart/2005/8/layout/venn1"/>
    <dgm:cxn modelId="{E16CB621-C693-4D35-A6FF-36B9052D046C}" srcId="{DFB744F1-3DCD-4A75-B166-E37D116212C4}" destId="{F5FE3806-85D7-4AFD-A5C8-A3FF9D6AD92B}" srcOrd="1" destOrd="0" parTransId="{AB9E58BE-E51E-488E-953E-B1350B529B14}" sibTransId="{54417E25-5D4C-4F16-A5DF-B5FBD421584D}"/>
    <dgm:cxn modelId="{8F6B9629-D43F-406F-B04F-8DDF476CDA2D}" type="presOf" srcId="{3C838BAA-0349-4E03-9700-8B0DE379D735}" destId="{8BBE5EFB-9FC4-4BE7-8035-007EB005B010}" srcOrd="0" destOrd="0" presId="urn:microsoft.com/office/officeart/2005/8/layout/venn1"/>
    <dgm:cxn modelId="{9F11F336-715C-42D9-A2C5-CDDBC1941DCB}" type="presOf" srcId="{3C838BAA-0349-4E03-9700-8B0DE379D735}" destId="{B5133172-35F3-4BE2-A03C-C72B0D876456}" srcOrd="1" destOrd="0" presId="urn:microsoft.com/office/officeart/2005/8/layout/venn1"/>
    <dgm:cxn modelId="{B2797F48-7793-4B89-8DCB-C82F240A9257}" type="presOf" srcId="{F5FE3806-85D7-4AFD-A5C8-A3FF9D6AD92B}" destId="{859A8ED8-8F52-476F-825E-30375FEF4B79}" srcOrd="1" destOrd="0" presId="urn:microsoft.com/office/officeart/2005/8/layout/venn1"/>
    <dgm:cxn modelId="{F584519A-49A6-4136-9F24-C6EC0A7A9231}" srcId="{DFB744F1-3DCD-4A75-B166-E37D116212C4}" destId="{3C838BAA-0349-4E03-9700-8B0DE379D735}" srcOrd="0" destOrd="0" parTransId="{E798CE20-0BCA-4EAB-9A1E-21203DA928BE}" sibTransId="{20E31A26-6D4C-4EE1-9B00-A024FD05BCA6}"/>
    <dgm:cxn modelId="{33175EA0-C396-4A81-BD2A-1606ECB12953}" srcId="{DFB744F1-3DCD-4A75-B166-E37D116212C4}" destId="{13A1C3F2-FC87-455A-A2FF-EAC0AA61D9D6}" srcOrd="2" destOrd="0" parTransId="{0C847B56-258A-4A9C-98E5-DD2D181BD2F3}" sibTransId="{FFDD9094-A46F-4774-87E5-7C606AEF2CB7}"/>
    <dgm:cxn modelId="{6B870FCF-ACBD-4554-BC99-DC02B1EF66D6}" type="presOf" srcId="{13A1C3F2-FC87-455A-A2FF-EAC0AA61D9D6}" destId="{6A0E1518-1705-4FAC-BED3-AEC29329854C}" srcOrd="1" destOrd="0" presId="urn:microsoft.com/office/officeart/2005/8/layout/venn1"/>
    <dgm:cxn modelId="{C08D9BEE-17D4-4819-A734-94158ADDAF35}" type="presOf" srcId="{F5FE3806-85D7-4AFD-A5C8-A3FF9D6AD92B}" destId="{E9199598-6924-4DDA-9C8C-A8E0E6185A71}" srcOrd="0" destOrd="0" presId="urn:microsoft.com/office/officeart/2005/8/layout/venn1"/>
    <dgm:cxn modelId="{CDB623F8-ED17-4FF7-8F37-2519E8428D15}" type="presOf" srcId="{13A1C3F2-FC87-455A-A2FF-EAC0AA61D9D6}" destId="{0FF033D7-DA4D-4D1B-B67C-D7EF9950B2E9}" srcOrd="0" destOrd="0" presId="urn:microsoft.com/office/officeart/2005/8/layout/venn1"/>
    <dgm:cxn modelId="{D47A8967-AD96-453F-9897-8F92C516158B}" type="presParOf" srcId="{250A3D95-C4E9-4309-A1C0-085D0386E101}" destId="{8BBE5EFB-9FC4-4BE7-8035-007EB005B010}" srcOrd="0" destOrd="0" presId="urn:microsoft.com/office/officeart/2005/8/layout/venn1"/>
    <dgm:cxn modelId="{465F1D71-2838-439C-A970-1768AC345F1B}" type="presParOf" srcId="{250A3D95-C4E9-4309-A1C0-085D0386E101}" destId="{B5133172-35F3-4BE2-A03C-C72B0D876456}" srcOrd="1" destOrd="0" presId="urn:microsoft.com/office/officeart/2005/8/layout/venn1"/>
    <dgm:cxn modelId="{C79331A7-78CB-47A7-A25C-539A98949AF6}" type="presParOf" srcId="{250A3D95-C4E9-4309-A1C0-085D0386E101}" destId="{E9199598-6924-4DDA-9C8C-A8E0E6185A71}" srcOrd="2" destOrd="0" presId="urn:microsoft.com/office/officeart/2005/8/layout/venn1"/>
    <dgm:cxn modelId="{E92849D8-63C0-495B-8BA2-BE5327C6B191}" type="presParOf" srcId="{250A3D95-C4E9-4309-A1C0-085D0386E101}" destId="{859A8ED8-8F52-476F-825E-30375FEF4B79}" srcOrd="3" destOrd="0" presId="urn:microsoft.com/office/officeart/2005/8/layout/venn1"/>
    <dgm:cxn modelId="{9F6C4621-3AE0-4427-A90A-1C9CF5791683}" type="presParOf" srcId="{250A3D95-C4E9-4309-A1C0-085D0386E101}" destId="{0FF033D7-DA4D-4D1B-B67C-D7EF9950B2E9}" srcOrd="4" destOrd="0" presId="urn:microsoft.com/office/officeart/2005/8/layout/venn1"/>
    <dgm:cxn modelId="{C327D004-103E-4531-A28E-516DE82990DC}" type="presParOf" srcId="{250A3D95-C4E9-4309-A1C0-085D0386E101}" destId="{6A0E1518-1705-4FAC-BED3-AEC29329854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E6ECB-BCCE-4CE3-8D6F-C1F40E50FD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0B793-0E06-4644-BA6E-F3F12E438A4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b="1" dirty="0" err="1">
              <a:solidFill>
                <a:schemeClr val="bg1"/>
              </a:solidFill>
            </a:rPr>
            <a:t>Vegan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food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practice</a:t>
          </a:r>
          <a:r>
            <a:rPr lang="hr-HR" b="1" dirty="0">
              <a:solidFill>
                <a:schemeClr val="bg1"/>
              </a:solidFill>
            </a:rPr>
            <a:t> → </a:t>
          </a:r>
          <a:r>
            <a:rPr lang="hr-HR" b="1" dirty="0" err="1">
              <a:solidFill>
                <a:schemeClr val="bg1"/>
              </a:solidFill>
            </a:rPr>
            <a:t>sustainability</a:t>
          </a:r>
          <a:r>
            <a:rPr lang="hr-HR" b="1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AC40B4C9-0CE6-45AD-8767-AACC6EABB8A7}" type="parTrans" cxnId="{2594B0B3-7E28-475C-B319-006017090A9E}">
      <dgm:prSet/>
      <dgm:spPr/>
      <dgm:t>
        <a:bodyPr/>
        <a:lstStyle/>
        <a:p>
          <a:endParaRPr lang="en-US"/>
        </a:p>
      </dgm:t>
    </dgm:pt>
    <dgm:pt modelId="{EE27958E-DAF6-43DC-859C-7C2D10253E5A}" type="sibTrans" cxnId="{2594B0B3-7E28-475C-B319-006017090A9E}">
      <dgm:prSet/>
      <dgm:spPr/>
      <dgm:t>
        <a:bodyPr/>
        <a:lstStyle/>
        <a:p>
          <a:endParaRPr lang="en-US"/>
        </a:p>
      </dgm:t>
    </dgm:pt>
    <dgm:pt modelId="{38426EF0-9417-4D94-8224-1019937CBC8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b="1" dirty="0" err="1">
              <a:solidFill>
                <a:schemeClr val="bg1"/>
              </a:solidFill>
            </a:rPr>
            <a:t>Veganism</a:t>
          </a:r>
          <a:r>
            <a:rPr lang="hr-HR" b="1" dirty="0">
              <a:solidFill>
                <a:schemeClr val="bg1"/>
              </a:solidFill>
            </a:rPr>
            <a:t> as </a:t>
          </a:r>
          <a:r>
            <a:rPr lang="hr-HR" b="1" dirty="0" err="1">
              <a:solidFill>
                <a:schemeClr val="bg1"/>
              </a:solidFill>
            </a:rPr>
            <a:t>practice</a:t>
          </a:r>
          <a:r>
            <a:rPr lang="hr-HR" b="1" dirty="0">
              <a:solidFill>
                <a:schemeClr val="bg1"/>
              </a:solidFill>
            </a:rPr>
            <a:t> (</a:t>
          </a:r>
          <a:r>
            <a:rPr lang="hr-HR" b="1" dirty="0" err="1">
              <a:solidFill>
                <a:schemeClr val="bg1"/>
              </a:solidFill>
            </a:rPr>
            <a:t>Twine</a:t>
          </a:r>
          <a:r>
            <a:rPr lang="hr-HR" b="1" dirty="0">
              <a:solidFill>
                <a:schemeClr val="bg1"/>
              </a:solidFill>
            </a:rPr>
            <a:t> 2021) → </a:t>
          </a:r>
          <a:r>
            <a:rPr lang="hr-HR" b="1" dirty="0" err="1">
              <a:solidFill>
                <a:schemeClr val="bg1"/>
              </a:solidFill>
            </a:rPr>
            <a:t>everyday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life</a:t>
          </a:r>
          <a:r>
            <a:rPr lang="hr-HR" b="1" dirty="0">
              <a:solidFill>
                <a:schemeClr val="bg1"/>
              </a:solidFill>
            </a:rPr>
            <a:t> + </a:t>
          </a:r>
          <a:r>
            <a:rPr lang="hr-HR" b="1" dirty="0" err="1">
              <a:solidFill>
                <a:schemeClr val="bg1"/>
              </a:solidFill>
            </a:rPr>
            <a:t>sustainability</a:t>
          </a:r>
          <a:r>
            <a:rPr lang="hr-HR" b="1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E5A722DF-B591-417C-936B-0C72AE988FEA}" type="parTrans" cxnId="{A044EA1C-5E1F-420F-8DEA-06B797A3E545}">
      <dgm:prSet/>
      <dgm:spPr/>
      <dgm:t>
        <a:bodyPr/>
        <a:lstStyle/>
        <a:p>
          <a:endParaRPr lang="en-US"/>
        </a:p>
      </dgm:t>
    </dgm:pt>
    <dgm:pt modelId="{C4A6CAFA-EEFF-4240-B1F0-3B25FB494C24}" type="sibTrans" cxnId="{A044EA1C-5E1F-420F-8DEA-06B797A3E545}">
      <dgm:prSet/>
      <dgm:spPr/>
      <dgm:t>
        <a:bodyPr/>
        <a:lstStyle/>
        <a:p>
          <a:endParaRPr lang="en-US"/>
        </a:p>
      </dgm:t>
    </dgm:pt>
    <dgm:pt modelId="{6423A190-5CD0-43F0-8190-3368EA385BC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b="1" dirty="0">
              <a:solidFill>
                <a:schemeClr val="bg1"/>
              </a:solidFill>
            </a:rPr>
            <a:t>Scott (2012) – </a:t>
          </a:r>
          <a:r>
            <a:rPr lang="hr-HR" b="1" dirty="0" err="1">
              <a:solidFill>
                <a:schemeClr val="bg1"/>
              </a:solidFill>
            </a:rPr>
            <a:t>macro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level</a:t>
          </a:r>
          <a:r>
            <a:rPr lang="hr-HR" b="1" dirty="0">
              <a:solidFill>
                <a:schemeClr val="bg1"/>
              </a:solidFill>
            </a:rPr>
            <a:t> vs </a:t>
          </a:r>
          <a:r>
            <a:rPr lang="hr-HR" b="1" dirty="0" err="1">
              <a:solidFill>
                <a:schemeClr val="bg1"/>
              </a:solidFill>
            </a:rPr>
            <a:t>micro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level</a:t>
          </a:r>
          <a:endParaRPr lang="en-US" dirty="0">
            <a:solidFill>
              <a:schemeClr val="bg1"/>
            </a:solidFill>
          </a:endParaRPr>
        </a:p>
      </dgm:t>
    </dgm:pt>
    <dgm:pt modelId="{D088FEC7-9452-4E6C-B5DF-1FD3551A0147}" type="parTrans" cxnId="{113E1D6C-38EE-4B78-9B5E-B5A681389D74}">
      <dgm:prSet/>
      <dgm:spPr/>
      <dgm:t>
        <a:bodyPr/>
        <a:lstStyle/>
        <a:p>
          <a:endParaRPr lang="en-US"/>
        </a:p>
      </dgm:t>
    </dgm:pt>
    <dgm:pt modelId="{001C1542-CFEE-4030-8599-77ABD8D6E91D}" type="sibTrans" cxnId="{113E1D6C-38EE-4B78-9B5E-B5A681389D74}">
      <dgm:prSet/>
      <dgm:spPr/>
      <dgm:t>
        <a:bodyPr/>
        <a:lstStyle/>
        <a:p>
          <a:endParaRPr lang="en-US"/>
        </a:p>
      </dgm:t>
    </dgm:pt>
    <dgm:pt modelId="{ACF458A9-4496-400F-822D-A8C9BA3F171B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b="1" dirty="0" err="1">
              <a:solidFill>
                <a:schemeClr val="bg1"/>
              </a:solidFill>
            </a:rPr>
            <a:t>Food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ideology</a:t>
          </a:r>
          <a:r>
            <a:rPr lang="hr-HR" b="1" dirty="0">
              <a:solidFill>
                <a:schemeClr val="bg1"/>
              </a:solidFill>
            </a:rPr>
            <a:t> (</a:t>
          </a:r>
          <a:r>
            <a:rPr lang="hr-HR" b="1" dirty="0" err="1">
              <a:solidFill>
                <a:schemeClr val="bg1"/>
              </a:solidFill>
            </a:rPr>
            <a:t>Twigg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acc</a:t>
          </a:r>
          <a:r>
            <a:rPr lang="hr-HR" b="1" dirty="0">
              <a:solidFill>
                <a:schemeClr val="bg1"/>
              </a:solidFill>
            </a:rPr>
            <a:t> to Scott 2012, p. 104) – „</a:t>
          </a:r>
          <a:r>
            <a:rPr lang="hr-HR" b="1" dirty="0" err="1">
              <a:solidFill>
                <a:schemeClr val="bg1"/>
              </a:solidFill>
            </a:rPr>
            <a:t>implicit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hierarchy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of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foods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in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terms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of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their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symbolic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value</a:t>
          </a:r>
          <a:r>
            <a:rPr lang="hr-HR" b="1" dirty="0">
              <a:solidFill>
                <a:schemeClr val="bg1"/>
              </a:solidFill>
            </a:rPr>
            <a:t> </a:t>
          </a:r>
          <a:r>
            <a:rPr lang="hr-HR" b="1" dirty="0" err="1">
              <a:solidFill>
                <a:schemeClr val="bg1"/>
              </a:solidFill>
            </a:rPr>
            <a:t>and</a:t>
          </a:r>
          <a:r>
            <a:rPr lang="hr-HR" b="1" dirty="0">
              <a:solidFill>
                <a:schemeClr val="bg1"/>
              </a:solidFill>
            </a:rPr>
            <a:t> status“  (</a:t>
          </a:r>
          <a:r>
            <a:rPr lang="hr-HR" b="1" dirty="0" err="1">
              <a:solidFill>
                <a:schemeClr val="bg1"/>
              </a:solidFill>
            </a:rPr>
            <a:t>gender</a:t>
          </a:r>
          <a:r>
            <a:rPr lang="hr-HR" b="1" dirty="0">
              <a:solidFill>
                <a:schemeClr val="bg1"/>
              </a:solidFill>
            </a:rPr>
            <a:t>) </a:t>
          </a:r>
          <a:endParaRPr lang="en-US" dirty="0">
            <a:solidFill>
              <a:schemeClr val="bg1"/>
            </a:solidFill>
          </a:endParaRPr>
        </a:p>
      </dgm:t>
    </dgm:pt>
    <dgm:pt modelId="{75F886CF-5CDC-4595-8FA3-7428072B7C33}" type="parTrans" cxnId="{F7831C37-7835-49F3-B57B-6B72D511101A}">
      <dgm:prSet/>
      <dgm:spPr/>
      <dgm:t>
        <a:bodyPr/>
        <a:lstStyle/>
        <a:p>
          <a:endParaRPr lang="en-US"/>
        </a:p>
      </dgm:t>
    </dgm:pt>
    <dgm:pt modelId="{3C99E510-1584-4AD2-A5E3-6CDD81A7921F}" type="sibTrans" cxnId="{F7831C37-7835-49F3-B57B-6B72D511101A}">
      <dgm:prSet/>
      <dgm:spPr/>
      <dgm:t>
        <a:bodyPr/>
        <a:lstStyle/>
        <a:p>
          <a:endParaRPr lang="en-US"/>
        </a:p>
      </dgm:t>
    </dgm:pt>
    <dgm:pt modelId="{3E82D5F5-4BFC-4F38-8A54-B824D84FDBD5}" type="pres">
      <dgm:prSet presAssocID="{0D2E6ECB-BCCE-4CE3-8D6F-C1F40E50FDB1}" presName="linear" presStyleCnt="0">
        <dgm:presLayoutVars>
          <dgm:animLvl val="lvl"/>
          <dgm:resizeHandles val="exact"/>
        </dgm:presLayoutVars>
      </dgm:prSet>
      <dgm:spPr/>
    </dgm:pt>
    <dgm:pt modelId="{A8B11DFF-4C8D-4B82-BE41-FB8FA803FC40}" type="pres">
      <dgm:prSet presAssocID="{2110B793-0E06-4644-BA6E-F3F12E438A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317A19-2E22-43B4-9CCB-B7EEA3953A3B}" type="pres">
      <dgm:prSet presAssocID="{EE27958E-DAF6-43DC-859C-7C2D10253E5A}" presName="spacer" presStyleCnt="0"/>
      <dgm:spPr/>
    </dgm:pt>
    <dgm:pt modelId="{5CD8EB9F-E493-436C-BCF1-8819BAD16939}" type="pres">
      <dgm:prSet presAssocID="{38426EF0-9417-4D94-8224-1019937CBC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8F10D4-EC76-47D5-B65C-6EC7CEA23CAA}" type="pres">
      <dgm:prSet presAssocID="{C4A6CAFA-EEFF-4240-B1F0-3B25FB494C24}" presName="spacer" presStyleCnt="0"/>
      <dgm:spPr/>
    </dgm:pt>
    <dgm:pt modelId="{DCE6C78A-1958-411D-8B8D-A51E7970D72A}" type="pres">
      <dgm:prSet presAssocID="{6423A190-5CD0-43F0-8190-3368EA385B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F7C0B0-D5EB-46CB-9E34-A176ED68E1A4}" type="pres">
      <dgm:prSet presAssocID="{001C1542-CFEE-4030-8599-77ABD8D6E91D}" presName="spacer" presStyleCnt="0"/>
      <dgm:spPr/>
    </dgm:pt>
    <dgm:pt modelId="{EFC8C578-FE1C-4E9F-96C3-7042B822F397}" type="pres">
      <dgm:prSet presAssocID="{ACF458A9-4496-400F-822D-A8C9BA3F17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44EA1C-5E1F-420F-8DEA-06B797A3E545}" srcId="{0D2E6ECB-BCCE-4CE3-8D6F-C1F40E50FDB1}" destId="{38426EF0-9417-4D94-8224-1019937CBC8D}" srcOrd="1" destOrd="0" parTransId="{E5A722DF-B591-417C-936B-0C72AE988FEA}" sibTransId="{C4A6CAFA-EEFF-4240-B1F0-3B25FB494C24}"/>
    <dgm:cxn modelId="{F7831C37-7835-49F3-B57B-6B72D511101A}" srcId="{0D2E6ECB-BCCE-4CE3-8D6F-C1F40E50FDB1}" destId="{ACF458A9-4496-400F-822D-A8C9BA3F171B}" srcOrd="3" destOrd="0" parTransId="{75F886CF-5CDC-4595-8FA3-7428072B7C33}" sibTransId="{3C99E510-1584-4AD2-A5E3-6CDD81A7921F}"/>
    <dgm:cxn modelId="{828C8B37-D5A8-41DB-BAFC-9B46F675B4FD}" type="presOf" srcId="{0D2E6ECB-BCCE-4CE3-8D6F-C1F40E50FDB1}" destId="{3E82D5F5-4BFC-4F38-8A54-B824D84FDBD5}" srcOrd="0" destOrd="0" presId="urn:microsoft.com/office/officeart/2005/8/layout/vList2"/>
    <dgm:cxn modelId="{6791E340-78B3-402C-9DF4-06B0A2D7BAE9}" type="presOf" srcId="{6423A190-5CD0-43F0-8190-3368EA385BC5}" destId="{DCE6C78A-1958-411D-8B8D-A51E7970D72A}" srcOrd="0" destOrd="0" presId="urn:microsoft.com/office/officeart/2005/8/layout/vList2"/>
    <dgm:cxn modelId="{113E1D6C-38EE-4B78-9B5E-B5A681389D74}" srcId="{0D2E6ECB-BCCE-4CE3-8D6F-C1F40E50FDB1}" destId="{6423A190-5CD0-43F0-8190-3368EA385BC5}" srcOrd="2" destOrd="0" parTransId="{D088FEC7-9452-4E6C-B5DF-1FD3551A0147}" sibTransId="{001C1542-CFEE-4030-8599-77ABD8D6E91D}"/>
    <dgm:cxn modelId="{DFD16657-80E0-4BFB-ABE8-629C3CE3828A}" type="presOf" srcId="{2110B793-0E06-4644-BA6E-F3F12E438A49}" destId="{A8B11DFF-4C8D-4B82-BE41-FB8FA803FC40}" srcOrd="0" destOrd="0" presId="urn:microsoft.com/office/officeart/2005/8/layout/vList2"/>
    <dgm:cxn modelId="{2594B0B3-7E28-475C-B319-006017090A9E}" srcId="{0D2E6ECB-BCCE-4CE3-8D6F-C1F40E50FDB1}" destId="{2110B793-0E06-4644-BA6E-F3F12E438A49}" srcOrd="0" destOrd="0" parTransId="{AC40B4C9-0CE6-45AD-8767-AACC6EABB8A7}" sibTransId="{EE27958E-DAF6-43DC-859C-7C2D10253E5A}"/>
    <dgm:cxn modelId="{ED6B6AE6-60EE-480F-B8DF-6319E2B63925}" type="presOf" srcId="{ACF458A9-4496-400F-822D-A8C9BA3F171B}" destId="{EFC8C578-FE1C-4E9F-96C3-7042B822F397}" srcOrd="0" destOrd="0" presId="urn:microsoft.com/office/officeart/2005/8/layout/vList2"/>
    <dgm:cxn modelId="{9D3DB9F2-4EC8-40C6-B62C-5B9598AB7BD9}" type="presOf" srcId="{38426EF0-9417-4D94-8224-1019937CBC8D}" destId="{5CD8EB9F-E493-436C-BCF1-8819BAD16939}" srcOrd="0" destOrd="0" presId="urn:microsoft.com/office/officeart/2005/8/layout/vList2"/>
    <dgm:cxn modelId="{B8CEE29A-F61E-49AC-9CFC-BABF3E62C4E1}" type="presParOf" srcId="{3E82D5F5-4BFC-4F38-8A54-B824D84FDBD5}" destId="{A8B11DFF-4C8D-4B82-BE41-FB8FA803FC40}" srcOrd="0" destOrd="0" presId="urn:microsoft.com/office/officeart/2005/8/layout/vList2"/>
    <dgm:cxn modelId="{79648AFE-7680-49A7-AD91-C5F7D3C92B7E}" type="presParOf" srcId="{3E82D5F5-4BFC-4F38-8A54-B824D84FDBD5}" destId="{56317A19-2E22-43B4-9CCB-B7EEA3953A3B}" srcOrd="1" destOrd="0" presId="urn:microsoft.com/office/officeart/2005/8/layout/vList2"/>
    <dgm:cxn modelId="{EB7C2A49-CC3F-4571-93AE-501C09A8EBE4}" type="presParOf" srcId="{3E82D5F5-4BFC-4F38-8A54-B824D84FDBD5}" destId="{5CD8EB9F-E493-436C-BCF1-8819BAD16939}" srcOrd="2" destOrd="0" presId="urn:microsoft.com/office/officeart/2005/8/layout/vList2"/>
    <dgm:cxn modelId="{7FA1282C-6279-4964-AB90-879D8073C52C}" type="presParOf" srcId="{3E82D5F5-4BFC-4F38-8A54-B824D84FDBD5}" destId="{D88F10D4-EC76-47D5-B65C-6EC7CEA23CAA}" srcOrd="3" destOrd="0" presId="urn:microsoft.com/office/officeart/2005/8/layout/vList2"/>
    <dgm:cxn modelId="{FFEB6BD0-B3F1-48BD-9A4A-B63115B64983}" type="presParOf" srcId="{3E82D5F5-4BFC-4F38-8A54-B824D84FDBD5}" destId="{DCE6C78A-1958-411D-8B8D-A51E7970D72A}" srcOrd="4" destOrd="0" presId="urn:microsoft.com/office/officeart/2005/8/layout/vList2"/>
    <dgm:cxn modelId="{B00B8F45-23FF-408B-B43D-8B2C84A0ED5C}" type="presParOf" srcId="{3E82D5F5-4BFC-4F38-8A54-B824D84FDBD5}" destId="{D4F7C0B0-D5EB-46CB-9E34-A176ED68E1A4}" srcOrd="5" destOrd="0" presId="urn:microsoft.com/office/officeart/2005/8/layout/vList2"/>
    <dgm:cxn modelId="{BA5E6020-7CEF-4C7C-811B-B815B9A4E760}" type="presParOf" srcId="{3E82D5F5-4BFC-4F38-8A54-B824D84FDBD5}" destId="{EFC8C578-FE1C-4E9F-96C3-7042B822F3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A372F-F40A-4CFE-99F1-D948DC4012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D9B40A-3228-4E5C-B91F-4AA02DC63004}">
      <dgm:prSet/>
      <dgm:spPr/>
      <dgm:t>
        <a:bodyPr/>
        <a:lstStyle/>
        <a:p>
          <a:r>
            <a:rPr lang="hr-HR" b="1"/>
            <a:t>Residential status: </a:t>
          </a:r>
          <a:r>
            <a:rPr lang="hr-HR"/>
            <a:t>18 urban area, 2 rural area</a:t>
          </a:r>
          <a:endParaRPr lang="en-US"/>
        </a:p>
      </dgm:t>
    </dgm:pt>
    <dgm:pt modelId="{E661C936-ACD3-49F2-992F-4198E3CC66CE}" type="parTrans" cxnId="{1C14161F-C2AE-411A-A1B4-081762182369}">
      <dgm:prSet/>
      <dgm:spPr/>
      <dgm:t>
        <a:bodyPr/>
        <a:lstStyle/>
        <a:p>
          <a:endParaRPr lang="en-US"/>
        </a:p>
      </dgm:t>
    </dgm:pt>
    <dgm:pt modelId="{60987C4F-7604-422D-8547-BD16021339E2}" type="sibTrans" cxnId="{1C14161F-C2AE-411A-A1B4-081762182369}">
      <dgm:prSet/>
      <dgm:spPr/>
      <dgm:t>
        <a:bodyPr/>
        <a:lstStyle/>
        <a:p>
          <a:endParaRPr lang="en-US"/>
        </a:p>
      </dgm:t>
    </dgm:pt>
    <dgm:pt modelId="{5E6B206F-4B46-4A23-B893-C796B038F4C0}">
      <dgm:prSet/>
      <dgm:spPr/>
      <dgm:t>
        <a:bodyPr/>
        <a:lstStyle/>
        <a:p>
          <a:r>
            <a:rPr lang="hr-HR" b="1"/>
            <a:t>Age: </a:t>
          </a:r>
          <a:r>
            <a:rPr lang="hr-HR"/>
            <a:t>18 – 70 yrs</a:t>
          </a:r>
          <a:endParaRPr lang="en-US"/>
        </a:p>
      </dgm:t>
    </dgm:pt>
    <dgm:pt modelId="{A08A957F-8657-425F-BCED-749DD653C3BA}" type="parTrans" cxnId="{3B28C3CD-20A7-4CDF-8AA9-219D950D3D0E}">
      <dgm:prSet/>
      <dgm:spPr/>
      <dgm:t>
        <a:bodyPr/>
        <a:lstStyle/>
        <a:p>
          <a:endParaRPr lang="en-US"/>
        </a:p>
      </dgm:t>
    </dgm:pt>
    <dgm:pt modelId="{4992F70A-B4CD-4E18-A7D9-55B866509E33}" type="sibTrans" cxnId="{3B28C3CD-20A7-4CDF-8AA9-219D950D3D0E}">
      <dgm:prSet/>
      <dgm:spPr/>
      <dgm:t>
        <a:bodyPr/>
        <a:lstStyle/>
        <a:p>
          <a:endParaRPr lang="en-US"/>
        </a:p>
      </dgm:t>
    </dgm:pt>
    <dgm:pt modelId="{C0A917DD-EC25-46B4-A049-79BA2E83E2CD}">
      <dgm:prSet/>
      <dgm:spPr/>
      <dgm:t>
        <a:bodyPr/>
        <a:lstStyle/>
        <a:p>
          <a:r>
            <a:rPr lang="hr-HR" b="1"/>
            <a:t>Education: </a:t>
          </a:r>
          <a:r>
            <a:rPr lang="hr-HR"/>
            <a:t>secondary school (5); students (4), BA (1), MA (8), Master of Science (1), PhD (1)</a:t>
          </a:r>
          <a:endParaRPr lang="en-US"/>
        </a:p>
      </dgm:t>
    </dgm:pt>
    <dgm:pt modelId="{DBF2F553-FB55-4971-9DB2-7F1C1438541A}" type="parTrans" cxnId="{6FDB549F-EF34-4DB3-9BCD-CC349979294B}">
      <dgm:prSet/>
      <dgm:spPr/>
      <dgm:t>
        <a:bodyPr/>
        <a:lstStyle/>
        <a:p>
          <a:endParaRPr lang="en-US"/>
        </a:p>
      </dgm:t>
    </dgm:pt>
    <dgm:pt modelId="{6A4B5D44-0E30-4631-83EC-82250FD5A2C6}" type="sibTrans" cxnId="{6FDB549F-EF34-4DB3-9BCD-CC349979294B}">
      <dgm:prSet/>
      <dgm:spPr/>
      <dgm:t>
        <a:bodyPr/>
        <a:lstStyle/>
        <a:p>
          <a:endParaRPr lang="en-US"/>
        </a:p>
      </dgm:t>
    </dgm:pt>
    <dgm:pt modelId="{711AA3EA-BCEA-4D57-A295-45BFE19E22CA}">
      <dgm:prSet/>
      <dgm:spPr/>
      <dgm:t>
        <a:bodyPr/>
        <a:lstStyle/>
        <a:p>
          <a:r>
            <a:rPr lang="hr-HR" b="1"/>
            <a:t>Working status: </a:t>
          </a:r>
          <a:r>
            <a:rPr lang="hr-HR"/>
            <a:t>employed (9), independent artist (1), self-employed (2), students (4), unemployed (3), retired (1)</a:t>
          </a:r>
          <a:endParaRPr lang="en-US"/>
        </a:p>
      </dgm:t>
    </dgm:pt>
    <dgm:pt modelId="{CB7BBDCE-BDE8-48E3-AC20-5E45BC4577CE}" type="parTrans" cxnId="{8A1AE451-8494-4653-AFFD-A31A67CE4ABB}">
      <dgm:prSet/>
      <dgm:spPr/>
      <dgm:t>
        <a:bodyPr/>
        <a:lstStyle/>
        <a:p>
          <a:endParaRPr lang="en-US"/>
        </a:p>
      </dgm:t>
    </dgm:pt>
    <dgm:pt modelId="{AEF4E207-C0E7-4B7C-81DF-C72136AEE7C8}" type="sibTrans" cxnId="{8A1AE451-8494-4653-AFFD-A31A67CE4ABB}">
      <dgm:prSet/>
      <dgm:spPr/>
      <dgm:t>
        <a:bodyPr/>
        <a:lstStyle/>
        <a:p>
          <a:endParaRPr lang="en-US"/>
        </a:p>
      </dgm:t>
    </dgm:pt>
    <dgm:pt modelId="{1706EE99-9D52-4902-8375-FED8489E2E52}">
      <dgm:prSet/>
      <dgm:spPr/>
      <dgm:t>
        <a:bodyPr/>
        <a:lstStyle/>
        <a:p>
          <a:r>
            <a:rPr lang="hr-HR" b="1"/>
            <a:t>Number of household members: </a:t>
          </a:r>
          <a:r>
            <a:rPr lang="hr-HR"/>
            <a:t>1-13</a:t>
          </a:r>
          <a:endParaRPr lang="en-US"/>
        </a:p>
      </dgm:t>
    </dgm:pt>
    <dgm:pt modelId="{47CC7B65-D150-4355-A6C1-ECFA6555FCB8}" type="parTrans" cxnId="{7CDD615E-A997-4E13-ACD2-D0AD5A9451B7}">
      <dgm:prSet/>
      <dgm:spPr/>
      <dgm:t>
        <a:bodyPr/>
        <a:lstStyle/>
        <a:p>
          <a:endParaRPr lang="en-US"/>
        </a:p>
      </dgm:t>
    </dgm:pt>
    <dgm:pt modelId="{5D2983EB-34B0-488E-BC3C-006C9F347180}" type="sibTrans" cxnId="{7CDD615E-A997-4E13-ACD2-D0AD5A9451B7}">
      <dgm:prSet/>
      <dgm:spPr/>
      <dgm:t>
        <a:bodyPr/>
        <a:lstStyle/>
        <a:p>
          <a:endParaRPr lang="en-US"/>
        </a:p>
      </dgm:t>
    </dgm:pt>
    <dgm:pt modelId="{226E737E-8A48-444B-9AC5-E2A5B808C2F2}">
      <dgm:prSet/>
      <dgm:spPr/>
      <dgm:t>
        <a:bodyPr/>
        <a:lstStyle/>
        <a:p>
          <a:r>
            <a:rPr lang="hr-HR" b="1"/>
            <a:t>Parental status: </a:t>
          </a:r>
          <a:r>
            <a:rPr lang="hr-HR"/>
            <a:t>with children (5), no children (15)</a:t>
          </a:r>
          <a:endParaRPr lang="en-US"/>
        </a:p>
      </dgm:t>
    </dgm:pt>
    <dgm:pt modelId="{B848B5E7-BE97-4B49-A9DC-72ADCDE72FB4}" type="parTrans" cxnId="{7EA7D076-C59D-47AC-BFE0-F10292071999}">
      <dgm:prSet/>
      <dgm:spPr/>
      <dgm:t>
        <a:bodyPr/>
        <a:lstStyle/>
        <a:p>
          <a:endParaRPr lang="en-US"/>
        </a:p>
      </dgm:t>
    </dgm:pt>
    <dgm:pt modelId="{7F99F724-B159-4429-9452-AC7F0798F7EB}" type="sibTrans" cxnId="{7EA7D076-C59D-47AC-BFE0-F10292071999}">
      <dgm:prSet/>
      <dgm:spPr/>
      <dgm:t>
        <a:bodyPr/>
        <a:lstStyle/>
        <a:p>
          <a:endParaRPr lang="en-US"/>
        </a:p>
      </dgm:t>
    </dgm:pt>
    <dgm:pt modelId="{68770EE8-64B0-4E50-9AF0-6E23D1A28863}">
      <dgm:prSet/>
      <dgm:spPr/>
      <dgm:t>
        <a:bodyPr/>
        <a:lstStyle/>
        <a:p>
          <a:r>
            <a:rPr lang="hr-HR" b="1"/>
            <a:t>Common monthly income per household: </a:t>
          </a:r>
          <a:r>
            <a:rPr lang="hr-HR"/>
            <a:t>533 EUR – 4000 EUR (2 participants did not answer)</a:t>
          </a:r>
          <a:endParaRPr lang="en-US"/>
        </a:p>
      </dgm:t>
    </dgm:pt>
    <dgm:pt modelId="{7BB9D4BD-C85E-467F-9D0E-1C5EC9C9FD2A}" type="parTrans" cxnId="{D497796B-EF63-4939-AFF4-0DD6ED0ED213}">
      <dgm:prSet/>
      <dgm:spPr/>
      <dgm:t>
        <a:bodyPr/>
        <a:lstStyle/>
        <a:p>
          <a:endParaRPr lang="en-US"/>
        </a:p>
      </dgm:t>
    </dgm:pt>
    <dgm:pt modelId="{699A49B3-693A-495E-9E9F-D6CC66190429}" type="sibTrans" cxnId="{D497796B-EF63-4939-AFF4-0DD6ED0ED213}">
      <dgm:prSet/>
      <dgm:spPr/>
      <dgm:t>
        <a:bodyPr/>
        <a:lstStyle/>
        <a:p>
          <a:endParaRPr lang="en-US"/>
        </a:p>
      </dgm:t>
    </dgm:pt>
    <dgm:pt modelId="{535ECB1D-C535-457F-9C7D-C65F68CA4C17}" type="pres">
      <dgm:prSet presAssocID="{E4BA372F-F40A-4CFE-99F1-D948DC40128E}" presName="vert0" presStyleCnt="0">
        <dgm:presLayoutVars>
          <dgm:dir/>
          <dgm:animOne val="branch"/>
          <dgm:animLvl val="lvl"/>
        </dgm:presLayoutVars>
      </dgm:prSet>
      <dgm:spPr/>
    </dgm:pt>
    <dgm:pt modelId="{04B9FEC4-3B3B-43C0-9DF2-305A21D7E66E}" type="pres">
      <dgm:prSet presAssocID="{FBD9B40A-3228-4E5C-B91F-4AA02DC63004}" presName="thickLine" presStyleLbl="alignNode1" presStyleIdx="0" presStyleCnt="7"/>
      <dgm:spPr/>
    </dgm:pt>
    <dgm:pt modelId="{5E256CC5-DBE7-4AC9-9625-5132CF4F9CF6}" type="pres">
      <dgm:prSet presAssocID="{FBD9B40A-3228-4E5C-B91F-4AA02DC63004}" presName="horz1" presStyleCnt="0"/>
      <dgm:spPr/>
    </dgm:pt>
    <dgm:pt modelId="{020BD0D0-B2FE-47CF-9797-0E8AF2DD343B}" type="pres">
      <dgm:prSet presAssocID="{FBD9B40A-3228-4E5C-B91F-4AA02DC63004}" presName="tx1" presStyleLbl="revTx" presStyleIdx="0" presStyleCnt="7"/>
      <dgm:spPr/>
    </dgm:pt>
    <dgm:pt modelId="{6E19605B-6EF7-4378-83F5-7D0A2E959E9A}" type="pres">
      <dgm:prSet presAssocID="{FBD9B40A-3228-4E5C-B91F-4AA02DC63004}" presName="vert1" presStyleCnt="0"/>
      <dgm:spPr/>
    </dgm:pt>
    <dgm:pt modelId="{B008FC0A-7062-42A8-A7C2-51C208BBA257}" type="pres">
      <dgm:prSet presAssocID="{5E6B206F-4B46-4A23-B893-C796B038F4C0}" presName="thickLine" presStyleLbl="alignNode1" presStyleIdx="1" presStyleCnt="7"/>
      <dgm:spPr/>
    </dgm:pt>
    <dgm:pt modelId="{1C85D2FB-7D85-4E7B-83C7-7B505EA19062}" type="pres">
      <dgm:prSet presAssocID="{5E6B206F-4B46-4A23-B893-C796B038F4C0}" presName="horz1" presStyleCnt="0"/>
      <dgm:spPr/>
    </dgm:pt>
    <dgm:pt modelId="{FFE0516B-2002-4117-B29A-56934E051E89}" type="pres">
      <dgm:prSet presAssocID="{5E6B206F-4B46-4A23-B893-C796B038F4C0}" presName="tx1" presStyleLbl="revTx" presStyleIdx="1" presStyleCnt="7"/>
      <dgm:spPr/>
    </dgm:pt>
    <dgm:pt modelId="{8F9E76B8-A03D-418F-BDA1-6B131C1076EC}" type="pres">
      <dgm:prSet presAssocID="{5E6B206F-4B46-4A23-B893-C796B038F4C0}" presName="vert1" presStyleCnt="0"/>
      <dgm:spPr/>
    </dgm:pt>
    <dgm:pt modelId="{80039382-A5C4-4D5A-99B6-4A2C6F7EB908}" type="pres">
      <dgm:prSet presAssocID="{C0A917DD-EC25-46B4-A049-79BA2E83E2CD}" presName="thickLine" presStyleLbl="alignNode1" presStyleIdx="2" presStyleCnt="7"/>
      <dgm:spPr/>
    </dgm:pt>
    <dgm:pt modelId="{AA510833-71C0-4582-86B6-7289090AA6AA}" type="pres">
      <dgm:prSet presAssocID="{C0A917DD-EC25-46B4-A049-79BA2E83E2CD}" presName="horz1" presStyleCnt="0"/>
      <dgm:spPr/>
    </dgm:pt>
    <dgm:pt modelId="{1CCF54BE-FCB9-4E83-99AB-8519B65AD73B}" type="pres">
      <dgm:prSet presAssocID="{C0A917DD-EC25-46B4-A049-79BA2E83E2CD}" presName="tx1" presStyleLbl="revTx" presStyleIdx="2" presStyleCnt="7"/>
      <dgm:spPr/>
    </dgm:pt>
    <dgm:pt modelId="{8C904D46-678D-4C6C-85B7-F93C5338EBBB}" type="pres">
      <dgm:prSet presAssocID="{C0A917DD-EC25-46B4-A049-79BA2E83E2CD}" presName="vert1" presStyleCnt="0"/>
      <dgm:spPr/>
    </dgm:pt>
    <dgm:pt modelId="{37123150-09FD-4C7B-93FC-0128A6B4AE55}" type="pres">
      <dgm:prSet presAssocID="{711AA3EA-BCEA-4D57-A295-45BFE19E22CA}" presName="thickLine" presStyleLbl="alignNode1" presStyleIdx="3" presStyleCnt="7"/>
      <dgm:spPr/>
    </dgm:pt>
    <dgm:pt modelId="{64E6A372-7A39-4A98-AF28-2AFBA179A0E1}" type="pres">
      <dgm:prSet presAssocID="{711AA3EA-BCEA-4D57-A295-45BFE19E22CA}" presName="horz1" presStyleCnt="0"/>
      <dgm:spPr/>
    </dgm:pt>
    <dgm:pt modelId="{C00641BF-0611-471E-8722-5AF2AF57B880}" type="pres">
      <dgm:prSet presAssocID="{711AA3EA-BCEA-4D57-A295-45BFE19E22CA}" presName="tx1" presStyleLbl="revTx" presStyleIdx="3" presStyleCnt="7"/>
      <dgm:spPr/>
    </dgm:pt>
    <dgm:pt modelId="{12A538C5-EA17-4403-A165-5A8C85CFF6DF}" type="pres">
      <dgm:prSet presAssocID="{711AA3EA-BCEA-4D57-A295-45BFE19E22CA}" presName="vert1" presStyleCnt="0"/>
      <dgm:spPr/>
    </dgm:pt>
    <dgm:pt modelId="{5346FC08-0F57-4D86-A937-9A0A206E5421}" type="pres">
      <dgm:prSet presAssocID="{1706EE99-9D52-4902-8375-FED8489E2E52}" presName="thickLine" presStyleLbl="alignNode1" presStyleIdx="4" presStyleCnt="7"/>
      <dgm:spPr/>
    </dgm:pt>
    <dgm:pt modelId="{8DAE4F4F-8A48-444C-A2EC-59A34BC34543}" type="pres">
      <dgm:prSet presAssocID="{1706EE99-9D52-4902-8375-FED8489E2E52}" presName="horz1" presStyleCnt="0"/>
      <dgm:spPr/>
    </dgm:pt>
    <dgm:pt modelId="{001FB9DE-9A47-4CB8-BC88-67D1A61351E5}" type="pres">
      <dgm:prSet presAssocID="{1706EE99-9D52-4902-8375-FED8489E2E52}" presName="tx1" presStyleLbl="revTx" presStyleIdx="4" presStyleCnt="7"/>
      <dgm:spPr/>
    </dgm:pt>
    <dgm:pt modelId="{4E089090-E596-40C5-902A-19E14075C953}" type="pres">
      <dgm:prSet presAssocID="{1706EE99-9D52-4902-8375-FED8489E2E52}" presName="vert1" presStyleCnt="0"/>
      <dgm:spPr/>
    </dgm:pt>
    <dgm:pt modelId="{2EB61C90-BF44-4CF7-9CEB-FEB937031181}" type="pres">
      <dgm:prSet presAssocID="{226E737E-8A48-444B-9AC5-E2A5B808C2F2}" presName="thickLine" presStyleLbl="alignNode1" presStyleIdx="5" presStyleCnt="7"/>
      <dgm:spPr/>
    </dgm:pt>
    <dgm:pt modelId="{8483111B-6F6C-4A5E-8F96-E1EC94B0D81F}" type="pres">
      <dgm:prSet presAssocID="{226E737E-8A48-444B-9AC5-E2A5B808C2F2}" presName="horz1" presStyleCnt="0"/>
      <dgm:spPr/>
    </dgm:pt>
    <dgm:pt modelId="{BDFF349D-4A06-4702-B472-0EEE0916ECF0}" type="pres">
      <dgm:prSet presAssocID="{226E737E-8A48-444B-9AC5-E2A5B808C2F2}" presName="tx1" presStyleLbl="revTx" presStyleIdx="5" presStyleCnt="7"/>
      <dgm:spPr/>
    </dgm:pt>
    <dgm:pt modelId="{ACF6F8D7-44EF-44DC-905D-9A518A636ACF}" type="pres">
      <dgm:prSet presAssocID="{226E737E-8A48-444B-9AC5-E2A5B808C2F2}" presName="vert1" presStyleCnt="0"/>
      <dgm:spPr/>
    </dgm:pt>
    <dgm:pt modelId="{711444EE-1C9E-47E4-9DC0-0ACA807E8F80}" type="pres">
      <dgm:prSet presAssocID="{68770EE8-64B0-4E50-9AF0-6E23D1A28863}" presName="thickLine" presStyleLbl="alignNode1" presStyleIdx="6" presStyleCnt="7"/>
      <dgm:spPr/>
    </dgm:pt>
    <dgm:pt modelId="{73F9D576-F819-4B57-B03E-6525899635F2}" type="pres">
      <dgm:prSet presAssocID="{68770EE8-64B0-4E50-9AF0-6E23D1A28863}" presName="horz1" presStyleCnt="0"/>
      <dgm:spPr/>
    </dgm:pt>
    <dgm:pt modelId="{C162F681-42BF-43E2-8AFB-8E6939DCF976}" type="pres">
      <dgm:prSet presAssocID="{68770EE8-64B0-4E50-9AF0-6E23D1A28863}" presName="tx1" presStyleLbl="revTx" presStyleIdx="6" presStyleCnt="7"/>
      <dgm:spPr/>
    </dgm:pt>
    <dgm:pt modelId="{6CE7DDC4-344C-4350-8843-3E5C44B95C7C}" type="pres">
      <dgm:prSet presAssocID="{68770EE8-64B0-4E50-9AF0-6E23D1A28863}" presName="vert1" presStyleCnt="0"/>
      <dgm:spPr/>
    </dgm:pt>
  </dgm:ptLst>
  <dgm:cxnLst>
    <dgm:cxn modelId="{1C14161F-C2AE-411A-A1B4-081762182369}" srcId="{E4BA372F-F40A-4CFE-99F1-D948DC40128E}" destId="{FBD9B40A-3228-4E5C-B91F-4AA02DC63004}" srcOrd="0" destOrd="0" parTransId="{E661C936-ACD3-49F2-992F-4198E3CC66CE}" sibTransId="{60987C4F-7604-422D-8547-BD16021339E2}"/>
    <dgm:cxn modelId="{B67AF323-86AB-4E4C-818B-25B62E0DD3EA}" type="presOf" srcId="{226E737E-8A48-444B-9AC5-E2A5B808C2F2}" destId="{BDFF349D-4A06-4702-B472-0EEE0916ECF0}" srcOrd="0" destOrd="0" presId="urn:microsoft.com/office/officeart/2008/layout/LinedList"/>
    <dgm:cxn modelId="{FFACD92D-621D-4662-995C-CE3BE36A6F10}" type="presOf" srcId="{FBD9B40A-3228-4E5C-B91F-4AA02DC63004}" destId="{020BD0D0-B2FE-47CF-9797-0E8AF2DD343B}" srcOrd="0" destOrd="0" presId="urn:microsoft.com/office/officeart/2008/layout/LinedList"/>
    <dgm:cxn modelId="{C406A437-78C6-4AF3-9264-587EB0FB4425}" type="presOf" srcId="{C0A917DD-EC25-46B4-A049-79BA2E83E2CD}" destId="{1CCF54BE-FCB9-4E83-99AB-8519B65AD73B}" srcOrd="0" destOrd="0" presId="urn:microsoft.com/office/officeart/2008/layout/LinedList"/>
    <dgm:cxn modelId="{7CDD615E-A997-4E13-ACD2-D0AD5A9451B7}" srcId="{E4BA372F-F40A-4CFE-99F1-D948DC40128E}" destId="{1706EE99-9D52-4902-8375-FED8489E2E52}" srcOrd="4" destOrd="0" parTransId="{47CC7B65-D150-4355-A6C1-ECFA6555FCB8}" sibTransId="{5D2983EB-34B0-488E-BC3C-006C9F347180}"/>
    <dgm:cxn modelId="{A1214948-2D9F-4935-A200-6CE2B71022F3}" type="presOf" srcId="{1706EE99-9D52-4902-8375-FED8489E2E52}" destId="{001FB9DE-9A47-4CB8-BC88-67D1A61351E5}" srcOrd="0" destOrd="0" presId="urn:microsoft.com/office/officeart/2008/layout/LinedList"/>
    <dgm:cxn modelId="{D497796B-EF63-4939-AFF4-0DD6ED0ED213}" srcId="{E4BA372F-F40A-4CFE-99F1-D948DC40128E}" destId="{68770EE8-64B0-4E50-9AF0-6E23D1A28863}" srcOrd="6" destOrd="0" parTransId="{7BB9D4BD-C85E-467F-9D0E-1C5EC9C9FD2A}" sibTransId="{699A49B3-693A-495E-9E9F-D6CC66190429}"/>
    <dgm:cxn modelId="{8396274C-81A9-4801-B6AB-A1771DE19D1D}" type="presOf" srcId="{68770EE8-64B0-4E50-9AF0-6E23D1A28863}" destId="{C162F681-42BF-43E2-8AFB-8E6939DCF976}" srcOrd="0" destOrd="0" presId="urn:microsoft.com/office/officeart/2008/layout/LinedList"/>
    <dgm:cxn modelId="{8A1AE451-8494-4653-AFFD-A31A67CE4ABB}" srcId="{E4BA372F-F40A-4CFE-99F1-D948DC40128E}" destId="{711AA3EA-BCEA-4D57-A295-45BFE19E22CA}" srcOrd="3" destOrd="0" parTransId="{CB7BBDCE-BDE8-48E3-AC20-5E45BC4577CE}" sibTransId="{AEF4E207-C0E7-4B7C-81DF-C72136AEE7C8}"/>
    <dgm:cxn modelId="{03911B54-75BF-44AF-AC22-2040A8FD9583}" type="presOf" srcId="{5E6B206F-4B46-4A23-B893-C796B038F4C0}" destId="{FFE0516B-2002-4117-B29A-56934E051E89}" srcOrd="0" destOrd="0" presId="urn:microsoft.com/office/officeart/2008/layout/LinedList"/>
    <dgm:cxn modelId="{7EA7D076-C59D-47AC-BFE0-F10292071999}" srcId="{E4BA372F-F40A-4CFE-99F1-D948DC40128E}" destId="{226E737E-8A48-444B-9AC5-E2A5B808C2F2}" srcOrd="5" destOrd="0" parTransId="{B848B5E7-BE97-4B49-A9DC-72ADCDE72FB4}" sibTransId="{7F99F724-B159-4429-9452-AC7F0798F7EB}"/>
    <dgm:cxn modelId="{6FDB549F-EF34-4DB3-9BCD-CC349979294B}" srcId="{E4BA372F-F40A-4CFE-99F1-D948DC40128E}" destId="{C0A917DD-EC25-46B4-A049-79BA2E83E2CD}" srcOrd="2" destOrd="0" parTransId="{DBF2F553-FB55-4971-9DB2-7F1C1438541A}" sibTransId="{6A4B5D44-0E30-4631-83EC-82250FD5A2C6}"/>
    <dgm:cxn modelId="{E43408A6-7F79-4AD7-9482-9AEBC37682F8}" type="presOf" srcId="{E4BA372F-F40A-4CFE-99F1-D948DC40128E}" destId="{535ECB1D-C535-457F-9C7D-C65F68CA4C17}" srcOrd="0" destOrd="0" presId="urn:microsoft.com/office/officeart/2008/layout/LinedList"/>
    <dgm:cxn modelId="{3B28C3CD-20A7-4CDF-8AA9-219D950D3D0E}" srcId="{E4BA372F-F40A-4CFE-99F1-D948DC40128E}" destId="{5E6B206F-4B46-4A23-B893-C796B038F4C0}" srcOrd="1" destOrd="0" parTransId="{A08A957F-8657-425F-BCED-749DD653C3BA}" sibTransId="{4992F70A-B4CD-4E18-A7D9-55B866509E33}"/>
    <dgm:cxn modelId="{9A5B00FA-8590-4587-970A-D525F660C92F}" type="presOf" srcId="{711AA3EA-BCEA-4D57-A295-45BFE19E22CA}" destId="{C00641BF-0611-471E-8722-5AF2AF57B880}" srcOrd="0" destOrd="0" presId="urn:microsoft.com/office/officeart/2008/layout/LinedList"/>
    <dgm:cxn modelId="{A7BE3563-A1A3-4B26-B55F-07E1201E24FA}" type="presParOf" srcId="{535ECB1D-C535-457F-9C7D-C65F68CA4C17}" destId="{04B9FEC4-3B3B-43C0-9DF2-305A21D7E66E}" srcOrd="0" destOrd="0" presId="urn:microsoft.com/office/officeart/2008/layout/LinedList"/>
    <dgm:cxn modelId="{075A7FEF-48D7-45AB-B06F-B536A3D80EB7}" type="presParOf" srcId="{535ECB1D-C535-457F-9C7D-C65F68CA4C17}" destId="{5E256CC5-DBE7-4AC9-9625-5132CF4F9CF6}" srcOrd="1" destOrd="0" presId="urn:microsoft.com/office/officeart/2008/layout/LinedList"/>
    <dgm:cxn modelId="{A5A429CE-5C7B-45DA-A075-CA565AA1CF55}" type="presParOf" srcId="{5E256CC5-DBE7-4AC9-9625-5132CF4F9CF6}" destId="{020BD0D0-B2FE-47CF-9797-0E8AF2DD343B}" srcOrd="0" destOrd="0" presId="urn:microsoft.com/office/officeart/2008/layout/LinedList"/>
    <dgm:cxn modelId="{5ADBAF9E-090B-4978-ADAC-4681A43805B7}" type="presParOf" srcId="{5E256CC5-DBE7-4AC9-9625-5132CF4F9CF6}" destId="{6E19605B-6EF7-4378-83F5-7D0A2E959E9A}" srcOrd="1" destOrd="0" presId="urn:microsoft.com/office/officeart/2008/layout/LinedList"/>
    <dgm:cxn modelId="{57BE6121-4E6B-4CCB-88F5-217FAC171A0F}" type="presParOf" srcId="{535ECB1D-C535-457F-9C7D-C65F68CA4C17}" destId="{B008FC0A-7062-42A8-A7C2-51C208BBA257}" srcOrd="2" destOrd="0" presId="urn:microsoft.com/office/officeart/2008/layout/LinedList"/>
    <dgm:cxn modelId="{40E8CB04-61B2-438B-82DB-E8CF3FA176D6}" type="presParOf" srcId="{535ECB1D-C535-457F-9C7D-C65F68CA4C17}" destId="{1C85D2FB-7D85-4E7B-83C7-7B505EA19062}" srcOrd="3" destOrd="0" presId="urn:microsoft.com/office/officeart/2008/layout/LinedList"/>
    <dgm:cxn modelId="{16ED78DF-E5C4-490B-9B94-1D0C79E5D295}" type="presParOf" srcId="{1C85D2FB-7D85-4E7B-83C7-7B505EA19062}" destId="{FFE0516B-2002-4117-B29A-56934E051E89}" srcOrd="0" destOrd="0" presId="urn:microsoft.com/office/officeart/2008/layout/LinedList"/>
    <dgm:cxn modelId="{D6A6F59D-0DB6-43F8-8FC2-8C02F41FE44C}" type="presParOf" srcId="{1C85D2FB-7D85-4E7B-83C7-7B505EA19062}" destId="{8F9E76B8-A03D-418F-BDA1-6B131C1076EC}" srcOrd="1" destOrd="0" presId="urn:microsoft.com/office/officeart/2008/layout/LinedList"/>
    <dgm:cxn modelId="{BC829326-065B-4DF2-8C07-BDBCDAADB178}" type="presParOf" srcId="{535ECB1D-C535-457F-9C7D-C65F68CA4C17}" destId="{80039382-A5C4-4D5A-99B6-4A2C6F7EB908}" srcOrd="4" destOrd="0" presId="urn:microsoft.com/office/officeart/2008/layout/LinedList"/>
    <dgm:cxn modelId="{19E84BFC-88E4-4D74-A116-08D1599B92A9}" type="presParOf" srcId="{535ECB1D-C535-457F-9C7D-C65F68CA4C17}" destId="{AA510833-71C0-4582-86B6-7289090AA6AA}" srcOrd="5" destOrd="0" presId="urn:microsoft.com/office/officeart/2008/layout/LinedList"/>
    <dgm:cxn modelId="{A74CA9EA-8856-45D1-B1FE-E3CE96F181B5}" type="presParOf" srcId="{AA510833-71C0-4582-86B6-7289090AA6AA}" destId="{1CCF54BE-FCB9-4E83-99AB-8519B65AD73B}" srcOrd="0" destOrd="0" presId="urn:microsoft.com/office/officeart/2008/layout/LinedList"/>
    <dgm:cxn modelId="{51B5CEF3-02F1-4608-A658-23AE7F80C454}" type="presParOf" srcId="{AA510833-71C0-4582-86B6-7289090AA6AA}" destId="{8C904D46-678D-4C6C-85B7-F93C5338EBBB}" srcOrd="1" destOrd="0" presId="urn:microsoft.com/office/officeart/2008/layout/LinedList"/>
    <dgm:cxn modelId="{B48BC57F-B441-4C81-BF91-DD9D79D59AB1}" type="presParOf" srcId="{535ECB1D-C535-457F-9C7D-C65F68CA4C17}" destId="{37123150-09FD-4C7B-93FC-0128A6B4AE55}" srcOrd="6" destOrd="0" presId="urn:microsoft.com/office/officeart/2008/layout/LinedList"/>
    <dgm:cxn modelId="{150C8490-12DF-4878-ACA9-10DCE1974F18}" type="presParOf" srcId="{535ECB1D-C535-457F-9C7D-C65F68CA4C17}" destId="{64E6A372-7A39-4A98-AF28-2AFBA179A0E1}" srcOrd="7" destOrd="0" presId="urn:microsoft.com/office/officeart/2008/layout/LinedList"/>
    <dgm:cxn modelId="{40FFFC6C-24A8-4E31-B487-962B88A72EF9}" type="presParOf" srcId="{64E6A372-7A39-4A98-AF28-2AFBA179A0E1}" destId="{C00641BF-0611-471E-8722-5AF2AF57B880}" srcOrd="0" destOrd="0" presId="urn:microsoft.com/office/officeart/2008/layout/LinedList"/>
    <dgm:cxn modelId="{BDCA08A5-1570-4EAA-8F4C-2B3970456C86}" type="presParOf" srcId="{64E6A372-7A39-4A98-AF28-2AFBA179A0E1}" destId="{12A538C5-EA17-4403-A165-5A8C85CFF6DF}" srcOrd="1" destOrd="0" presId="urn:microsoft.com/office/officeart/2008/layout/LinedList"/>
    <dgm:cxn modelId="{110C13A0-3C82-4FBA-A05C-8114F4515832}" type="presParOf" srcId="{535ECB1D-C535-457F-9C7D-C65F68CA4C17}" destId="{5346FC08-0F57-4D86-A937-9A0A206E5421}" srcOrd="8" destOrd="0" presId="urn:microsoft.com/office/officeart/2008/layout/LinedList"/>
    <dgm:cxn modelId="{F8BD955C-CE6B-4B6E-8A78-5524518FC9C2}" type="presParOf" srcId="{535ECB1D-C535-457F-9C7D-C65F68CA4C17}" destId="{8DAE4F4F-8A48-444C-A2EC-59A34BC34543}" srcOrd="9" destOrd="0" presId="urn:microsoft.com/office/officeart/2008/layout/LinedList"/>
    <dgm:cxn modelId="{26E5AB3F-D502-4388-9C37-E063A4553C50}" type="presParOf" srcId="{8DAE4F4F-8A48-444C-A2EC-59A34BC34543}" destId="{001FB9DE-9A47-4CB8-BC88-67D1A61351E5}" srcOrd="0" destOrd="0" presId="urn:microsoft.com/office/officeart/2008/layout/LinedList"/>
    <dgm:cxn modelId="{8F54A77F-F7B1-4835-ABC5-57E5F47F9A59}" type="presParOf" srcId="{8DAE4F4F-8A48-444C-A2EC-59A34BC34543}" destId="{4E089090-E596-40C5-902A-19E14075C953}" srcOrd="1" destOrd="0" presId="urn:microsoft.com/office/officeart/2008/layout/LinedList"/>
    <dgm:cxn modelId="{9ADF2941-8C6A-4F14-A21B-868682C462C8}" type="presParOf" srcId="{535ECB1D-C535-457F-9C7D-C65F68CA4C17}" destId="{2EB61C90-BF44-4CF7-9CEB-FEB937031181}" srcOrd="10" destOrd="0" presId="urn:microsoft.com/office/officeart/2008/layout/LinedList"/>
    <dgm:cxn modelId="{BFC456D9-8B89-4038-AD3D-FCD2D5F9A517}" type="presParOf" srcId="{535ECB1D-C535-457F-9C7D-C65F68CA4C17}" destId="{8483111B-6F6C-4A5E-8F96-E1EC94B0D81F}" srcOrd="11" destOrd="0" presId="urn:microsoft.com/office/officeart/2008/layout/LinedList"/>
    <dgm:cxn modelId="{693F7617-A3C4-40EF-A0D5-216E5E1D9DCA}" type="presParOf" srcId="{8483111B-6F6C-4A5E-8F96-E1EC94B0D81F}" destId="{BDFF349D-4A06-4702-B472-0EEE0916ECF0}" srcOrd="0" destOrd="0" presId="urn:microsoft.com/office/officeart/2008/layout/LinedList"/>
    <dgm:cxn modelId="{DEB52DCA-9B5D-46B4-BFF9-DEF00FA7EFAD}" type="presParOf" srcId="{8483111B-6F6C-4A5E-8F96-E1EC94B0D81F}" destId="{ACF6F8D7-44EF-44DC-905D-9A518A636ACF}" srcOrd="1" destOrd="0" presId="urn:microsoft.com/office/officeart/2008/layout/LinedList"/>
    <dgm:cxn modelId="{2A1AA31C-957A-41DA-8E6D-2EA950EFAF5C}" type="presParOf" srcId="{535ECB1D-C535-457F-9C7D-C65F68CA4C17}" destId="{711444EE-1C9E-47E4-9DC0-0ACA807E8F80}" srcOrd="12" destOrd="0" presId="urn:microsoft.com/office/officeart/2008/layout/LinedList"/>
    <dgm:cxn modelId="{4EEA08BE-043F-4D63-B170-5CF7F5D30B25}" type="presParOf" srcId="{535ECB1D-C535-457F-9C7D-C65F68CA4C17}" destId="{73F9D576-F819-4B57-B03E-6525899635F2}" srcOrd="13" destOrd="0" presId="urn:microsoft.com/office/officeart/2008/layout/LinedList"/>
    <dgm:cxn modelId="{05F0581C-FCD0-4F00-8E8F-20D44AA8F024}" type="presParOf" srcId="{73F9D576-F819-4B57-B03E-6525899635F2}" destId="{C162F681-42BF-43E2-8AFB-8E6939DCF976}" srcOrd="0" destOrd="0" presId="urn:microsoft.com/office/officeart/2008/layout/LinedList"/>
    <dgm:cxn modelId="{C78D6A69-91C3-4169-AD57-1740EF7A8B13}" type="presParOf" srcId="{73F9D576-F819-4B57-B03E-6525899635F2}" destId="{6CE7DDC4-344C-4350-8843-3E5C44B95C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572E7E-BC21-45AA-8698-80DC1816F86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7E7203-0D7D-4307-ACD5-911AE9F8978E}">
      <dgm:prSet/>
      <dgm:spPr/>
      <dgm:t>
        <a:bodyPr/>
        <a:lstStyle/>
        <a:p>
          <a:r>
            <a:rPr lang="hr-HR" b="1" dirty="0"/>
            <a:t>How vegan define veganism?</a:t>
          </a:r>
          <a:endParaRPr lang="en-US" dirty="0"/>
        </a:p>
      </dgm:t>
    </dgm:pt>
    <dgm:pt modelId="{379B345E-13A6-42F6-945C-880F73C66229}" type="parTrans" cxnId="{6C4E1FE2-A0C5-476D-B71F-830A9FA5328D}">
      <dgm:prSet/>
      <dgm:spPr/>
      <dgm:t>
        <a:bodyPr/>
        <a:lstStyle/>
        <a:p>
          <a:endParaRPr lang="en-US"/>
        </a:p>
      </dgm:t>
    </dgm:pt>
    <dgm:pt modelId="{BA3BFD0B-CC5C-4BCC-9016-C76A71ACFF19}" type="sibTrans" cxnId="{6C4E1FE2-A0C5-476D-B71F-830A9FA5328D}">
      <dgm:prSet/>
      <dgm:spPr/>
      <dgm:t>
        <a:bodyPr/>
        <a:lstStyle/>
        <a:p>
          <a:endParaRPr lang="en-US"/>
        </a:p>
      </dgm:t>
    </dgm:pt>
    <dgm:pt modelId="{8A8A59F2-187F-43E0-A5C2-3584894CC01E}">
      <dgm:prSet/>
      <dgm:spPr/>
      <dgm:t>
        <a:bodyPr/>
        <a:lstStyle/>
        <a:p>
          <a:r>
            <a:rPr lang="hr-HR" b="1" dirty="0" err="1"/>
            <a:t>Motivation</a:t>
          </a:r>
          <a:r>
            <a:rPr lang="hr-HR" b="1" dirty="0"/>
            <a:t> for </a:t>
          </a:r>
          <a:r>
            <a:rPr lang="hr-HR" b="1" dirty="0" err="1"/>
            <a:t>food</a:t>
          </a:r>
          <a:r>
            <a:rPr lang="hr-HR" b="1" dirty="0"/>
            <a:t> </a:t>
          </a:r>
          <a:r>
            <a:rPr lang="hr-HR" b="1" dirty="0" err="1"/>
            <a:t>transition</a:t>
          </a:r>
          <a:r>
            <a:rPr lang="hr-HR" b="1" dirty="0"/>
            <a:t>?</a:t>
          </a:r>
          <a:endParaRPr lang="en-US" dirty="0"/>
        </a:p>
      </dgm:t>
    </dgm:pt>
    <dgm:pt modelId="{B365A05F-E45E-4FA1-AB54-D6D8C97A1044}" type="parTrans" cxnId="{FF3471AB-3A96-4DB1-AB5F-3F70B5892D05}">
      <dgm:prSet/>
      <dgm:spPr/>
      <dgm:t>
        <a:bodyPr/>
        <a:lstStyle/>
        <a:p>
          <a:endParaRPr lang="en-US"/>
        </a:p>
      </dgm:t>
    </dgm:pt>
    <dgm:pt modelId="{E16E6E83-0E2A-4409-8237-E0087B8C14EE}" type="sibTrans" cxnId="{FF3471AB-3A96-4DB1-AB5F-3F70B5892D05}">
      <dgm:prSet/>
      <dgm:spPr/>
      <dgm:t>
        <a:bodyPr/>
        <a:lstStyle/>
        <a:p>
          <a:endParaRPr lang="en-US"/>
        </a:p>
      </dgm:t>
    </dgm:pt>
    <dgm:pt modelId="{95150C56-CD73-4BD9-94E2-249A14FE327D}">
      <dgm:prSet/>
      <dgm:spPr/>
      <dgm:t>
        <a:bodyPr/>
        <a:lstStyle/>
        <a:p>
          <a:r>
            <a:rPr lang="hr-HR" b="1"/>
            <a:t>What kind of food do they buy?</a:t>
          </a:r>
          <a:endParaRPr lang="en-US"/>
        </a:p>
      </dgm:t>
    </dgm:pt>
    <dgm:pt modelId="{13702071-D2F4-44CB-9379-9A05D5E44190}" type="parTrans" cxnId="{FDAED03A-EEC0-40E5-903E-1789722D35A0}">
      <dgm:prSet/>
      <dgm:spPr/>
      <dgm:t>
        <a:bodyPr/>
        <a:lstStyle/>
        <a:p>
          <a:endParaRPr lang="en-US"/>
        </a:p>
      </dgm:t>
    </dgm:pt>
    <dgm:pt modelId="{9C01327A-C933-4FA5-8794-8C4E9715E45F}" type="sibTrans" cxnId="{FDAED03A-EEC0-40E5-903E-1789722D35A0}">
      <dgm:prSet/>
      <dgm:spPr/>
      <dgm:t>
        <a:bodyPr/>
        <a:lstStyle/>
        <a:p>
          <a:endParaRPr lang="en-US"/>
        </a:p>
      </dgm:t>
    </dgm:pt>
    <dgm:pt modelId="{C5A89A1F-0518-4959-9108-4E91D973853A}">
      <dgm:prSet/>
      <dgm:spPr/>
      <dgm:t>
        <a:bodyPr/>
        <a:lstStyle/>
        <a:p>
          <a:r>
            <a:rPr lang="hr-HR" b="1"/>
            <a:t>What are the relationships between veganism and sustainability frome the vegan person perspective?</a:t>
          </a:r>
          <a:endParaRPr lang="en-US"/>
        </a:p>
      </dgm:t>
    </dgm:pt>
    <dgm:pt modelId="{7A42EA99-2654-4906-AC7D-8ABAFCA5B96D}" type="parTrans" cxnId="{33741193-AF0D-4D41-8F1A-DAE910DCEA6E}">
      <dgm:prSet/>
      <dgm:spPr/>
      <dgm:t>
        <a:bodyPr/>
        <a:lstStyle/>
        <a:p>
          <a:endParaRPr lang="en-US"/>
        </a:p>
      </dgm:t>
    </dgm:pt>
    <dgm:pt modelId="{EFA24910-0257-4498-BA2A-DC508227A8A7}" type="sibTrans" cxnId="{33741193-AF0D-4D41-8F1A-DAE910DCEA6E}">
      <dgm:prSet/>
      <dgm:spPr/>
      <dgm:t>
        <a:bodyPr/>
        <a:lstStyle/>
        <a:p>
          <a:endParaRPr lang="en-US"/>
        </a:p>
      </dgm:t>
    </dgm:pt>
    <dgm:pt modelId="{563B805D-5281-4AF9-9824-8B85283E909E}" type="pres">
      <dgm:prSet presAssocID="{7D572E7E-BC21-45AA-8698-80DC1816F862}" presName="vert0" presStyleCnt="0">
        <dgm:presLayoutVars>
          <dgm:dir/>
          <dgm:animOne val="branch"/>
          <dgm:animLvl val="lvl"/>
        </dgm:presLayoutVars>
      </dgm:prSet>
      <dgm:spPr/>
    </dgm:pt>
    <dgm:pt modelId="{4FB661C2-50A0-4885-A2D8-2C8095571A90}" type="pres">
      <dgm:prSet presAssocID="{077E7203-0D7D-4307-ACD5-911AE9F8978E}" presName="thickLine" presStyleLbl="alignNode1" presStyleIdx="0" presStyleCnt="4"/>
      <dgm:spPr/>
    </dgm:pt>
    <dgm:pt modelId="{8A17DCF6-7CAE-4A63-B17C-2CBACDDA829B}" type="pres">
      <dgm:prSet presAssocID="{077E7203-0D7D-4307-ACD5-911AE9F8978E}" presName="horz1" presStyleCnt="0"/>
      <dgm:spPr/>
    </dgm:pt>
    <dgm:pt modelId="{F75AC8B1-14A4-43B8-B9B1-74E2E19786F0}" type="pres">
      <dgm:prSet presAssocID="{077E7203-0D7D-4307-ACD5-911AE9F8978E}" presName="tx1" presStyleLbl="revTx" presStyleIdx="0" presStyleCnt="4"/>
      <dgm:spPr/>
    </dgm:pt>
    <dgm:pt modelId="{E04732AC-DB24-46A1-9230-FC640E1072CB}" type="pres">
      <dgm:prSet presAssocID="{077E7203-0D7D-4307-ACD5-911AE9F8978E}" presName="vert1" presStyleCnt="0"/>
      <dgm:spPr/>
    </dgm:pt>
    <dgm:pt modelId="{7CC0F720-4B08-4918-B60D-F00F22D29F0F}" type="pres">
      <dgm:prSet presAssocID="{8A8A59F2-187F-43E0-A5C2-3584894CC01E}" presName="thickLine" presStyleLbl="alignNode1" presStyleIdx="1" presStyleCnt="4"/>
      <dgm:spPr/>
    </dgm:pt>
    <dgm:pt modelId="{EAFF08CA-94C6-4223-9D7B-D99C4786D119}" type="pres">
      <dgm:prSet presAssocID="{8A8A59F2-187F-43E0-A5C2-3584894CC01E}" presName="horz1" presStyleCnt="0"/>
      <dgm:spPr/>
    </dgm:pt>
    <dgm:pt modelId="{028A1290-832E-4481-9B6B-380E6107C129}" type="pres">
      <dgm:prSet presAssocID="{8A8A59F2-187F-43E0-A5C2-3584894CC01E}" presName="tx1" presStyleLbl="revTx" presStyleIdx="1" presStyleCnt="4"/>
      <dgm:spPr/>
    </dgm:pt>
    <dgm:pt modelId="{81520C8B-1826-420A-9061-F65AB857BA54}" type="pres">
      <dgm:prSet presAssocID="{8A8A59F2-187F-43E0-A5C2-3584894CC01E}" presName="vert1" presStyleCnt="0"/>
      <dgm:spPr/>
    </dgm:pt>
    <dgm:pt modelId="{A0E423C2-944A-4273-8B4D-8DBEB27FF131}" type="pres">
      <dgm:prSet presAssocID="{95150C56-CD73-4BD9-94E2-249A14FE327D}" presName="thickLine" presStyleLbl="alignNode1" presStyleIdx="2" presStyleCnt="4"/>
      <dgm:spPr/>
    </dgm:pt>
    <dgm:pt modelId="{57C570F8-86B2-4EB3-932C-89E1B034859D}" type="pres">
      <dgm:prSet presAssocID="{95150C56-CD73-4BD9-94E2-249A14FE327D}" presName="horz1" presStyleCnt="0"/>
      <dgm:spPr/>
    </dgm:pt>
    <dgm:pt modelId="{CF7E44A2-2FFE-4C43-BAAE-7F3A87C4DD6F}" type="pres">
      <dgm:prSet presAssocID="{95150C56-CD73-4BD9-94E2-249A14FE327D}" presName="tx1" presStyleLbl="revTx" presStyleIdx="2" presStyleCnt="4"/>
      <dgm:spPr/>
    </dgm:pt>
    <dgm:pt modelId="{77F9B747-C7F6-475E-BF75-2DF769D2E25A}" type="pres">
      <dgm:prSet presAssocID="{95150C56-CD73-4BD9-94E2-249A14FE327D}" presName="vert1" presStyleCnt="0"/>
      <dgm:spPr/>
    </dgm:pt>
    <dgm:pt modelId="{4AF82DF9-ABF6-4C3D-9FEA-5ED088B6FDAF}" type="pres">
      <dgm:prSet presAssocID="{C5A89A1F-0518-4959-9108-4E91D973853A}" presName="thickLine" presStyleLbl="alignNode1" presStyleIdx="3" presStyleCnt="4"/>
      <dgm:spPr/>
    </dgm:pt>
    <dgm:pt modelId="{923C3FA3-E871-4907-AF0C-B1B5ED49ADDF}" type="pres">
      <dgm:prSet presAssocID="{C5A89A1F-0518-4959-9108-4E91D973853A}" presName="horz1" presStyleCnt="0"/>
      <dgm:spPr/>
    </dgm:pt>
    <dgm:pt modelId="{9B6D6143-19D2-489C-A337-59B6478BE483}" type="pres">
      <dgm:prSet presAssocID="{C5A89A1F-0518-4959-9108-4E91D973853A}" presName="tx1" presStyleLbl="revTx" presStyleIdx="3" presStyleCnt="4"/>
      <dgm:spPr/>
    </dgm:pt>
    <dgm:pt modelId="{7A0B9FBD-B5FF-44FD-BCA9-5E32EF4A93E3}" type="pres">
      <dgm:prSet presAssocID="{C5A89A1F-0518-4959-9108-4E91D973853A}" presName="vert1" presStyleCnt="0"/>
      <dgm:spPr/>
    </dgm:pt>
  </dgm:ptLst>
  <dgm:cxnLst>
    <dgm:cxn modelId="{907B9A35-767D-4123-B17A-6EB7C9B941C8}" type="presOf" srcId="{8A8A59F2-187F-43E0-A5C2-3584894CC01E}" destId="{028A1290-832E-4481-9B6B-380E6107C129}" srcOrd="0" destOrd="0" presId="urn:microsoft.com/office/officeart/2008/layout/LinedList"/>
    <dgm:cxn modelId="{FDAED03A-EEC0-40E5-903E-1789722D35A0}" srcId="{7D572E7E-BC21-45AA-8698-80DC1816F862}" destId="{95150C56-CD73-4BD9-94E2-249A14FE327D}" srcOrd="2" destOrd="0" parTransId="{13702071-D2F4-44CB-9379-9A05D5E44190}" sibTransId="{9C01327A-C933-4FA5-8794-8C4E9715E45F}"/>
    <dgm:cxn modelId="{83E71953-A41E-42E6-B697-1951F872509F}" type="presOf" srcId="{7D572E7E-BC21-45AA-8698-80DC1816F862}" destId="{563B805D-5281-4AF9-9824-8B85283E909E}" srcOrd="0" destOrd="0" presId="urn:microsoft.com/office/officeart/2008/layout/LinedList"/>
    <dgm:cxn modelId="{33741193-AF0D-4D41-8F1A-DAE910DCEA6E}" srcId="{7D572E7E-BC21-45AA-8698-80DC1816F862}" destId="{C5A89A1F-0518-4959-9108-4E91D973853A}" srcOrd="3" destOrd="0" parTransId="{7A42EA99-2654-4906-AC7D-8ABAFCA5B96D}" sibTransId="{EFA24910-0257-4498-BA2A-DC508227A8A7}"/>
    <dgm:cxn modelId="{FF3471AB-3A96-4DB1-AB5F-3F70B5892D05}" srcId="{7D572E7E-BC21-45AA-8698-80DC1816F862}" destId="{8A8A59F2-187F-43E0-A5C2-3584894CC01E}" srcOrd="1" destOrd="0" parTransId="{B365A05F-E45E-4FA1-AB54-D6D8C97A1044}" sibTransId="{E16E6E83-0E2A-4409-8237-E0087B8C14EE}"/>
    <dgm:cxn modelId="{07A5C1B3-9530-4CF3-BA04-0C75BB6BE077}" type="presOf" srcId="{C5A89A1F-0518-4959-9108-4E91D973853A}" destId="{9B6D6143-19D2-489C-A337-59B6478BE483}" srcOrd="0" destOrd="0" presId="urn:microsoft.com/office/officeart/2008/layout/LinedList"/>
    <dgm:cxn modelId="{CDA9CAC7-A335-425B-9AFC-25D7D48865C8}" type="presOf" srcId="{077E7203-0D7D-4307-ACD5-911AE9F8978E}" destId="{F75AC8B1-14A4-43B8-B9B1-74E2E19786F0}" srcOrd="0" destOrd="0" presId="urn:microsoft.com/office/officeart/2008/layout/LinedList"/>
    <dgm:cxn modelId="{C859B6CA-6DB3-47B0-861A-D337AB8EDA53}" type="presOf" srcId="{95150C56-CD73-4BD9-94E2-249A14FE327D}" destId="{CF7E44A2-2FFE-4C43-BAAE-7F3A87C4DD6F}" srcOrd="0" destOrd="0" presId="urn:microsoft.com/office/officeart/2008/layout/LinedList"/>
    <dgm:cxn modelId="{6C4E1FE2-A0C5-476D-B71F-830A9FA5328D}" srcId="{7D572E7E-BC21-45AA-8698-80DC1816F862}" destId="{077E7203-0D7D-4307-ACD5-911AE9F8978E}" srcOrd="0" destOrd="0" parTransId="{379B345E-13A6-42F6-945C-880F73C66229}" sibTransId="{BA3BFD0B-CC5C-4BCC-9016-C76A71ACFF19}"/>
    <dgm:cxn modelId="{7592F180-3602-4351-B9C0-0E3F7AF15CAE}" type="presParOf" srcId="{563B805D-5281-4AF9-9824-8B85283E909E}" destId="{4FB661C2-50A0-4885-A2D8-2C8095571A90}" srcOrd="0" destOrd="0" presId="urn:microsoft.com/office/officeart/2008/layout/LinedList"/>
    <dgm:cxn modelId="{98BF16CC-0270-418C-AD83-9E89737B5CAD}" type="presParOf" srcId="{563B805D-5281-4AF9-9824-8B85283E909E}" destId="{8A17DCF6-7CAE-4A63-B17C-2CBACDDA829B}" srcOrd="1" destOrd="0" presId="urn:microsoft.com/office/officeart/2008/layout/LinedList"/>
    <dgm:cxn modelId="{D85A92FD-FC25-42EC-90F9-BDBF953578D7}" type="presParOf" srcId="{8A17DCF6-7CAE-4A63-B17C-2CBACDDA829B}" destId="{F75AC8B1-14A4-43B8-B9B1-74E2E19786F0}" srcOrd="0" destOrd="0" presId="urn:microsoft.com/office/officeart/2008/layout/LinedList"/>
    <dgm:cxn modelId="{B3F4C62A-CBB3-4C7D-B3A1-F54DC3CD2B2C}" type="presParOf" srcId="{8A17DCF6-7CAE-4A63-B17C-2CBACDDA829B}" destId="{E04732AC-DB24-46A1-9230-FC640E1072CB}" srcOrd="1" destOrd="0" presId="urn:microsoft.com/office/officeart/2008/layout/LinedList"/>
    <dgm:cxn modelId="{1D9CC660-4983-4516-B867-4BD5D38B4152}" type="presParOf" srcId="{563B805D-5281-4AF9-9824-8B85283E909E}" destId="{7CC0F720-4B08-4918-B60D-F00F22D29F0F}" srcOrd="2" destOrd="0" presId="urn:microsoft.com/office/officeart/2008/layout/LinedList"/>
    <dgm:cxn modelId="{DD098B07-F98D-49D0-A481-0024A82FC56C}" type="presParOf" srcId="{563B805D-5281-4AF9-9824-8B85283E909E}" destId="{EAFF08CA-94C6-4223-9D7B-D99C4786D119}" srcOrd="3" destOrd="0" presId="urn:microsoft.com/office/officeart/2008/layout/LinedList"/>
    <dgm:cxn modelId="{1CF46CFC-14CE-4BC5-9829-DBD7771ED767}" type="presParOf" srcId="{EAFF08CA-94C6-4223-9D7B-D99C4786D119}" destId="{028A1290-832E-4481-9B6B-380E6107C129}" srcOrd="0" destOrd="0" presId="urn:microsoft.com/office/officeart/2008/layout/LinedList"/>
    <dgm:cxn modelId="{B1A6A10B-5C2F-4719-B5AB-22B829468CEB}" type="presParOf" srcId="{EAFF08CA-94C6-4223-9D7B-D99C4786D119}" destId="{81520C8B-1826-420A-9061-F65AB857BA54}" srcOrd="1" destOrd="0" presId="urn:microsoft.com/office/officeart/2008/layout/LinedList"/>
    <dgm:cxn modelId="{2D3ED8A9-B7BC-4DDF-B06F-D61394B868DB}" type="presParOf" srcId="{563B805D-5281-4AF9-9824-8B85283E909E}" destId="{A0E423C2-944A-4273-8B4D-8DBEB27FF131}" srcOrd="4" destOrd="0" presId="urn:microsoft.com/office/officeart/2008/layout/LinedList"/>
    <dgm:cxn modelId="{02828629-B8D7-42A6-8478-9A4B48DCD0FF}" type="presParOf" srcId="{563B805D-5281-4AF9-9824-8B85283E909E}" destId="{57C570F8-86B2-4EB3-932C-89E1B034859D}" srcOrd="5" destOrd="0" presId="urn:microsoft.com/office/officeart/2008/layout/LinedList"/>
    <dgm:cxn modelId="{19733F76-5C2A-4F41-B12D-71F1A2EAC3ED}" type="presParOf" srcId="{57C570F8-86B2-4EB3-932C-89E1B034859D}" destId="{CF7E44A2-2FFE-4C43-BAAE-7F3A87C4DD6F}" srcOrd="0" destOrd="0" presId="urn:microsoft.com/office/officeart/2008/layout/LinedList"/>
    <dgm:cxn modelId="{160E0127-B0A3-44C2-B966-61C5E45BE261}" type="presParOf" srcId="{57C570F8-86B2-4EB3-932C-89E1B034859D}" destId="{77F9B747-C7F6-475E-BF75-2DF769D2E25A}" srcOrd="1" destOrd="0" presId="urn:microsoft.com/office/officeart/2008/layout/LinedList"/>
    <dgm:cxn modelId="{DBA0DC07-E081-4DE8-AD1F-3C84B420422B}" type="presParOf" srcId="{563B805D-5281-4AF9-9824-8B85283E909E}" destId="{4AF82DF9-ABF6-4C3D-9FEA-5ED088B6FDAF}" srcOrd="6" destOrd="0" presId="urn:microsoft.com/office/officeart/2008/layout/LinedList"/>
    <dgm:cxn modelId="{58C83B3D-421B-4ABC-85CF-9F4B11B67696}" type="presParOf" srcId="{563B805D-5281-4AF9-9824-8B85283E909E}" destId="{923C3FA3-E871-4907-AF0C-B1B5ED49ADDF}" srcOrd="7" destOrd="0" presId="urn:microsoft.com/office/officeart/2008/layout/LinedList"/>
    <dgm:cxn modelId="{1B345DE0-6728-4ADA-9F13-477130AF26A8}" type="presParOf" srcId="{923C3FA3-E871-4907-AF0C-B1B5ED49ADDF}" destId="{9B6D6143-19D2-489C-A337-59B6478BE483}" srcOrd="0" destOrd="0" presId="urn:microsoft.com/office/officeart/2008/layout/LinedList"/>
    <dgm:cxn modelId="{4ADE6414-F9A1-457A-8342-DCB94B392725}" type="presParOf" srcId="{923C3FA3-E871-4907-AF0C-B1B5ED49ADDF}" destId="{7A0B9FBD-B5FF-44FD-BCA9-5E32EF4A93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59BBF-BD59-4F2D-9F7F-FC802F87EE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00A2D-A63F-481F-9413-E0E4BC6C0176}">
      <dgm:prSet/>
      <dgm:spPr/>
      <dgm:t>
        <a:bodyPr/>
        <a:lstStyle/>
        <a:p>
          <a:r>
            <a:rPr lang="hr-HR" b="1" dirty="0"/>
            <a:t>THEME 1 </a:t>
          </a:r>
          <a:r>
            <a:rPr lang="hr-HR" b="1" dirty="0" err="1"/>
            <a:t>Identity</a:t>
          </a:r>
          <a:endParaRPr lang="en-US" dirty="0"/>
        </a:p>
      </dgm:t>
    </dgm:pt>
    <dgm:pt modelId="{C9369B93-EBDE-47FB-B784-6F9AC56FFEE0}" type="parTrans" cxnId="{B80D7A59-16AB-495B-AAFC-0C71775118C0}">
      <dgm:prSet/>
      <dgm:spPr/>
      <dgm:t>
        <a:bodyPr/>
        <a:lstStyle/>
        <a:p>
          <a:endParaRPr lang="en-US"/>
        </a:p>
      </dgm:t>
    </dgm:pt>
    <dgm:pt modelId="{F24A485D-20D6-45C2-8293-38FB33BB79E8}" type="sibTrans" cxnId="{B80D7A59-16AB-495B-AAFC-0C71775118C0}">
      <dgm:prSet/>
      <dgm:spPr/>
      <dgm:t>
        <a:bodyPr/>
        <a:lstStyle/>
        <a:p>
          <a:endParaRPr lang="en-US"/>
        </a:p>
      </dgm:t>
    </dgm:pt>
    <dgm:pt modelId="{7612D2D1-6276-427B-9243-E9F02606ACA1}">
      <dgm:prSet/>
      <dgm:spPr/>
      <dgm:t>
        <a:bodyPr/>
        <a:lstStyle/>
        <a:p>
          <a:r>
            <a:rPr lang="hr-HR" b="1" dirty="0"/>
            <a:t>THEME 2 Set </a:t>
          </a:r>
          <a:r>
            <a:rPr lang="hr-HR" b="1" dirty="0" err="1"/>
            <a:t>of</a:t>
          </a:r>
          <a:r>
            <a:rPr lang="hr-HR" b="1" dirty="0"/>
            <a:t> </a:t>
          </a:r>
          <a:r>
            <a:rPr lang="hr-HR" b="1" dirty="0" err="1"/>
            <a:t>beliefs</a:t>
          </a:r>
          <a:r>
            <a:rPr lang="hr-HR" b="1" dirty="0"/>
            <a:t> (</a:t>
          </a:r>
          <a:r>
            <a:rPr lang="hr-HR" b="1" dirty="0" err="1"/>
            <a:t>non-hierarchical</a:t>
          </a:r>
          <a:r>
            <a:rPr lang="hr-HR" b="1" dirty="0"/>
            <a:t> </a:t>
          </a:r>
          <a:r>
            <a:rPr lang="hr-HR" b="1" dirty="0" err="1"/>
            <a:t>world</a:t>
          </a:r>
          <a:r>
            <a:rPr lang="hr-HR" b="1" dirty="0"/>
            <a:t> </a:t>
          </a:r>
          <a:r>
            <a:rPr lang="hr-HR" b="1" dirty="0" err="1"/>
            <a:t>view</a:t>
          </a:r>
          <a:r>
            <a:rPr lang="hr-HR" b="1" dirty="0"/>
            <a:t>, </a:t>
          </a:r>
          <a:r>
            <a:rPr lang="hr-HR" b="1" dirty="0" err="1"/>
            <a:t>philosophy</a:t>
          </a:r>
          <a:r>
            <a:rPr lang="hr-HR" b="1" dirty="0"/>
            <a:t>)</a:t>
          </a:r>
          <a:endParaRPr lang="en-US" dirty="0"/>
        </a:p>
      </dgm:t>
    </dgm:pt>
    <dgm:pt modelId="{F116D782-FEE8-4BAA-BDA6-BC0F4827C947}" type="parTrans" cxnId="{2531E48E-21EF-4192-AF0B-2FF1A83DECEC}">
      <dgm:prSet/>
      <dgm:spPr/>
      <dgm:t>
        <a:bodyPr/>
        <a:lstStyle/>
        <a:p>
          <a:endParaRPr lang="en-US"/>
        </a:p>
      </dgm:t>
    </dgm:pt>
    <dgm:pt modelId="{E3DC5767-650C-4817-A14F-F0FCDCA64EA3}" type="sibTrans" cxnId="{2531E48E-21EF-4192-AF0B-2FF1A83DECEC}">
      <dgm:prSet/>
      <dgm:spPr/>
      <dgm:t>
        <a:bodyPr/>
        <a:lstStyle/>
        <a:p>
          <a:endParaRPr lang="en-US"/>
        </a:p>
      </dgm:t>
    </dgm:pt>
    <dgm:pt modelId="{56B4039C-575D-4800-AA61-5E8C71E1DF46}">
      <dgm:prSet/>
      <dgm:spPr/>
      <dgm:t>
        <a:bodyPr/>
        <a:lstStyle/>
        <a:p>
          <a:r>
            <a:rPr lang="hr-HR" b="1" dirty="0"/>
            <a:t>THEME 3 </a:t>
          </a:r>
          <a:r>
            <a:rPr lang="hr-HR" b="1" dirty="0" err="1"/>
            <a:t>Ability</a:t>
          </a:r>
          <a:r>
            <a:rPr lang="hr-HR" b="1" dirty="0"/>
            <a:t> to </a:t>
          </a:r>
          <a:r>
            <a:rPr lang="hr-HR" b="1" dirty="0" err="1"/>
            <a:t>empathize</a:t>
          </a:r>
          <a:endParaRPr lang="en-US" dirty="0"/>
        </a:p>
      </dgm:t>
    </dgm:pt>
    <dgm:pt modelId="{B81C6738-EE67-4436-8D76-6D8887D97924}" type="parTrans" cxnId="{5A419616-DC18-4EC3-8686-3DDE7723C5C9}">
      <dgm:prSet/>
      <dgm:spPr/>
      <dgm:t>
        <a:bodyPr/>
        <a:lstStyle/>
        <a:p>
          <a:endParaRPr lang="en-US"/>
        </a:p>
      </dgm:t>
    </dgm:pt>
    <dgm:pt modelId="{AB896501-AD83-4477-AEE0-C79A42352F37}" type="sibTrans" cxnId="{5A419616-DC18-4EC3-8686-3DDE7723C5C9}">
      <dgm:prSet/>
      <dgm:spPr/>
      <dgm:t>
        <a:bodyPr/>
        <a:lstStyle/>
        <a:p>
          <a:endParaRPr lang="en-US"/>
        </a:p>
      </dgm:t>
    </dgm:pt>
    <dgm:pt modelId="{081C9708-EA11-4094-9527-54B1989E5AD0}">
      <dgm:prSet/>
      <dgm:spPr/>
      <dgm:t>
        <a:bodyPr/>
        <a:lstStyle/>
        <a:p>
          <a:r>
            <a:rPr lang="hr-HR" b="1" dirty="0"/>
            <a:t>THEME 4 Lifestyle</a:t>
          </a:r>
          <a:endParaRPr lang="en-US" dirty="0"/>
        </a:p>
      </dgm:t>
    </dgm:pt>
    <dgm:pt modelId="{B83DEC97-748A-4DB5-B336-EBB6AFD8F9F5}" type="parTrans" cxnId="{CAE8FD84-9FEF-49AB-8894-9D3B324412E1}">
      <dgm:prSet/>
      <dgm:spPr/>
      <dgm:t>
        <a:bodyPr/>
        <a:lstStyle/>
        <a:p>
          <a:endParaRPr lang="en-US"/>
        </a:p>
      </dgm:t>
    </dgm:pt>
    <dgm:pt modelId="{2763D0E3-3324-43B4-AC71-DD135621DF13}" type="sibTrans" cxnId="{CAE8FD84-9FEF-49AB-8894-9D3B324412E1}">
      <dgm:prSet/>
      <dgm:spPr/>
      <dgm:t>
        <a:bodyPr/>
        <a:lstStyle/>
        <a:p>
          <a:endParaRPr lang="en-US"/>
        </a:p>
      </dgm:t>
    </dgm:pt>
    <dgm:pt modelId="{5F6B5BDD-DC91-43AB-AF98-575BFBC89730}" type="pres">
      <dgm:prSet presAssocID="{28F59BBF-BD59-4F2D-9F7F-FC802F87EEEB}" presName="vert0" presStyleCnt="0">
        <dgm:presLayoutVars>
          <dgm:dir/>
          <dgm:animOne val="branch"/>
          <dgm:animLvl val="lvl"/>
        </dgm:presLayoutVars>
      </dgm:prSet>
      <dgm:spPr/>
    </dgm:pt>
    <dgm:pt modelId="{C5450942-58EC-4F91-93E6-AFA34AC91B60}" type="pres">
      <dgm:prSet presAssocID="{87400A2D-A63F-481F-9413-E0E4BC6C0176}" presName="thickLine" presStyleLbl="alignNode1" presStyleIdx="0" presStyleCnt="4"/>
      <dgm:spPr/>
    </dgm:pt>
    <dgm:pt modelId="{2F5633C5-211B-49FE-BED7-CA85A0289D2F}" type="pres">
      <dgm:prSet presAssocID="{87400A2D-A63F-481F-9413-E0E4BC6C0176}" presName="horz1" presStyleCnt="0"/>
      <dgm:spPr/>
    </dgm:pt>
    <dgm:pt modelId="{8F43097F-E44C-4F8E-A070-F0B72A0A65AA}" type="pres">
      <dgm:prSet presAssocID="{87400A2D-A63F-481F-9413-E0E4BC6C0176}" presName="tx1" presStyleLbl="revTx" presStyleIdx="0" presStyleCnt="4"/>
      <dgm:spPr/>
    </dgm:pt>
    <dgm:pt modelId="{DCEB465F-D539-4A02-B144-78690676858F}" type="pres">
      <dgm:prSet presAssocID="{87400A2D-A63F-481F-9413-E0E4BC6C0176}" presName="vert1" presStyleCnt="0"/>
      <dgm:spPr/>
    </dgm:pt>
    <dgm:pt modelId="{318FC635-D854-49D8-A521-8B035EE80041}" type="pres">
      <dgm:prSet presAssocID="{7612D2D1-6276-427B-9243-E9F02606ACA1}" presName="thickLine" presStyleLbl="alignNode1" presStyleIdx="1" presStyleCnt="4"/>
      <dgm:spPr/>
    </dgm:pt>
    <dgm:pt modelId="{6153E464-A024-4FE6-B547-08ADBE7A184B}" type="pres">
      <dgm:prSet presAssocID="{7612D2D1-6276-427B-9243-E9F02606ACA1}" presName="horz1" presStyleCnt="0"/>
      <dgm:spPr/>
    </dgm:pt>
    <dgm:pt modelId="{C06B70ED-E92B-43C8-8B81-93A3BB3EE440}" type="pres">
      <dgm:prSet presAssocID="{7612D2D1-6276-427B-9243-E9F02606ACA1}" presName="tx1" presStyleLbl="revTx" presStyleIdx="1" presStyleCnt="4"/>
      <dgm:spPr/>
    </dgm:pt>
    <dgm:pt modelId="{B9C77275-CB3C-4121-8050-F2DD81BD5413}" type="pres">
      <dgm:prSet presAssocID="{7612D2D1-6276-427B-9243-E9F02606ACA1}" presName="vert1" presStyleCnt="0"/>
      <dgm:spPr/>
    </dgm:pt>
    <dgm:pt modelId="{78AFB1E8-A8A8-481F-9B94-FB5EFEC386D4}" type="pres">
      <dgm:prSet presAssocID="{56B4039C-575D-4800-AA61-5E8C71E1DF46}" presName="thickLine" presStyleLbl="alignNode1" presStyleIdx="2" presStyleCnt="4"/>
      <dgm:spPr/>
    </dgm:pt>
    <dgm:pt modelId="{9B5E691D-E417-478D-AE89-2D45FF4E8190}" type="pres">
      <dgm:prSet presAssocID="{56B4039C-575D-4800-AA61-5E8C71E1DF46}" presName="horz1" presStyleCnt="0"/>
      <dgm:spPr/>
    </dgm:pt>
    <dgm:pt modelId="{9555FAC7-20AD-49D0-9420-C56D02CE7299}" type="pres">
      <dgm:prSet presAssocID="{56B4039C-575D-4800-AA61-5E8C71E1DF46}" presName="tx1" presStyleLbl="revTx" presStyleIdx="2" presStyleCnt="4"/>
      <dgm:spPr/>
    </dgm:pt>
    <dgm:pt modelId="{3870B3CD-645D-4F49-BB83-DE80FE5CD08B}" type="pres">
      <dgm:prSet presAssocID="{56B4039C-575D-4800-AA61-5E8C71E1DF46}" presName="vert1" presStyleCnt="0"/>
      <dgm:spPr/>
    </dgm:pt>
    <dgm:pt modelId="{3DAE9585-E6F2-4DE5-8C31-11170C179FDF}" type="pres">
      <dgm:prSet presAssocID="{081C9708-EA11-4094-9527-54B1989E5AD0}" presName="thickLine" presStyleLbl="alignNode1" presStyleIdx="3" presStyleCnt="4"/>
      <dgm:spPr/>
    </dgm:pt>
    <dgm:pt modelId="{716C0FC9-49B1-4A0C-8CEE-040D3CA0CD01}" type="pres">
      <dgm:prSet presAssocID="{081C9708-EA11-4094-9527-54B1989E5AD0}" presName="horz1" presStyleCnt="0"/>
      <dgm:spPr/>
    </dgm:pt>
    <dgm:pt modelId="{AB0CBF14-7A3A-4122-8E58-53CEFFCA16AA}" type="pres">
      <dgm:prSet presAssocID="{081C9708-EA11-4094-9527-54B1989E5AD0}" presName="tx1" presStyleLbl="revTx" presStyleIdx="3" presStyleCnt="4"/>
      <dgm:spPr/>
    </dgm:pt>
    <dgm:pt modelId="{0CCEB49D-29AF-4D0F-ABD9-06B03CFEE3E8}" type="pres">
      <dgm:prSet presAssocID="{081C9708-EA11-4094-9527-54B1989E5AD0}" presName="vert1" presStyleCnt="0"/>
      <dgm:spPr/>
    </dgm:pt>
  </dgm:ptLst>
  <dgm:cxnLst>
    <dgm:cxn modelId="{5A419616-DC18-4EC3-8686-3DDE7723C5C9}" srcId="{28F59BBF-BD59-4F2D-9F7F-FC802F87EEEB}" destId="{56B4039C-575D-4800-AA61-5E8C71E1DF46}" srcOrd="2" destOrd="0" parTransId="{B81C6738-EE67-4436-8D76-6D8887D97924}" sibTransId="{AB896501-AD83-4477-AEE0-C79A42352F37}"/>
    <dgm:cxn modelId="{AE305231-2140-4F36-B010-501B388B2D56}" type="presOf" srcId="{28F59BBF-BD59-4F2D-9F7F-FC802F87EEEB}" destId="{5F6B5BDD-DC91-43AB-AF98-575BFBC89730}" srcOrd="0" destOrd="0" presId="urn:microsoft.com/office/officeart/2008/layout/LinedList"/>
    <dgm:cxn modelId="{8AE75457-E386-4157-88E5-3FD6CC29D5BF}" type="presOf" srcId="{87400A2D-A63F-481F-9413-E0E4BC6C0176}" destId="{8F43097F-E44C-4F8E-A070-F0B72A0A65AA}" srcOrd="0" destOrd="0" presId="urn:microsoft.com/office/officeart/2008/layout/LinedList"/>
    <dgm:cxn modelId="{B80D7A59-16AB-495B-AAFC-0C71775118C0}" srcId="{28F59BBF-BD59-4F2D-9F7F-FC802F87EEEB}" destId="{87400A2D-A63F-481F-9413-E0E4BC6C0176}" srcOrd="0" destOrd="0" parTransId="{C9369B93-EBDE-47FB-B784-6F9AC56FFEE0}" sibTransId="{F24A485D-20D6-45C2-8293-38FB33BB79E8}"/>
    <dgm:cxn modelId="{CAE8FD84-9FEF-49AB-8894-9D3B324412E1}" srcId="{28F59BBF-BD59-4F2D-9F7F-FC802F87EEEB}" destId="{081C9708-EA11-4094-9527-54B1989E5AD0}" srcOrd="3" destOrd="0" parTransId="{B83DEC97-748A-4DB5-B336-EBB6AFD8F9F5}" sibTransId="{2763D0E3-3324-43B4-AC71-DD135621DF13}"/>
    <dgm:cxn modelId="{2531E48E-21EF-4192-AF0B-2FF1A83DECEC}" srcId="{28F59BBF-BD59-4F2D-9F7F-FC802F87EEEB}" destId="{7612D2D1-6276-427B-9243-E9F02606ACA1}" srcOrd="1" destOrd="0" parTransId="{F116D782-FEE8-4BAA-BDA6-BC0F4827C947}" sibTransId="{E3DC5767-650C-4817-A14F-F0FCDCA64EA3}"/>
    <dgm:cxn modelId="{FF04A4B6-D28C-41AE-97AE-E2F403228261}" type="presOf" srcId="{081C9708-EA11-4094-9527-54B1989E5AD0}" destId="{AB0CBF14-7A3A-4122-8E58-53CEFFCA16AA}" srcOrd="0" destOrd="0" presId="urn:microsoft.com/office/officeart/2008/layout/LinedList"/>
    <dgm:cxn modelId="{EE94C1C2-C6F7-48A2-BC73-A8C785F9542C}" type="presOf" srcId="{56B4039C-575D-4800-AA61-5E8C71E1DF46}" destId="{9555FAC7-20AD-49D0-9420-C56D02CE7299}" srcOrd="0" destOrd="0" presId="urn:microsoft.com/office/officeart/2008/layout/LinedList"/>
    <dgm:cxn modelId="{C2634FC6-3F5B-45E9-A526-0DA8CA21D34A}" type="presOf" srcId="{7612D2D1-6276-427B-9243-E9F02606ACA1}" destId="{C06B70ED-E92B-43C8-8B81-93A3BB3EE440}" srcOrd="0" destOrd="0" presId="urn:microsoft.com/office/officeart/2008/layout/LinedList"/>
    <dgm:cxn modelId="{388F6955-9042-4FA9-9196-83A5D0E48224}" type="presParOf" srcId="{5F6B5BDD-DC91-43AB-AF98-575BFBC89730}" destId="{C5450942-58EC-4F91-93E6-AFA34AC91B60}" srcOrd="0" destOrd="0" presId="urn:microsoft.com/office/officeart/2008/layout/LinedList"/>
    <dgm:cxn modelId="{3FC11535-38D6-4A4F-9D63-706A746D4245}" type="presParOf" srcId="{5F6B5BDD-DC91-43AB-AF98-575BFBC89730}" destId="{2F5633C5-211B-49FE-BED7-CA85A0289D2F}" srcOrd="1" destOrd="0" presId="urn:microsoft.com/office/officeart/2008/layout/LinedList"/>
    <dgm:cxn modelId="{A8280CC9-440A-4334-86D1-F02136661916}" type="presParOf" srcId="{2F5633C5-211B-49FE-BED7-CA85A0289D2F}" destId="{8F43097F-E44C-4F8E-A070-F0B72A0A65AA}" srcOrd="0" destOrd="0" presId="urn:microsoft.com/office/officeart/2008/layout/LinedList"/>
    <dgm:cxn modelId="{45737BEC-CEFD-49C2-B369-629A4047451B}" type="presParOf" srcId="{2F5633C5-211B-49FE-BED7-CA85A0289D2F}" destId="{DCEB465F-D539-4A02-B144-78690676858F}" srcOrd="1" destOrd="0" presId="urn:microsoft.com/office/officeart/2008/layout/LinedList"/>
    <dgm:cxn modelId="{D3694B11-4E5F-4305-B231-E2099477A087}" type="presParOf" srcId="{5F6B5BDD-DC91-43AB-AF98-575BFBC89730}" destId="{318FC635-D854-49D8-A521-8B035EE80041}" srcOrd="2" destOrd="0" presId="urn:microsoft.com/office/officeart/2008/layout/LinedList"/>
    <dgm:cxn modelId="{018D796D-61E9-432D-812C-6DE81A9F7B54}" type="presParOf" srcId="{5F6B5BDD-DC91-43AB-AF98-575BFBC89730}" destId="{6153E464-A024-4FE6-B547-08ADBE7A184B}" srcOrd="3" destOrd="0" presId="urn:microsoft.com/office/officeart/2008/layout/LinedList"/>
    <dgm:cxn modelId="{003F7270-AE06-49EF-99AF-D6A6917D6D79}" type="presParOf" srcId="{6153E464-A024-4FE6-B547-08ADBE7A184B}" destId="{C06B70ED-E92B-43C8-8B81-93A3BB3EE440}" srcOrd="0" destOrd="0" presId="urn:microsoft.com/office/officeart/2008/layout/LinedList"/>
    <dgm:cxn modelId="{094FE27F-7EE9-41D0-A28E-4371F9332FAD}" type="presParOf" srcId="{6153E464-A024-4FE6-B547-08ADBE7A184B}" destId="{B9C77275-CB3C-4121-8050-F2DD81BD5413}" srcOrd="1" destOrd="0" presId="urn:microsoft.com/office/officeart/2008/layout/LinedList"/>
    <dgm:cxn modelId="{E81347B6-4713-4F41-8C01-D925464219F0}" type="presParOf" srcId="{5F6B5BDD-DC91-43AB-AF98-575BFBC89730}" destId="{78AFB1E8-A8A8-481F-9B94-FB5EFEC386D4}" srcOrd="4" destOrd="0" presId="urn:microsoft.com/office/officeart/2008/layout/LinedList"/>
    <dgm:cxn modelId="{CAE06F18-1F6D-474A-8A9A-F93505697867}" type="presParOf" srcId="{5F6B5BDD-DC91-43AB-AF98-575BFBC89730}" destId="{9B5E691D-E417-478D-AE89-2D45FF4E8190}" srcOrd="5" destOrd="0" presId="urn:microsoft.com/office/officeart/2008/layout/LinedList"/>
    <dgm:cxn modelId="{89C76281-6ED1-4C48-A09C-A51FDD401067}" type="presParOf" srcId="{9B5E691D-E417-478D-AE89-2D45FF4E8190}" destId="{9555FAC7-20AD-49D0-9420-C56D02CE7299}" srcOrd="0" destOrd="0" presId="urn:microsoft.com/office/officeart/2008/layout/LinedList"/>
    <dgm:cxn modelId="{EA6646EA-2FA6-4166-A3BC-E7E7B2B3DEA6}" type="presParOf" srcId="{9B5E691D-E417-478D-AE89-2D45FF4E8190}" destId="{3870B3CD-645D-4F49-BB83-DE80FE5CD08B}" srcOrd="1" destOrd="0" presId="urn:microsoft.com/office/officeart/2008/layout/LinedList"/>
    <dgm:cxn modelId="{477E9948-2191-4A3B-9596-C87B996B826C}" type="presParOf" srcId="{5F6B5BDD-DC91-43AB-AF98-575BFBC89730}" destId="{3DAE9585-E6F2-4DE5-8C31-11170C179FDF}" srcOrd="6" destOrd="0" presId="urn:microsoft.com/office/officeart/2008/layout/LinedList"/>
    <dgm:cxn modelId="{05DAD70C-9F08-492C-9787-161628159339}" type="presParOf" srcId="{5F6B5BDD-DC91-43AB-AF98-575BFBC89730}" destId="{716C0FC9-49B1-4A0C-8CEE-040D3CA0CD01}" srcOrd="7" destOrd="0" presId="urn:microsoft.com/office/officeart/2008/layout/LinedList"/>
    <dgm:cxn modelId="{C61624F6-0F7F-449B-9CF6-29E589B9791D}" type="presParOf" srcId="{716C0FC9-49B1-4A0C-8CEE-040D3CA0CD01}" destId="{AB0CBF14-7A3A-4122-8E58-53CEFFCA16AA}" srcOrd="0" destOrd="0" presId="urn:microsoft.com/office/officeart/2008/layout/LinedList"/>
    <dgm:cxn modelId="{344FF801-801E-4C79-9445-748B8EE360C5}" type="presParOf" srcId="{716C0FC9-49B1-4A0C-8CEE-040D3CA0CD01}" destId="{0CCEB49D-29AF-4D0F-ABD9-06B03CFEE3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F59BBF-BD59-4F2D-9F7F-FC802F87EE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00A2D-A63F-481F-9413-E0E4BC6C0176}">
      <dgm:prSet/>
      <dgm:spPr/>
      <dgm:t>
        <a:bodyPr/>
        <a:lstStyle/>
        <a:p>
          <a:r>
            <a:rPr lang="hr-HR" b="1" dirty="0"/>
            <a:t>THEME 1 </a:t>
          </a:r>
          <a:r>
            <a:rPr lang="hr-HR" b="1" dirty="0" err="1"/>
            <a:t>Ethic</a:t>
          </a:r>
          <a:endParaRPr lang="en-US" dirty="0"/>
        </a:p>
      </dgm:t>
    </dgm:pt>
    <dgm:pt modelId="{C9369B93-EBDE-47FB-B784-6F9AC56FFEE0}" type="parTrans" cxnId="{B80D7A59-16AB-495B-AAFC-0C71775118C0}">
      <dgm:prSet/>
      <dgm:spPr/>
      <dgm:t>
        <a:bodyPr/>
        <a:lstStyle/>
        <a:p>
          <a:endParaRPr lang="en-US"/>
        </a:p>
      </dgm:t>
    </dgm:pt>
    <dgm:pt modelId="{F24A485D-20D6-45C2-8293-38FB33BB79E8}" type="sibTrans" cxnId="{B80D7A59-16AB-495B-AAFC-0C71775118C0}">
      <dgm:prSet/>
      <dgm:spPr/>
      <dgm:t>
        <a:bodyPr/>
        <a:lstStyle/>
        <a:p>
          <a:endParaRPr lang="en-US"/>
        </a:p>
      </dgm:t>
    </dgm:pt>
    <dgm:pt modelId="{7612D2D1-6276-427B-9243-E9F02606ACA1}">
      <dgm:prSet/>
      <dgm:spPr/>
      <dgm:t>
        <a:bodyPr/>
        <a:lstStyle/>
        <a:p>
          <a:r>
            <a:rPr lang="hr-HR" b="1" dirty="0"/>
            <a:t>THEME 2 Health</a:t>
          </a:r>
          <a:endParaRPr lang="en-US" dirty="0"/>
        </a:p>
      </dgm:t>
    </dgm:pt>
    <dgm:pt modelId="{F116D782-FEE8-4BAA-BDA6-BC0F4827C947}" type="parTrans" cxnId="{2531E48E-21EF-4192-AF0B-2FF1A83DECEC}">
      <dgm:prSet/>
      <dgm:spPr/>
      <dgm:t>
        <a:bodyPr/>
        <a:lstStyle/>
        <a:p>
          <a:endParaRPr lang="en-US"/>
        </a:p>
      </dgm:t>
    </dgm:pt>
    <dgm:pt modelId="{E3DC5767-650C-4817-A14F-F0FCDCA64EA3}" type="sibTrans" cxnId="{2531E48E-21EF-4192-AF0B-2FF1A83DECEC}">
      <dgm:prSet/>
      <dgm:spPr/>
      <dgm:t>
        <a:bodyPr/>
        <a:lstStyle/>
        <a:p>
          <a:endParaRPr lang="en-US"/>
        </a:p>
      </dgm:t>
    </dgm:pt>
    <dgm:pt modelId="{56B4039C-575D-4800-AA61-5E8C71E1DF46}">
      <dgm:prSet/>
      <dgm:spPr/>
      <dgm:t>
        <a:bodyPr/>
        <a:lstStyle/>
        <a:p>
          <a:r>
            <a:rPr lang="hr-HR" b="1" dirty="0"/>
            <a:t>THEME 3 </a:t>
          </a:r>
          <a:r>
            <a:rPr lang="hr-HR" b="1" dirty="0" err="1"/>
            <a:t>Environmental</a:t>
          </a:r>
          <a:r>
            <a:rPr lang="hr-HR" b="1" dirty="0"/>
            <a:t> care</a:t>
          </a:r>
          <a:endParaRPr lang="en-US" dirty="0"/>
        </a:p>
      </dgm:t>
    </dgm:pt>
    <dgm:pt modelId="{B81C6738-EE67-4436-8D76-6D8887D97924}" type="parTrans" cxnId="{5A419616-DC18-4EC3-8686-3DDE7723C5C9}">
      <dgm:prSet/>
      <dgm:spPr/>
      <dgm:t>
        <a:bodyPr/>
        <a:lstStyle/>
        <a:p>
          <a:endParaRPr lang="en-US"/>
        </a:p>
      </dgm:t>
    </dgm:pt>
    <dgm:pt modelId="{AB896501-AD83-4477-AEE0-C79A42352F37}" type="sibTrans" cxnId="{5A419616-DC18-4EC3-8686-3DDE7723C5C9}">
      <dgm:prSet/>
      <dgm:spPr/>
      <dgm:t>
        <a:bodyPr/>
        <a:lstStyle/>
        <a:p>
          <a:endParaRPr lang="en-US"/>
        </a:p>
      </dgm:t>
    </dgm:pt>
    <dgm:pt modelId="{5F6B5BDD-DC91-43AB-AF98-575BFBC89730}" type="pres">
      <dgm:prSet presAssocID="{28F59BBF-BD59-4F2D-9F7F-FC802F87EEEB}" presName="vert0" presStyleCnt="0">
        <dgm:presLayoutVars>
          <dgm:dir/>
          <dgm:animOne val="branch"/>
          <dgm:animLvl val="lvl"/>
        </dgm:presLayoutVars>
      </dgm:prSet>
      <dgm:spPr/>
    </dgm:pt>
    <dgm:pt modelId="{C5450942-58EC-4F91-93E6-AFA34AC91B60}" type="pres">
      <dgm:prSet presAssocID="{87400A2D-A63F-481F-9413-E0E4BC6C0176}" presName="thickLine" presStyleLbl="alignNode1" presStyleIdx="0" presStyleCnt="3"/>
      <dgm:spPr/>
    </dgm:pt>
    <dgm:pt modelId="{2F5633C5-211B-49FE-BED7-CA85A0289D2F}" type="pres">
      <dgm:prSet presAssocID="{87400A2D-A63F-481F-9413-E0E4BC6C0176}" presName="horz1" presStyleCnt="0"/>
      <dgm:spPr/>
    </dgm:pt>
    <dgm:pt modelId="{8F43097F-E44C-4F8E-A070-F0B72A0A65AA}" type="pres">
      <dgm:prSet presAssocID="{87400A2D-A63F-481F-9413-E0E4BC6C0176}" presName="tx1" presStyleLbl="revTx" presStyleIdx="0" presStyleCnt="3"/>
      <dgm:spPr/>
    </dgm:pt>
    <dgm:pt modelId="{DCEB465F-D539-4A02-B144-78690676858F}" type="pres">
      <dgm:prSet presAssocID="{87400A2D-A63F-481F-9413-E0E4BC6C0176}" presName="vert1" presStyleCnt="0"/>
      <dgm:spPr/>
    </dgm:pt>
    <dgm:pt modelId="{318FC635-D854-49D8-A521-8B035EE80041}" type="pres">
      <dgm:prSet presAssocID="{7612D2D1-6276-427B-9243-E9F02606ACA1}" presName="thickLine" presStyleLbl="alignNode1" presStyleIdx="1" presStyleCnt="3"/>
      <dgm:spPr/>
    </dgm:pt>
    <dgm:pt modelId="{6153E464-A024-4FE6-B547-08ADBE7A184B}" type="pres">
      <dgm:prSet presAssocID="{7612D2D1-6276-427B-9243-E9F02606ACA1}" presName="horz1" presStyleCnt="0"/>
      <dgm:spPr/>
    </dgm:pt>
    <dgm:pt modelId="{C06B70ED-E92B-43C8-8B81-93A3BB3EE440}" type="pres">
      <dgm:prSet presAssocID="{7612D2D1-6276-427B-9243-E9F02606ACA1}" presName="tx1" presStyleLbl="revTx" presStyleIdx="1" presStyleCnt="3"/>
      <dgm:spPr/>
    </dgm:pt>
    <dgm:pt modelId="{B9C77275-CB3C-4121-8050-F2DD81BD5413}" type="pres">
      <dgm:prSet presAssocID="{7612D2D1-6276-427B-9243-E9F02606ACA1}" presName="vert1" presStyleCnt="0"/>
      <dgm:spPr/>
    </dgm:pt>
    <dgm:pt modelId="{78AFB1E8-A8A8-481F-9B94-FB5EFEC386D4}" type="pres">
      <dgm:prSet presAssocID="{56B4039C-575D-4800-AA61-5E8C71E1DF46}" presName="thickLine" presStyleLbl="alignNode1" presStyleIdx="2" presStyleCnt="3"/>
      <dgm:spPr/>
    </dgm:pt>
    <dgm:pt modelId="{9B5E691D-E417-478D-AE89-2D45FF4E8190}" type="pres">
      <dgm:prSet presAssocID="{56B4039C-575D-4800-AA61-5E8C71E1DF46}" presName="horz1" presStyleCnt="0"/>
      <dgm:spPr/>
    </dgm:pt>
    <dgm:pt modelId="{9555FAC7-20AD-49D0-9420-C56D02CE7299}" type="pres">
      <dgm:prSet presAssocID="{56B4039C-575D-4800-AA61-5E8C71E1DF46}" presName="tx1" presStyleLbl="revTx" presStyleIdx="2" presStyleCnt="3"/>
      <dgm:spPr/>
    </dgm:pt>
    <dgm:pt modelId="{3870B3CD-645D-4F49-BB83-DE80FE5CD08B}" type="pres">
      <dgm:prSet presAssocID="{56B4039C-575D-4800-AA61-5E8C71E1DF46}" presName="vert1" presStyleCnt="0"/>
      <dgm:spPr/>
    </dgm:pt>
  </dgm:ptLst>
  <dgm:cxnLst>
    <dgm:cxn modelId="{5A419616-DC18-4EC3-8686-3DDE7723C5C9}" srcId="{28F59BBF-BD59-4F2D-9F7F-FC802F87EEEB}" destId="{56B4039C-575D-4800-AA61-5E8C71E1DF46}" srcOrd="2" destOrd="0" parTransId="{B81C6738-EE67-4436-8D76-6D8887D97924}" sibTransId="{AB896501-AD83-4477-AEE0-C79A42352F37}"/>
    <dgm:cxn modelId="{AE305231-2140-4F36-B010-501B388B2D56}" type="presOf" srcId="{28F59BBF-BD59-4F2D-9F7F-FC802F87EEEB}" destId="{5F6B5BDD-DC91-43AB-AF98-575BFBC89730}" srcOrd="0" destOrd="0" presId="urn:microsoft.com/office/officeart/2008/layout/LinedList"/>
    <dgm:cxn modelId="{8AE75457-E386-4157-88E5-3FD6CC29D5BF}" type="presOf" srcId="{87400A2D-A63F-481F-9413-E0E4BC6C0176}" destId="{8F43097F-E44C-4F8E-A070-F0B72A0A65AA}" srcOrd="0" destOrd="0" presId="urn:microsoft.com/office/officeart/2008/layout/LinedList"/>
    <dgm:cxn modelId="{B80D7A59-16AB-495B-AAFC-0C71775118C0}" srcId="{28F59BBF-BD59-4F2D-9F7F-FC802F87EEEB}" destId="{87400A2D-A63F-481F-9413-E0E4BC6C0176}" srcOrd="0" destOrd="0" parTransId="{C9369B93-EBDE-47FB-B784-6F9AC56FFEE0}" sibTransId="{F24A485D-20D6-45C2-8293-38FB33BB79E8}"/>
    <dgm:cxn modelId="{2531E48E-21EF-4192-AF0B-2FF1A83DECEC}" srcId="{28F59BBF-BD59-4F2D-9F7F-FC802F87EEEB}" destId="{7612D2D1-6276-427B-9243-E9F02606ACA1}" srcOrd="1" destOrd="0" parTransId="{F116D782-FEE8-4BAA-BDA6-BC0F4827C947}" sibTransId="{E3DC5767-650C-4817-A14F-F0FCDCA64EA3}"/>
    <dgm:cxn modelId="{EE94C1C2-C6F7-48A2-BC73-A8C785F9542C}" type="presOf" srcId="{56B4039C-575D-4800-AA61-5E8C71E1DF46}" destId="{9555FAC7-20AD-49D0-9420-C56D02CE7299}" srcOrd="0" destOrd="0" presId="urn:microsoft.com/office/officeart/2008/layout/LinedList"/>
    <dgm:cxn modelId="{C2634FC6-3F5B-45E9-A526-0DA8CA21D34A}" type="presOf" srcId="{7612D2D1-6276-427B-9243-E9F02606ACA1}" destId="{C06B70ED-E92B-43C8-8B81-93A3BB3EE440}" srcOrd="0" destOrd="0" presId="urn:microsoft.com/office/officeart/2008/layout/LinedList"/>
    <dgm:cxn modelId="{388F6955-9042-4FA9-9196-83A5D0E48224}" type="presParOf" srcId="{5F6B5BDD-DC91-43AB-AF98-575BFBC89730}" destId="{C5450942-58EC-4F91-93E6-AFA34AC91B60}" srcOrd="0" destOrd="0" presId="urn:microsoft.com/office/officeart/2008/layout/LinedList"/>
    <dgm:cxn modelId="{3FC11535-38D6-4A4F-9D63-706A746D4245}" type="presParOf" srcId="{5F6B5BDD-DC91-43AB-AF98-575BFBC89730}" destId="{2F5633C5-211B-49FE-BED7-CA85A0289D2F}" srcOrd="1" destOrd="0" presId="urn:microsoft.com/office/officeart/2008/layout/LinedList"/>
    <dgm:cxn modelId="{A8280CC9-440A-4334-86D1-F02136661916}" type="presParOf" srcId="{2F5633C5-211B-49FE-BED7-CA85A0289D2F}" destId="{8F43097F-E44C-4F8E-A070-F0B72A0A65AA}" srcOrd="0" destOrd="0" presId="urn:microsoft.com/office/officeart/2008/layout/LinedList"/>
    <dgm:cxn modelId="{45737BEC-CEFD-49C2-B369-629A4047451B}" type="presParOf" srcId="{2F5633C5-211B-49FE-BED7-CA85A0289D2F}" destId="{DCEB465F-D539-4A02-B144-78690676858F}" srcOrd="1" destOrd="0" presId="urn:microsoft.com/office/officeart/2008/layout/LinedList"/>
    <dgm:cxn modelId="{D3694B11-4E5F-4305-B231-E2099477A087}" type="presParOf" srcId="{5F6B5BDD-DC91-43AB-AF98-575BFBC89730}" destId="{318FC635-D854-49D8-A521-8B035EE80041}" srcOrd="2" destOrd="0" presId="urn:microsoft.com/office/officeart/2008/layout/LinedList"/>
    <dgm:cxn modelId="{018D796D-61E9-432D-812C-6DE81A9F7B54}" type="presParOf" srcId="{5F6B5BDD-DC91-43AB-AF98-575BFBC89730}" destId="{6153E464-A024-4FE6-B547-08ADBE7A184B}" srcOrd="3" destOrd="0" presId="urn:microsoft.com/office/officeart/2008/layout/LinedList"/>
    <dgm:cxn modelId="{003F7270-AE06-49EF-99AF-D6A6917D6D79}" type="presParOf" srcId="{6153E464-A024-4FE6-B547-08ADBE7A184B}" destId="{C06B70ED-E92B-43C8-8B81-93A3BB3EE440}" srcOrd="0" destOrd="0" presId="urn:microsoft.com/office/officeart/2008/layout/LinedList"/>
    <dgm:cxn modelId="{094FE27F-7EE9-41D0-A28E-4371F9332FAD}" type="presParOf" srcId="{6153E464-A024-4FE6-B547-08ADBE7A184B}" destId="{B9C77275-CB3C-4121-8050-F2DD81BD5413}" srcOrd="1" destOrd="0" presId="urn:microsoft.com/office/officeart/2008/layout/LinedList"/>
    <dgm:cxn modelId="{E81347B6-4713-4F41-8C01-D925464219F0}" type="presParOf" srcId="{5F6B5BDD-DC91-43AB-AF98-575BFBC89730}" destId="{78AFB1E8-A8A8-481F-9B94-FB5EFEC386D4}" srcOrd="4" destOrd="0" presId="urn:microsoft.com/office/officeart/2008/layout/LinedList"/>
    <dgm:cxn modelId="{CAE06F18-1F6D-474A-8A9A-F93505697867}" type="presParOf" srcId="{5F6B5BDD-DC91-43AB-AF98-575BFBC89730}" destId="{9B5E691D-E417-478D-AE89-2D45FF4E8190}" srcOrd="5" destOrd="0" presId="urn:microsoft.com/office/officeart/2008/layout/LinedList"/>
    <dgm:cxn modelId="{89C76281-6ED1-4C48-A09C-A51FDD401067}" type="presParOf" srcId="{9B5E691D-E417-478D-AE89-2D45FF4E8190}" destId="{9555FAC7-20AD-49D0-9420-C56D02CE7299}" srcOrd="0" destOrd="0" presId="urn:microsoft.com/office/officeart/2008/layout/LinedList"/>
    <dgm:cxn modelId="{EA6646EA-2FA6-4166-A3BC-E7E7B2B3DEA6}" type="presParOf" srcId="{9B5E691D-E417-478D-AE89-2D45FF4E8190}" destId="{3870B3CD-645D-4F49-BB83-DE80FE5CD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F59BBF-BD59-4F2D-9F7F-FC802F87EE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00A2D-A63F-481F-9413-E0E4BC6C0176}">
      <dgm:prSet/>
      <dgm:spPr/>
      <dgm:t>
        <a:bodyPr/>
        <a:lstStyle/>
        <a:p>
          <a:r>
            <a:rPr lang="hr-HR" b="1" dirty="0"/>
            <a:t>THEME 1</a:t>
          </a:r>
          <a:r>
            <a:rPr lang="hr-HR" b="1" i="0" dirty="0"/>
            <a:t>Sustainable </a:t>
          </a:r>
          <a:r>
            <a:rPr lang="hr-HR" b="1" i="0" dirty="0" err="1"/>
            <a:t>veganism</a:t>
          </a:r>
          <a:endParaRPr lang="en-US" i="0" dirty="0"/>
        </a:p>
      </dgm:t>
    </dgm:pt>
    <dgm:pt modelId="{C9369B93-EBDE-47FB-B784-6F9AC56FFEE0}" type="parTrans" cxnId="{B80D7A59-16AB-495B-AAFC-0C71775118C0}">
      <dgm:prSet/>
      <dgm:spPr/>
      <dgm:t>
        <a:bodyPr/>
        <a:lstStyle/>
        <a:p>
          <a:endParaRPr lang="en-US"/>
        </a:p>
      </dgm:t>
    </dgm:pt>
    <dgm:pt modelId="{F24A485D-20D6-45C2-8293-38FB33BB79E8}" type="sibTrans" cxnId="{B80D7A59-16AB-495B-AAFC-0C71775118C0}">
      <dgm:prSet/>
      <dgm:spPr/>
      <dgm:t>
        <a:bodyPr/>
        <a:lstStyle/>
        <a:p>
          <a:endParaRPr lang="en-US"/>
        </a:p>
      </dgm:t>
    </dgm:pt>
    <dgm:pt modelId="{7612D2D1-6276-427B-9243-E9F02606ACA1}">
      <dgm:prSet/>
      <dgm:spPr/>
      <dgm:t>
        <a:bodyPr/>
        <a:lstStyle/>
        <a:p>
          <a:r>
            <a:rPr lang="hr-HR" b="1" dirty="0"/>
            <a:t>THEME 2 </a:t>
          </a:r>
          <a:r>
            <a:rPr lang="hr-HR" b="1" i="0" dirty="0" err="1"/>
            <a:t>Sustainability-challenging</a:t>
          </a:r>
          <a:r>
            <a:rPr lang="hr-HR" b="1" i="0" dirty="0"/>
            <a:t> </a:t>
          </a:r>
          <a:r>
            <a:rPr lang="hr-HR" b="1" i="0" dirty="0" err="1"/>
            <a:t>veganism</a:t>
          </a:r>
          <a:r>
            <a:rPr lang="hr-HR" b="1" i="0" dirty="0"/>
            <a:t> </a:t>
          </a:r>
          <a:endParaRPr lang="en-US" i="0" dirty="0"/>
        </a:p>
      </dgm:t>
    </dgm:pt>
    <dgm:pt modelId="{F116D782-FEE8-4BAA-BDA6-BC0F4827C947}" type="parTrans" cxnId="{2531E48E-21EF-4192-AF0B-2FF1A83DECEC}">
      <dgm:prSet/>
      <dgm:spPr/>
      <dgm:t>
        <a:bodyPr/>
        <a:lstStyle/>
        <a:p>
          <a:endParaRPr lang="en-US"/>
        </a:p>
      </dgm:t>
    </dgm:pt>
    <dgm:pt modelId="{E3DC5767-650C-4817-A14F-F0FCDCA64EA3}" type="sibTrans" cxnId="{2531E48E-21EF-4192-AF0B-2FF1A83DECEC}">
      <dgm:prSet/>
      <dgm:spPr/>
      <dgm:t>
        <a:bodyPr/>
        <a:lstStyle/>
        <a:p>
          <a:endParaRPr lang="en-US"/>
        </a:p>
      </dgm:t>
    </dgm:pt>
    <dgm:pt modelId="{56B4039C-575D-4800-AA61-5E8C71E1DF46}">
      <dgm:prSet/>
      <dgm:spPr/>
      <dgm:t>
        <a:bodyPr/>
        <a:lstStyle/>
        <a:p>
          <a:r>
            <a:rPr lang="hr-HR" b="1" dirty="0"/>
            <a:t>THEME 3 </a:t>
          </a:r>
          <a:r>
            <a:rPr lang="hr-HR" b="1" i="0" dirty="0" err="1"/>
            <a:t>Animal</a:t>
          </a:r>
          <a:r>
            <a:rPr lang="hr-HR" b="1" i="0" dirty="0"/>
            <a:t> </a:t>
          </a:r>
          <a:r>
            <a:rPr lang="hr-HR" b="1" i="0" dirty="0" err="1"/>
            <a:t>rights</a:t>
          </a:r>
          <a:r>
            <a:rPr lang="hr-HR" b="1" i="0" dirty="0"/>
            <a:t> </a:t>
          </a:r>
          <a:r>
            <a:rPr lang="hr-HR" b="1" i="0" dirty="0" err="1"/>
            <a:t>priority</a:t>
          </a:r>
          <a:endParaRPr lang="en-US" i="0" dirty="0"/>
        </a:p>
      </dgm:t>
    </dgm:pt>
    <dgm:pt modelId="{B81C6738-EE67-4436-8D76-6D8887D97924}" type="parTrans" cxnId="{5A419616-DC18-4EC3-8686-3DDE7723C5C9}">
      <dgm:prSet/>
      <dgm:spPr/>
      <dgm:t>
        <a:bodyPr/>
        <a:lstStyle/>
        <a:p>
          <a:endParaRPr lang="en-US"/>
        </a:p>
      </dgm:t>
    </dgm:pt>
    <dgm:pt modelId="{AB896501-AD83-4477-AEE0-C79A42352F37}" type="sibTrans" cxnId="{5A419616-DC18-4EC3-8686-3DDE7723C5C9}">
      <dgm:prSet/>
      <dgm:spPr/>
      <dgm:t>
        <a:bodyPr/>
        <a:lstStyle/>
        <a:p>
          <a:endParaRPr lang="en-US"/>
        </a:p>
      </dgm:t>
    </dgm:pt>
    <dgm:pt modelId="{5F6B5BDD-DC91-43AB-AF98-575BFBC89730}" type="pres">
      <dgm:prSet presAssocID="{28F59BBF-BD59-4F2D-9F7F-FC802F87EEEB}" presName="vert0" presStyleCnt="0">
        <dgm:presLayoutVars>
          <dgm:dir/>
          <dgm:animOne val="branch"/>
          <dgm:animLvl val="lvl"/>
        </dgm:presLayoutVars>
      </dgm:prSet>
      <dgm:spPr/>
    </dgm:pt>
    <dgm:pt modelId="{C5450942-58EC-4F91-93E6-AFA34AC91B60}" type="pres">
      <dgm:prSet presAssocID="{87400A2D-A63F-481F-9413-E0E4BC6C0176}" presName="thickLine" presStyleLbl="alignNode1" presStyleIdx="0" presStyleCnt="3"/>
      <dgm:spPr/>
    </dgm:pt>
    <dgm:pt modelId="{2F5633C5-211B-49FE-BED7-CA85A0289D2F}" type="pres">
      <dgm:prSet presAssocID="{87400A2D-A63F-481F-9413-E0E4BC6C0176}" presName="horz1" presStyleCnt="0"/>
      <dgm:spPr/>
    </dgm:pt>
    <dgm:pt modelId="{8F43097F-E44C-4F8E-A070-F0B72A0A65AA}" type="pres">
      <dgm:prSet presAssocID="{87400A2D-A63F-481F-9413-E0E4BC6C0176}" presName="tx1" presStyleLbl="revTx" presStyleIdx="0" presStyleCnt="3"/>
      <dgm:spPr/>
    </dgm:pt>
    <dgm:pt modelId="{DCEB465F-D539-4A02-B144-78690676858F}" type="pres">
      <dgm:prSet presAssocID="{87400A2D-A63F-481F-9413-E0E4BC6C0176}" presName="vert1" presStyleCnt="0"/>
      <dgm:spPr/>
    </dgm:pt>
    <dgm:pt modelId="{318FC635-D854-49D8-A521-8B035EE80041}" type="pres">
      <dgm:prSet presAssocID="{7612D2D1-6276-427B-9243-E9F02606ACA1}" presName="thickLine" presStyleLbl="alignNode1" presStyleIdx="1" presStyleCnt="3"/>
      <dgm:spPr/>
    </dgm:pt>
    <dgm:pt modelId="{6153E464-A024-4FE6-B547-08ADBE7A184B}" type="pres">
      <dgm:prSet presAssocID="{7612D2D1-6276-427B-9243-E9F02606ACA1}" presName="horz1" presStyleCnt="0"/>
      <dgm:spPr/>
    </dgm:pt>
    <dgm:pt modelId="{C06B70ED-E92B-43C8-8B81-93A3BB3EE440}" type="pres">
      <dgm:prSet presAssocID="{7612D2D1-6276-427B-9243-E9F02606ACA1}" presName="tx1" presStyleLbl="revTx" presStyleIdx="1" presStyleCnt="3"/>
      <dgm:spPr/>
    </dgm:pt>
    <dgm:pt modelId="{B9C77275-CB3C-4121-8050-F2DD81BD5413}" type="pres">
      <dgm:prSet presAssocID="{7612D2D1-6276-427B-9243-E9F02606ACA1}" presName="vert1" presStyleCnt="0"/>
      <dgm:spPr/>
    </dgm:pt>
    <dgm:pt modelId="{78AFB1E8-A8A8-481F-9B94-FB5EFEC386D4}" type="pres">
      <dgm:prSet presAssocID="{56B4039C-575D-4800-AA61-5E8C71E1DF46}" presName="thickLine" presStyleLbl="alignNode1" presStyleIdx="2" presStyleCnt="3"/>
      <dgm:spPr/>
    </dgm:pt>
    <dgm:pt modelId="{9B5E691D-E417-478D-AE89-2D45FF4E8190}" type="pres">
      <dgm:prSet presAssocID="{56B4039C-575D-4800-AA61-5E8C71E1DF46}" presName="horz1" presStyleCnt="0"/>
      <dgm:spPr/>
    </dgm:pt>
    <dgm:pt modelId="{9555FAC7-20AD-49D0-9420-C56D02CE7299}" type="pres">
      <dgm:prSet presAssocID="{56B4039C-575D-4800-AA61-5E8C71E1DF46}" presName="tx1" presStyleLbl="revTx" presStyleIdx="2" presStyleCnt="3"/>
      <dgm:spPr/>
    </dgm:pt>
    <dgm:pt modelId="{3870B3CD-645D-4F49-BB83-DE80FE5CD08B}" type="pres">
      <dgm:prSet presAssocID="{56B4039C-575D-4800-AA61-5E8C71E1DF46}" presName="vert1" presStyleCnt="0"/>
      <dgm:spPr/>
    </dgm:pt>
  </dgm:ptLst>
  <dgm:cxnLst>
    <dgm:cxn modelId="{5A419616-DC18-4EC3-8686-3DDE7723C5C9}" srcId="{28F59BBF-BD59-4F2D-9F7F-FC802F87EEEB}" destId="{56B4039C-575D-4800-AA61-5E8C71E1DF46}" srcOrd="2" destOrd="0" parTransId="{B81C6738-EE67-4436-8D76-6D8887D97924}" sibTransId="{AB896501-AD83-4477-AEE0-C79A42352F37}"/>
    <dgm:cxn modelId="{AE305231-2140-4F36-B010-501B388B2D56}" type="presOf" srcId="{28F59BBF-BD59-4F2D-9F7F-FC802F87EEEB}" destId="{5F6B5BDD-DC91-43AB-AF98-575BFBC89730}" srcOrd="0" destOrd="0" presId="urn:microsoft.com/office/officeart/2008/layout/LinedList"/>
    <dgm:cxn modelId="{8AE75457-E386-4157-88E5-3FD6CC29D5BF}" type="presOf" srcId="{87400A2D-A63F-481F-9413-E0E4BC6C0176}" destId="{8F43097F-E44C-4F8E-A070-F0B72A0A65AA}" srcOrd="0" destOrd="0" presId="urn:microsoft.com/office/officeart/2008/layout/LinedList"/>
    <dgm:cxn modelId="{B80D7A59-16AB-495B-AAFC-0C71775118C0}" srcId="{28F59BBF-BD59-4F2D-9F7F-FC802F87EEEB}" destId="{87400A2D-A63F-481F-9413-E0E4BC6C0176}" srcOrd="0" destOrd="0" parTransId="{C9369B93-EBDE-47FB-B784-6F9AC56FFEE0}" sibTransId="{F24A485D-20D6-45C2-8293-38FB33BB79E8}"/>
    <dgm:cxn modelId="{2531E48E-21EF-4192-AF0B-2FF1A83DECEC}" srcId="{28F59BBF-BD59-4F2D-9F7F-FC802F87EEEB}" destId="{7612D2D1-6276-427B-9243-E9F02606ACA1}" srcOrd="1" destOrd="0" parTransId="{F116D782-FEE8-4BAA-BDA6-BC0F4827C947}" sibTransId="{E3DC5767-650C-4817-A14F-F0FCDCA64EA3}"/>
    <dgm:cxn modelId="{EE94C1C2-C6F7-48A2-BC73-A8C785F9542C}" type="presOf" srcId="{56B4039C-575D-4800-AA61-5E8C71E1DF46}" destId="{9555FAC7-20AD-49D0-9420-C56D02CE7299}" srcOrd="0" destOrd="0" presId="urn:microsoft.com/office/officeart/2008/layout/LinedList"/>
    <dgm:cxn modelId="{C2634FC6-3F5B-45E9-A526-0DA8CA21D34A}" type="presOf" srcId="{7612D2D1-6276-427B-9243-E9F02606ACA1}" destId="{C06B70ED-E92B-43C8-8B81-93A3BB3EE440}" srcOrd="0" destOrd="0" presId="urn:microsoft.com/office/officeart/2008/layout/LinedList"/>
    <dgm:cxn modelId="{388F6955-9042-4FA9-9196-83A5D0E48224}" type="presParOf" srcId="{5F6B5BDD-DC91-43AB-AF98-575BFBC89730}" destId="{C5450942-58EC-4F91-93E6-AFA34AC91B60}" srcOrd="0" destOrd="0" presId="urn:microsoft.com/office/officeart/2008/layout/LinedList"/>
    <dgm:cxn modelId="{3FC11535-38D6-4A4F-9D63-706A746D4245}" type="presParOf" srcId="{5F6B5BDD-DC91-43AB-AF98-575BFBC89730}" destId="{2F5633C5-211B-49FE-BED7-CA85A0289D2F}" srcOrd="1" destOrd="0" presId="urn:microsoft.com/office/officeart/2008/layout/LinedList"/>
    <dgm:cxn modelId="{A8280CC9-440A-4334-86D1-F02136661916}" type="presParOf" srcId="{2F5633C5-211B-49FE-BED7-CA85A0289D2F}" destId="{8F43097F-E44C-4F8E-A070-F0B72A0A65AA}" srcOrd="0" destOrd="0" presId="urn:microsoft.com/office/officeart/2008/layout/LinedList"/>
    <dgm:cxn modelId="{45737BEC-CEFD-49C2-B369-629A4047451B}" type="presParOf" srcId="{2F5633C5-211B-49FE-BED7-CA85A0289D2F}" destId="{DCEB465F-D539-4A02-B144-78690676858F}" srcOrd="1" destOrd="0" presId="urn:microsoft.com/office/officeart/2008/layout/LinedList"/>
    <dgm:cxn modelId="{D3694B11-4E5F-4305-B231-E2099477A087}" type="presParOf" srcId="{5F6B5BDD-DC91-43AB-AF98-575BFBC89730}" destId="{318FC635-D854-49D8-A521-8B035EE80041}" srcOrd="2" destOrd="0" presId="urn:microsoft.com/office/officeart/2008/layout/LinedList"/>
    <dgm:cxn modelId="{018D796D-61E9-432D-812C-6DE81A9F7B54}" type="presParOf" srcId="{5F6B5BDD-DC91-43AB-AF98-575BFBC89730}" destId="{6153E464-A024-4FE6-B547-08ADBE7A184B}" srcOrd="3" destOrd="0" presId="urn:microsoft.com/office/officeart/2008/layout/LinedList"/>
    <dgm:cxn modelId="{003F7270-AE06-49EF-99AF-D6A6917D6D79}" type="presParOf" srcId="{6153E464-A024-4FE6-B547-08ADBE7A184B}" destId="{C06B70ED-E92B-43C8-8B81-93A3BB3EE440}" srcOrd="0" destOrd="0" presId="urn:microsoft.com/office/officeart/2008/layout/LinedList"/>
    <dgm:cxn modelId="{094FE27F-7EE9-41D0-A28E-4371F9332FAD}" type="presParOf" srcId="{6153E464-A024-4FE6-B547-08ADBE7A184B}" destId="{B9C77275-CB3C-4121-8050-F2DD81BD5413}" srcOrd="1" destOrd="0" presId="urn:microsoft.com/office/officeart/2008/layout/LinedList"/>
    <dgm:cxn modelId="{E81347B6-4713-4F41-8C01-D925464219F0}" type="presParOf" srcId="{5F6B5BDD-DC91-43AB-AF98-575BFBC89730}" destId="{78AFB1E8-A8A8-481F-9B94-FB5EFEC386D4}" srcOrd="4" destOrd="0" presId="urn:microsoft.com/office/officeart/2008/layout/LinedList"/>
    <dgm:cxn modelId="{CAE06F18-1F6D-474A-8A9A-F93505697867}" type="presParOf" srcId="{5F6B5BDD-DC91-43AB-AF98-575BFBC89730}" destId="{9B5E691D-E417-478D-AE89-2D45FF4E8190}" srcOrd="5" destOrd="0" presId="urn:microsoft.com/office/officeart/2008/layout/LinedList"/>
    <dgm:cxn modelId="{89C76281-6ED1-4C48-A09C-A51FDD401067}" type="presParOf" srcId="{9B5E691D-E417-478D-AE89-2D45FF4E8190}" destId="{9555FAC7-20AD-49D0-9420-C56D02CE7299}" srcOrd="0" destOrd="0" presId="urn:microsoft.com/office/officeart/2008/layout/LinedList"/>
    <dgm:cxn modelId="{EA6646EA-2FA6-4166-A3BC-E7E7B2B3DEA6}" type="presParOf" srcId="{9B5E691D-E417-478D-AE89-2D45FF4E8190}" destId="{3870B3CD-645D-4F49-BB83-DE80FE5CD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F59BBF-BD59-4F2D-9F7F-FC802F87EE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00A2D-A63F-481F-9413-E0E4BC6C0176}">
      <dgm:prSet/>
      <dgm:spPr/>
      <dgm:t>
        <a:bodyPr/>
        <a:lstStyle/>
        <a:p>
          <a:r>
            <a:rPr lang="hr-HR" b="1" dirty="0"/>
            <a:t>THEME 1</a:t>
          </a:r>
          <a:r>
            <a:rPr lang="hr-HR" b="1" i="0" dirty="0"/>
            <a:t> Pure </a:t>
          </a:r>
          <a:r>
            <a:rPr lang="hr-HR" b="1" i="0" dirty="0" err="1"/>
            <a:t>vegan</a:t>
          </a:r>
          <a:r>
            <a:rPr lang="hr-HR" b="1" i="0" dirty="0"/>
            <a:t> </a:t>
          </a:r>
          <a:r>
            <a:rPr lang="hr-HR" b="1" i="0" dirty="0" err="1"/>
            <a:t>food</a:t>
          </a:r>
          <a:endParaRPr lang="en-US" i="0" dirty="0"/>
        </a:p>
      </dgm:t>
    </dgm:pt>
    <dgm:pt modelId="{C9369B93-EBDE-47FB-B784-6F9AC56FFEE0}" type="parTrans" cxnId="{B80D7A59-16AB-495B-AAFC-0C71775118C0}">
      <dgm:prSet/>
      <dgm:spPr/>
      <dgm:t>
        <a:bodyPr/>
        <a:lstStyle/>
        <a:p>
          <a:endParaRPr lang="en-US"/>
        </a:p>
      </dgm:t>
    </dgm:pt>
    <dgm:pt modelId="{F24A485D-20D6-45C2-8293-38FB33BB79E8}" type="sibTrans" cxnId="{B80D7A59-16AB-495B-AAFC-0C71775118C0}">
      <dgm:prSet/>
      <dgm:spPr/>
      <dgm:t>
        <a:bodyPr/>
        <a:lstStyle/>
        <a:p>
          <a:endParaRPr lang="en-US"/>
        </a:p>
      </dgm:t>
    </dgm:pt>
    <dgm:pt modelId="{7612D2D1-6276-427B-9243-E9F02606ACA1}">
      <dgm:prSet/>
      <dgm:spPr/>
      <dgm:t>
        <a:bodyPr/>
        <a:lstStyle/>
        <a:p>
          <a:r>
            <a:rPr lang="hr-HR" b="1" dirty="0"/>
            <a:t>THEME 2 </a:t>
          </a:r>
          <a:r>
            <a:rPr lang="hr-HR" b="1" i="0" dirty="0" err="1"/>
            <a:t>Un</a:t>
          </a:r>
          <a:r>
            <a:rPr lang="hr-HR" b="1" i="0" dirty="0"/>
            <a:t>/</a:t>
          </a:r>
          <a:r>
            <a:rPr lang="hr-HR" b="1" i="0" dirty="0" err="1"/>
            <a:t>healthy</a:t>
          </a:r>
          <a:r>
            <a:rPr lang="hr-HR" b="1" i="0" dirty="0"/>
            <a:t> </a:t>
          </a:r>
          <a:r>
            <a:rPr lang="hr-HR" b="1" i="0" dirty="0" err="1"/>
            <a:t>vegan</a:t>
          </a:r>
          <a:r>
            <a:rPr lang="hr-HR" b="1" i="0" dirty="0"/>
            <a:t> </a:t>
          </a:r>
          <a:r>
            <a:rPr lang="hr-HR" b="1" i="0" dirty="0" err="1"/>
            <a:t>food</a:t>
          </a:r>
          <a:endParaRPr lang="en-US" i="0" dirty="0"/>
        </a:p>
      </dgm:t>
    </dgm:pt>
    <dgm:pt modelId="{F116D782-FEE8-4BAA-BDA6-BC0F4827C947}" type="parTrans" cxnId="{2531E48E-21EF-4192-AF0B-2FF1A83DECEC}">
      <dgm:prSet/>
      <dgm:spPr/>
      <dgm:t>
        <a:bodyPr/>
        <a:lstStyle/>
        <a:p>
          <a:endParaRPr lang="en-US"/>
        </a:p>
      </dgm:t>
    </dgm:pt>
    <dgm:pt modelId="{E3DC5767-650C-4817-A14F-F0FCDCA64EA3}" type="sibTrans" cxnId="{2531E48E-21EF-4192-AF0B-2FF1A83DECEC}">
      <dgm:prSet/>
      <dgm:spPr/>
      <dgm:t>
        <a:bodyPr/>
        <a:lstStyle/>
        <a:p>
          <a:endParaRPr lang="en-US"/>
        </a:p>
      </dgm:t>
    </dgm:pt>
    <dgm:pt modelId="{56B4039C-575D-4800-AA61-5E8C71E1DF46}">
      <dgm:prSet/>
      <dgm:spPr/>
      <dgm:t>
        <a:bodyPr/>
        <a:lstStyle/>
        <a:p>
          <a:r>
            <a:rPr lang="hr-HR" b="1" dirty="0"/>
            <a:t>THEME 3 </a:t>
          </a:r>
          <a:r>
            <a:rPr lang="hr-HR" b="1" i="0" dirty="0" err="1"/>
            <a:t>Challenges</a:t>
          </a:r>
          <a:endParaRPr lang="en-US" i="0" dirty="0"/>
        </a:p>
      </dgm:t>
    </dgm:pt>
    <dgm:pt modelId="{B81C6738-EE67-4436-8D76-6D8887D97924}" type="parTrans" cxnId="{5A419616-DC18-4EC3-8686-3DDE7723C5C9}">
      <dgm:prSet/>
      <dgm:spPr/>
      <dgm:t>
        <a:bodyPr/>
        <a:lstStyle/>
        <a:p>
          <a:endParaRPr lang="en-US"/>
        </a:p>
      </dgm:t>
    </dgm:pt>
    <dgm:pt modelId="{AB896501-AD83-4477-AEE0-C79A42352F37}" type="sibTrans" cxnId="{5A419616-DC18-4EC3-8686-3DDE7723C5C9}">
      <dgm:prSet/>
      <dgm:spPr/>
      <dgm:t>
        <a:bodyPr/>
        <a:lstStyle/>
        <a:p>
          <a:endParaRPr lang="en-US"/>
        </a:p>
      </dgm:t>
    </dgm:pt>
    <dgm:pt modelId="{5F6B5BDD-DC91-43AB-AF98-575BFBC89730}" type="pres">
      <dgm:prSet presAssocID="{28F59BBF-BD59-4F2D-9F7F-FC802F87EEEB}" presName="vert0" presStyleCnt="0">
        <dgm:presLayoutVars>
          <dgm:dir/>
          <dgm:animOne val="branch"/>
          <dgm:animLvl val="lvl"/>
        </dgm:presLayoutVars>
      </dgm:prSet>
      <dgm:spPr/>
    </dgm:pt>
    <dgm:pt modelId="{C5450942-58EC-4F91-93E6-AFA34AC91B60}" type="pres">
      <dgm:prSet presAssocID="{87400A2D-A63F-481F-9413-E0E4BC6C0176}" presName="thickLine" presStyleLbl="alignNode1" presStyleIdx="0" presStyleCnt="3"/>
      <dgm:spPr/>
    </dgm:pt>
    <dgm:pt modelId="{2F5633C5-211B-49FE-BED7-CA85A0289D2F}" type="pres">
      <dgm:prSet presAssocID="{87400A2D-A63F-481F-9413-E0E4BC6C0176}" presName="horz1" presStyleCnt="0"/>
      <dgm:spPr/>
    </dgm:pt>
    <dgm:pt modelId="{8F43097F-E44C-4F8E-A070-F0B72A0A65AA}" type="pres">
      <dgm:prSet presAssocID="{87400A2D-A63F-481F-9413-E0E4BC6C0176}" presName="tx1" presStyleLbl="revTx" presStyleIdx="0" presStyleCnt="3"/>
      <dgm:spPr/>
    </dgm:pt>
    <dgm:pt modelId="{DCEB465F-D539-4A02-B144-78690676858F}" type="pres">
      <dgm:prSet presAssocID="{87400A2D-A63F-481F-9413-E0E4BC6C0176}" presName="vert1" presStyleCnt="0"/>
      <dgm:spPr/>
    </dgm:pt>
    <dgm:pt modelId="{318FC635-D854-49D8-A521-8B035EE80041}" type="pres">
      <dgm:prSet presAssocID="{7612D2D1-6276-427B-9243-E9F02606ACA1}" presName="thickLine" presStyleLbl="alignNode1" presStyleIdx="1" presStyleCnt="3"/>
      <dgm:spPr/>
    </dgm:pt>
    <dgm:pt modelId="{6153E464-A024-4FE6-B547-08ADBE7A184B}" type="pres">
      <dgm:prSet presAssocID="{7612D2D1-6276-427B-9243-E9F02606ACA1}" presName="horz1" presStyleCnt="0"/>
      <dgm:spPr/>
    </dgm:pt>
    <dgm:pt modelId="{C06B70ED-E92B-43C8-8B81-93A3BB3EE440}" type="pres">
      <dgm:prSet presAssocID="{7612D2D1-6276-427B-9243-E9F02606ACA1}" presName="tx1" presStyleLbl="revTx" presStyleIdx="1" presStyleCnt="3"/>
      <dgm:spPr/>
    </dgm:pt>
    <dgm:pt modelId="{B9C77275-CB3C-4121-8050-F2DD81BD5413}" type="pres">
      <dgm:prSet presAssocID="{7612D2D1-6276-427B-9243-E9F02606ACA1}" presName="vert1" presStyleCnt="0"/>
      <dgm:spPr/>
    </dgm:pt>
    <dgm:pt modelId="{78AFB1E8-A8A8-481F-9B94-FB5EFEC386D4}" type="pres">
      <dgm:prSet presAssocID="{56B4039C-575D-4800-AA61-5E8C71E1DF46}" presName="thickLine" presStyleLbl="alignNode1" presStyleIdx="2" presStyleCnt="3"/>
      <dgm:spPr/>
    </dgm:pt>
    <dgm:pt modelId="{9B5E691D-E417-478D-AE89-2D45FF4E8190}" type="pres">
      <dgm:prSet presAssocID="{56B4039C-575D-4800-AA61-5E8C71E1DF46}" presName="horz1" presStyleCnt="0"/>
      <dgm:spPr/>
    </dgm:pt>
    <dgm:pt modelId="{9555FAC7-20AD-49D0-9420-C56D02CE7299}" type="pres">
      <dgm:prSet presAssocID="{56B4039C-575D-4800-AA61-5E8C71E1DF46}" presName="tx1" presStyleLbl="revTx" presStyleIdx="2" presStyleCnt="3"/>
      <dgm:spPr/>
    </dgm:pt>
    <dgm:pt modelId="{3870B3CD-645D-4F49-BB83-DE80FE5CD08B}" type="pres">
      <dgm:prSet presAssocID="{56B4039C-575D-4800-AA61-5E8C71E1DF46}" presName="vert1" presStyleCnt="0"/>
      <dgm:spPr/>
    </dgm:pt>
  </dgm:ptLst>
  <dgm:cxnLst>
    <dgm:cxn modelId="{5A419616-DC18-4EC3-8686-3DDE7723C5C9}" srcId="{28F59BBF-BD59-4F2D-9F7F-FC802F87EEEB}" destId="{56B4039C-575D-4800-AA61-5E8C71E1DF46}" srcOrd="2" destOrd="0" parTransId="{B81C6738-EE67-4436-8D76-6D8887D97924}" sibTransId="{AB896501-AD83-4477-AEE0-C79A42352F37}"/>
    <dgm:cxn modelId="{AE305231-2140-4F36-B010-501B388B2D56}" type="presOf" srcId="{28F59BBF-BD59-4F2D-9F7F-FC802F87EEEB}" destId="{5F6B5BDD-DC91-43AB-AF98-575BFBC89730}" srcOrd="0" destOrd="0" presId="urn:microsoft.com/office/officeart/2008/layout/LinedList"/>
    <dgm:cxn modelId="{8AE75457-E386-4157-88E5-3FD6CC29D5BF}" type="presOf" srcId="{87400A2D-A63F-481F-9413-E0E4BC6C0176}" destId="{8F43097F-E44C-4F8E-A070-F0B72A0A65AA}" srcOrd="0" destOrd="0" presId="urn:microsoft.com/office/officeart/2008/layout/LinedList"/>
    <dgm:cxn modelId="{B80D7A59-16AB-495B-AAFC-0C71775118C0}" srcId="{28F59BBF-BD59-4F2D-9F7F-FC802F87EEEB}" destId="{87400A2D-A63F-481F-9413-E0E4BC6C0176}" srcOrd="0" destOrd="0" parTransId="{C9369B93-EBDE-47FB-B784-6F9AC56FFEE0}" sibTransId="{F24A485D-20D6-45C2-8293-38FB33BB79E8}"/>
    <dgm:cxn modelId="{2531E48E-21EF-4192-AF0B-2FF1A83DECEC}" srcId="{28F59BBF-BD59-4F2D-9F7F-FC802F87EEEB}" destId="{7612D2D1-6276-427B-9243-E9F02606ACA1}" srcOrd="1" destOrd="0" parTransId="{F116D782-FEE8-4BAA-BDA6-BC0F4827C947}" sibTransId="{E3DC5767-650C-4817-A14F-F0FCDCA64EA3}"/>
    <dgm:cxn modelId="{EE94C1C2-C6F7-48A2-BC73-A8C785F9542C}" type="presOf" srcId="{56B4039C-575D-4800-AA61-5E8C71E1DF46}" destId="{9555FAC7-20AD-49D0-9420-C56D02CE7299}" srcOrd="0" destOrd="0" presId="urn:microsoft.com/office/officeart/2008/layout/LinedList"/>
    <dgm:cxn modelId="{C2634FC6-3F5B-45E9-A526-0DA8CA21D34A}" type="presOf" srcId="{7612D2D1-6276-427B-9243-E9F02606ACA1}" destId="{C06B70ED-E92B-43C8-8B81-93A3BB3EE440}" srcOrd="0" destOrd="0" presId="urn:microsoft.com/office/officeart/2008/layout/LinedList"/>
    <dgm:cxn modelId="{388F6955-9042-4FA9-9196-83A5D0E48224}" type="presParOf" srcId="{5F6B5BDD-DC91-43AB-AF98-575BFBC89730}" destId="{C5450942-58EC-4F91-93E6-AFA34AC91B60}" srcOrd="0" destOrd="0" presId="urn:microsoft.com/office/officeart/2008/layout/LinedList"/>
    <dgm:cxn modelId="{3FC11535-38D6-4A4F-9D63-706A746D4245}" type="presParOf" srcId="{5F6B5BDD-DC91-43AB-AF98-575BFBC89730}" destId="{2F5633C5-211B-49FE-BED7-CA85A0289D2F}" srcOrd="1" destOrd="0" presId="urn:microsoft.com/office/officeart/2008/layout/LinedList"/>
    <dgm:cxn modelId="{A8280CC9-440A-4334-86D1-F02136661916}" type="presParOf" srcId="{2F5633C5-211B-49FE-BED7-CA85A0289D2F}" destId="{8F43097F-E44C-4F8E-A070-F0B72A0A65AA}" srcOrd="0" destOrd="0" presId="urn:microsoft.com/office/officeart/2008/layout/LinedList"/>
    <dgm:cxn modelId="{45737BEC-CEFD-49C2-B369-629A4047451B}" type="presParOf" srcId="{2F5633C5-211B-49FE-BED7-CA85A0289D2F}" destId="{DCEB465F-D539-4A02-B144-78690676858F}" srcOrd="1" destOrd="0" presId="urn:microsoft.com/office/officeart/2008/layout/LinedList"/>
    <dgm:cxn modelId="{D3694B11-4E5F-4305-B231-E2099477A087}" type="presParOf" srcId="{5F6B5BDD-DC91-43AB-AF98-575BFBC89730}" destId="{318FC635-D854-49D8-A521-8B035EE80041}" srcOrd="2" destOrd="0" presId="urn:microsoft.com/office/officeart/2008/layout/LinedList"/>
    <dgm:cxn modelId="{018D796D-61E9-432D-812C-6DE81A9F7B54}" type="presParOf" srcId="{5F6B5BDD-DC91-43AB-AF98-575BFBC89730}" destId="{6153E464-A024-4FE6-B547-08ADBE7A184B}" srcOrd="3" destOrd="0" presId="urn:microsoft.com/office/officeart/2008/layout/LinedList"/>
    <dgm:cxn modelId="{003F7270-AE06-49EF-99AF-D6A6917D6D79}" type="presParOf" srcId="{6153E464-A024-4FE6-B547-08ADBE7A184B}" destId="{C06B70ED-E92B-43C8-8B81-93A3BB3EE440}" srcOrd="0" destOrd="0" presId="urn:microsoft.com/office/officeart/2008/layout/LinedList"/>
    <dgm:cxn modelId="{094FE27F-7EE9-41D0-A28E-4371F9332FAD}" type="presParOf" srcId="{6153E464-A024-4FE6-B547-08ADBE7A184B}" destId="{B9C77275-CB3C-4121-8050-F2DD81BD5413}" srcOrd="1" destOrd="0" presId="urn:microsoft.com/office/officeart/2008/layout/LinedList"/>
    <dgm:cxn modelId="{E81347B6-4713-4F41-8C01-D925464219F0}" type="presParOf" srcId="{5F6B5BDD-DC91-43AB-AF98-575BFBC89730}" destId="{78AFB1E8-A8A8-481F-9B94-FB5EFEC386D4}" srcOrd="4" destOrd="0" presId="urn:microsoft.com/office/officeart/2008/layout/LinedList"/>
    <dgm:cxn modelId="{CAE06F18-1F6D-474A-8A9A-F93505697867}" type="presParOf" srcId="{5F6B5BDD-DC91-43AB-AF98-575BFBC89730}" destId="{9B5E691D-E417-478D-AE89-2D45FF4E8190}" srcOrd="5" destOrd="0" presId="urn:microsoft.com/office/officeart/2008/layout/LinedList"/>
    <dgm:cxn modelId="{89C76281-6ED1-4C48-A09C-A51FDD401067}" type="presParOf" srcId="{9B5E691D-E417-478D-AE89-2D45FF4E8190}" destId="{9555FAC7-20AD-49D0-9420-C56D02CE7299}" srcOrd="0" destOrd="0" presId="urn:microsoft.com/office/officeart/2008/layout/LinedList"/>
    <dgm:cxn modelId="{EA6646EA-2FA6-4166-A3BC-E7E7B2B3DEA6}" type="presParOf" srcId="{9B5E691D-E417-478D-AE89-2D45FF4E8190}" destId="{3870B3CD-645D-4F49-BB83-DE80FE5CD0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AEC53B-8183-402F-9A5B-CF8B37C008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13577D-0B38-45CA-BE79-DF2475D84A8A}">
      <dgm:prSet/>
      <dgm:spPr/>
      <dgm:t>
        <a:bodyPr/>
        <a:lstStyle/>
        <a:p>
          <a:r>
            <a:rPr lang="hr-HR" b="1" dirty="0"/>
            <a:t>THEME 1</a:t>
          </a:r>
        </a:p>
        <a:p>
          <a:r>
            <a:rPr lang="hr-HR" b="1" dirty="0" err="1"/>
            <a:t>Minimalism</a:t>
          </a:r>
          <a:r>
            <a:rPr lang="hr-HR" b="1" dirty="0"/>
            <a:t> as </a:t>
          </a:r>
          <a:r>
            <a:rPr lang="hr-HR" b="1" dirty="0" err="1"/>
            <a:t>an</a:t>
          </a:r>
          <a:r>
            <a:rPr lang="hr-HR" b="1" dirty="0"/>
            <a:t> ideal </a:t>
          </a:r>
          <a:endParaRPr lang="en-US" dirty="0"/>
        </a:p>
      </dgm:t>
    </dgm:pt>
    <dgm:pt modelId="{24B38F46-3EA8-447D-A82D-7C00B4BFC7DD}" type="parTrans" cxnId="{8733E8A8-7E84-4DBF-8D6B-D7F7A6ED2A84}">
      <dgm:prSet/>
      <dgm:spPr/>
      <dgm:t>
        <a:bodyPr/>
        <a:lstStyle/>
        <a:p>
          <a:endParaRPr lang="en-US"/>
        </a:p>
      </dgm:t>
    </dgm:pt>
    <dgm:pt modelId="{ADB0F951-FA3D-442D-BE75-E219ED52D273}" type="sibTrans" cxnId="{8733E8A8-7E84-4DBF-8D6B-D7F7A6ED2A84}">
      <dgm:prSet/>
      <dgm:spPr/>
      <dgm:t>
        <a:bodyPr/>
        <a:lstStyle/>
        <a:p>
          <a:endParaRPr lang="en-US"/>
        </a:p>
      </dgm:t>
    </dgm:pt>
    <dgm:pt modelId="{0EC438EE-04C2-4277-BEDA-2E9B05ED5560}">
      <dgm:prSet/>
      <dgm:spPr/>
      <dgm:t>
        <a:bodyPr/>
        <a:lstStyle/>
        <a:p>
          <a:r>
            <a:rPr lang="hr-HR" b="1" dirty="0"/>
            <a:t>THEME 2</a:t>
          </a:r>
        </a:p>
        <a:p>
          <a:r>
            <a:rPr lang="hr-HR" b="1" dirty="0" err="1"/>
            <a:t>Saving</a:t>
          </a:r>
          <a:r>
            <a:rPr lang="hr-HR" b="1" dirty="0"/>
            <a:t> </a:t>
          </a:r>
          <a:r>
            <a:rPr lang="hr-HR" b="1" dirty="0" err="1"/>
            <a:t>resources</a:t>
          </a:r>
          <a:endParaRPr lang="en-US" dirty="0"/>
        </a:p>
      </dgm:t>
    </dgm:pt>
    <dgm:pt modelId="{CFC10A2D-B204-4955-9253-FB1EC193C8B3}" type="parTrans" cxnId="{00B5CF91-E2B2-4A2C-AEA5-DD19F2B2B21E}">
      <dgm:prSet/>
      <dgm:spPr/>
      <dgm:t>
        <a:bodyPr/>
        <a:lstStyle/>
        <a:p>
          <a:endParaRPr lang="en-US"/>
        </a:p>
      </dgm:t>
    </dgm:pt>
    <dgm:pt modelId="{DEF9FC50-FE66-484E-AD17-5451D5EEE39C}" type="sibTrans" cxnId="{00B5CF91-E2B2-4A2C-AEA5-DD19F2B2B21E}">
      <dgm:prSet/>
      <dgm:spPr/>
      <dgm:t>
        <a:bodyPr/>
        <a:lstStyle/>
        <a:p>
          <a:endParaRPr lang="en-US"/>
        </a:p>
      </dgm:t>
    </dgm:pt>
    <dgm:pt modelId="{F746F3B2-390B-42D8-AE15-2607C15485C7}">
      <dgm:prSet/>
      <dgm:spPr/>
      <dgm:t>
        <a:bodyPr/>
        <a:lstStyle/>
        <a:p>
          <a:r>
            <a:rPr lang="hr-HR" b="1" dirty="0"/>
            <a:t>THEME 3</a:t>
          </a:r>
        </a:p>
        <a:p>
          <a:r>
            <a:rPr lang="hr-HR" b="1" dirty="0" err="1"/>
            <a:t>Ethical</a:t>
          </a:r>
          <a:r>
            <a:rPr lang="hr-HR" b="1" dirty="0"/>
            <a:t> </a:t>
          </a:r>
          <a:r>
            <a:rPr lang="hr-HR" b="1" dirty="0" err="1"/>
            <a:t>consumption</a:t>
          </a:r>
          <a:endParaRPr lang="en-US" dirty="0"/>
        </a:p>
      </dgm:t>
    </dgm:pt>
    <dgm:pt modelId="{5B15AB08-1716-40B4-80DD-661CAF8BC340}" type="parTrans" cxnId="{5530EAC9-F189-4EF8-8442-53EBD2623D14}">
      <dgm:prSet/>
      <dgm:spPr/>
      <dgm:t>
        <a:bodyPr/>
        <a:lstStyle/>
        <a:p>
          <a:endParaRPr lang="en-US"/>
        </a:p>
      </dgm:t>
    </dgm:pt>
    <dgm:pt modelId="{24C25B89-937E-4E0E-B6E2-5D7CE72D2629}" type="sibTrans" cxnId="{5530EAC9-F189-4EF8-8442-53EBD2623D14}">
      <dgm:prSet/>
      <dgm:spPr/>
      <dgm:t>
        <a:bodyPr/>
        <a:lstStyle/>
        <a:p>
          <a:endParaRPr lang="en-US"/>
        </a:p>
      </dgm:t>
    </dgm:pt>
    <dgm:pt modelId="{7729C660-17ED-4A2C-A495-4F3D551DC771}">
      <dgm:prSet/>
      <dgm:spPr/>
      <dgm:t>
        <a:bodyPr/>
        <a:lstStyle/>
        <a:p>
          <a:r>
            <a:rPr lang="hr-HR" b="1" dirty="0"/>
            <a:t>THEME 4 </a:t>
          </a:r>
        </a:p>
        <a:p>
          <a:r>
            <a:rPr lang="hr-HR" b="1" dirty="0" err="1"/>
            <a:t>The</a:t>
          </a:r>
          <a:r>
            <a:rPr lang="hr-HR" b="1" dirty="0"/>
            <a:t> </a:t>
          </a:r>
          <a:r>
            <a:rPr lang="hr-HR" b="1" dirty="0" err="1"/>
            <a:t>gap</a:t>
          </a:r>
          <a:r>
            <a:rPr lang="hr-HR" b="1" dirty="0"/>
            <a:t> </a:t>
          </a:r>
          <a:r>
            <a:rPr lang="hr-HR" b="1" dirty="0" err="1"/>
            <a:t>between</a:t>
          </a:r>
          <a:r>
            <a:rPr lang="hr-HR" b="1" dirty="0"/>
            <a:t> ideal </a:t>
          </a:r>
          <a:r>
            <a:rPr lang="hr-HR" b="1" dirty="0" err="1"/>
            <a:t>and</a:t>
          </a:r>
          <a:r>
            <a:rPr lang="hr-HR" b="1" dirty="0"/>
            <a:t> </a:t>
          </a:r>
          <a:r>
            <a:rPr lang="hr-HR" b="1" dirty="0" err="1"/>
            <a:t>everyday</a:t>
          </a:r>
          <a:r>
            <a:rPr lang="hr-HR" b="1" dirty="0"/>
            <a:t> </a:t>
          </a:r>
          <a:r>
            <a:rPr lang="hr-HR" b="1" dirty="0" err="1"/>
            <a:t>practice</a:t>
          </a:r>
          <a:endParaRPr lang="en-US" dirty="0"/>
        </a:p>
      </dgm:t>
    </dgm:pt>
    <dgm:pt modelId="{3D30F270-1657-4292-ADBE-C135C0078F0E}" type="parTrans" cxnId="{A5F31CE7-3835-4083-91D0-5D239BD876DA}">
      <dgm:prSet/>
      <dgm:spPr/>
      <dgm:t>
        <a:bodyPr/>
        <a:lstStyle/>
        <a:p>
          <a:endParaRPr lang="en-US"/>
        </a:p>
      </dgm:t>
    </dgm:pt>
    <dgm:pt modelId="{F2A9C678-BBD3-4B52-AE27-72890F8AA539}" type="sibTrans" cxnId="{A5F31CE7-3835-4083-91D0-5D239BD876DA}">
      <dgm:prSet/>
      <dgm:spPr/>
      <dgm:t>
        <a:bodyPr/>
        <a:lstStyle/>
        <a:p>
          <a:endParaRPr lang="en-US"/>
        </a:p>
      </dgm:t>
    </dgm:pt>
    <dgm:pt modelId="{C11F151A-22E6-48D1-B6E4-552D9C6658E0}" type="pres">
      <dgm:prSet presAssocID="{6DAEC53B-8183-402F-9A5B-CF8B37C008B2}" presName="vert0" presStyleCnt="0">
        <dgm:presLayoutVars>
          <dgm:dir/>
          <dgm:animOne val="branch"/>
          <dgm:animLvl val="lvl"/>
        </dgm:presLayoutVars>
      </dgm:prSet>
      <dgm:spPr/>
    </dgm:pt>
    <dgm:pt modelId="{9FC79331-DB53-4C49-A6DB-FB59EAB0CED5}" type="pres">
      <dgm:prSet presAssocID="{7813577D-0B38-45CA-BE79-DF2475D84A8A}" presName="thickLine" presStyleLbl="alignNode1" presStyleIdx="0" presStyleCnt="4"/>
      <dgm:spPr/>
    </dgm:pt>
    <dgm:pt modelId="{D74450BE-CF16-4639-B3A5-A044C23AB369}" type="pres">
      <dgm:prSet presAssocID="{7813577D-0B38-45CA-BE79-DF2475D84A8A}" presName="horz1" presStyleCnt="0"/>
      <dgm:spPr/>
    </dgm:pt>
    <dgm:pt modelId="{9759E23B-1821-4902-8EE0-1486B711DB23}" type="pres">
      <dgm:prSet presAssocID="{7813577D-0B38-45CA-BE79-DF2475D84A8A}" presName="tx1" presStyleLbl="revTx" presStyleIdx="0" presStyleCnt="4"/>
      <dgm:spPr/>
    </dgm:pt>
    <dgm:pt modelId="{3560D25E-ABD7-49DE-B0D9-E2BCAF3E15AF}" type="pres">
      <dgm:prSet presAssocID="{7813577D-0B38-45CA-BE79-DF2475D84A8A}" presName="vert1" presStyleCnt="0"/>
      <dgm:spPr/>
    </dgm:pt>
    <dgm:pt modelId="{6178BED5-F4A7-4A3A-93E4-B07F2CC11C4E}" type="pres">
      <dgm:prSet presAssocID="{0EC438EE-04C2-4277-BEDA-2E9B05ED5560}" presName="thickLine" presStyleLbl="alignNode1" presStyleIdx="1" presStyleCnt="4"/>
      <dgm:spPr/>
    </dgm:pt>
    <dgm:pt modelId="{07B9FEE5-FEE0-4563-855F-493C49DD8A17}" type="pres">
      <dgm:prSet presAssocID="{0EC438EE-04C2-4277-BEDA-2E9B05ED5560}" presName="horz1" presStyleCnt="0"/>
      <dgm:spPr/>
    </dgm:pt>
    <dgm:pt modelId="{DE4523C7-454B-4115-8926-F40A1FAC30C6}" type="pres">
      <dgm:prSet presAssocID="{0EC438EE-04C2-4277-BEDA-2E9B05ED5560}" presName="tx1" presStyleLbl="revTx" presStyleIdx="1" presStyleCnt="4"/>
      <dgm:spPr/>
    </dgm:pt>
    <dgm:pt modelId="{45E6D3D0-98E8-4108-9C9E-A7B5F155C324}" type="pres">
      <dgm:prSet presAssocID="{0EC438EE-04C2-4277-BEDA-2E9B05ED5560}" presName="vert1" presStyleCnt="0"/>
      <dgm:spPr/>
    </dgm:pt>
    <dgm:pt modelId="{FB9B3654-74C6-4DD5-AC83-CCB99C45156F}" type="pres">
      <dgm:prSet presAssocID="{F746F3B2-390B-42D8-AE15-2607C15485C7}" presName="thickLine" presStyleLbl="alignNode1" presStyleIdx="2" presStyleCnt="4"/>
      <dgm:spPr/>
    </dgm:pt>
    <dgm:pt modelId="{C32E2BED-4AA6-4E6A-B1C6-D5BA9831B6C9}" type="pres">
      <dgm:prSet presAssocID="{F746F3B2-390B-42D8-AE15-2607C15485C7}" presName="horz1" presStyleCnt="0"/>
      <dgm:spPr/>
    </dgm:pt>
    <dgm:pt modelId="{7BBBDD42-D8ED-4D36-B32F-BD9F7BB00729}" type="pres">
      <dgm:prSet presAssocID="{F746F3B2-390B-42D8-AE15-2607C15485C7}" presName="tx1" presStyleLbl="revTx" presStyleIdx="2" presStyleCnt="4"/>
      <dgm:spPr/>
    </dgm:pt>
    <dgm:pt modelId="{ED0660B7-D8E6-4B72-B168-A8CB38553902}" type="pres">
      <dgm:prSet presAssocID="{F746F3B2-390B-42D8-AE15-2607C15485C7}" presName="vert1" presStyleCnt="0"/>
      <dgm:spPr/>
    </dgm:pt>
    <dgm:pt modelId="{70BE24D0-7677-4417-8F60-877C0F7FBAFA}" type="pres">
      <dgm:prSet presAssocID="{7729C660-17ED-4A2C-A495-4F3D551DC771}" presName="thickLine" presStyleLbl="alignNode1" presStyleIdx="3" presStyleCnt="4"/>
      <dgm:spPr/>
    </dgm:pt>
    <dgm:pt modelId="{61B09482-C65B-4E98-8CA1-830BBA7F2E14}" type="pres">
      <dgm:prSet presAssocID="{7729C660-17ED-4A2C-A495-4F3D551DC771}" presName="horz1" presStyleCnt="0"/>
      <dgm:spPr/>
    </dgm:pt>
    <dgm:pt modelId="{ECC44C86-C264-4CAE-B9D7-70E84FF529C2}" type="pres">
      <dgm:prSet presAssocID="{7729C660-17ED-4A2C-A495-4F3D551DC771}" presName="tx1" presStyleLbl="revTx" presStyleIdx="3" presStyleCnt="4"/>
      <dgm:spPr/>
    </dgm:pt>
    <dgm:pt modelId="{2C8978EA-284C-4848-B4C7-D9AE46EDAE18}" type="pres">
      <dgm:prSet presAssocID="{7729C660-17ED-4A2C-A495-4F3D551DC771}" presName="vert1" presStyleCnt="0"/>
      <dgm:spPr/>
    </dgm:pt>
  </dgm:ptLst>
  <dgm:cxnLst>
    <dgm:cxn modelId="{90BBE712-0DD5-4D14-9D18-8F993BDA44FC}" type="presOf" srcId="{7813577D-0B38-45CA-BE79-DF2475D84A8A}" destId="{9759E23B-1821-4902-8EE0-1486B711DB23}" srcOrd="0" destOrd="0" presId="urn:microsoft.com/office/officeart/2008/layout/LinedList"/>
    <dgm:cxn modelId="{C8A7FD34-46F7-41FA-A761-BD20FF457F45}" type="presOf" srcId="{7729C660-17ED-4A2C-A495-4F3D551DC771}" destId="{ECC44C86-C264-4CAE-B9D7-70E84FF529C2}" srcOrd="0" destOrd="0" presId="urn:microsoft.com/office/officeart/2008/layout/LinedList"/>
    <dgm:cxn modelId="{CB30A461-0174-4334-A5FF-429596481AC2}" type="presOf" srcId="{0EC438EE-04C2-4277-BEDA-2E9B05ED5560}" destId="{DE4523C7-454B-4115-8926-F40A1FAC30C6}" srcOrd="0" destOrd="0" presId="urn:microsoft.com/office/officeart/2008/layout/LinedList"/>
    <dgm:cxn modelId="{BC32456B-D768-47F0-A814-2AEF9E08DE0D}" type="presOf" srcId="{F746F3B2-390B-42D8-AE15-2607C15485C7}" destId="{7BBBDD42-D8ED-4D36-B32F-BD9F7BB00729}" srcOrd="0" destOrd="0" presId="urn:microsoft.com/office/officeart/2008/layout/LinedList"/>
    <dgm:cxn modelId="{208CEC6B-D7CF-4C7A-B07A-FB7511246015}" type="presOf" srcId="{6DAEC53B-8183-402F-9A5B-CF8B37C008B2}" destId="{C11F151A-22E6-48D1-B6E4-552D9C6658E0}" srcOrd="0" destOrd="0" presId="urn:microsoft.com/office/officeart/2008/layout/LinedList"/>
    <dgm:cxn modelId="{00B5CF91-E2B2-4A2C-AEA5-DD19F2B2B21E}" srcId="{6DAEC53B-8183-402F-9A5B-CF8B37C008B2}" destId="{0EC438EE-04C2-4277-BEDA-2E9B05ED5560}" srcOrd="1" destOrd="0" parTransId="{CFC10A2D-B204-4955-9253-FB1EC193C8B3}" sibTransId="{DEF9FC50-FE66-484E-AD17-5451D5EEE39C}"/>
    <dgm:cxn modelId="{8733E8A8-7E84-4DBF-8D6B-D7F7A6ED2A84}" srcId="{6DAEC53B-8183-402F-9A5B-CF8B37C008B2}" destId="{7813577D-0B38-45CA-BE79-DF2475D84A8A}" srcOrd="0" destOrd="0" parTransId="{24B38F46-3EA8-447D-A82D-7C00B4BFC7DD}" sibTransId="{ADB0F951-FA3D-442D-BE75-E219ED52D273}"/>
    <dgm:cxn modelId="{5530EAC9-F189-4EF8-8442-53EBD2623D14}" srcId="{6DAEC53B-8183-402F-9A5B-CF8B37C008B2}" destId="{F746F3B2-390B-42D8-AE15-2607C15485C7}" srcOrd="2" destOrd="0" parTransId="{5B15AB08-1716-40B4-80DD-661CAF8BC340}" sibTransId="{24C25B89-937E-4E0E-B6E2-5D7CE72D2629}"/>
    <dgm:cxn modelId="{A5F31CE7-3835-4083-91D0-5D239BD876DA}" srcId="{6DAEC53B-8183-402F-9A5B-CF8B37C008B2}" destId="{7729C660-17ED-4A2C-A495-4F3D551DC771}" srcOrd="3" destOrd="0" parTransId="{3D30F270-1657-4292-ADBE-C135C0078F0E}" sibTransId="{F2A9C678-BBD3-4B52-AE27-72890F8AA539}"/>
    <dgm:cxn modelId="{4DC4F6E5-738D-4DE7-B490-F5E6D56B952A}" type="presParOf" srcId="{C11F151A-22E6-48D1-B6E4-552D9C6658E0}" destId="{9FC79331-DB53-4C49-A6DB-FB59EAB0CED5}" srcOrd="0" destOrd="0" presId="urn:microsoft.com/office/officeart/2008/layout/LinedList"/>
    <dgm:cxn modelId="{4E6A0CA8-9C88-4AD5-955F-3CFE7A506A87}" type="presParOf" srcId="{C11F151A-22E6-48D1-B6E4-552D9C6658E0}" destId="{D74450BE-CF16-4639-B3A5-A044C23AB369}" srcOrd="1" destOrd="0" presId="urn:microsoft.com/office/officeart/2008/layout/LinedList"/>
    <dgm:cxn modelId="{F06B6CEB-42DA-4261-9B20-DE43DD22F7BD}" type="presParOf" srcId="{D74450BE-CF16-4639-B3A5-A044C23AB369}" destId="{9759E23B-1821-4902-8EE0-1486B711DB23}" srcOrd="0" destOrd="0" presId="urn:microsoft.com/office/officeart/2008/layout/LinedList"/>
    <dgm:cxn modelId="{2D13E2D0-A005-4346-A966-8AC7F54BF843}" type="presParOf" srcId="{D74450BE-CF16-4639-B3A5-A044C23AB369}" destId="{3560D25E-ABD7-49DE-B0D9-E2BCAF3E15AF}" srcOrd="1" destOrd="0" presId="urn:microsoft.com/office/officeart/2008/layout/LinedList"/>
    <dgm:cxn modelId="{4EC5EE8D-B59E-4ABA-A9D5-3CB6FB1A5CB5}" type="presParOf" srcId="{C11F151A-22E6-48D1-B6E4-552D9C6658E0}" destId="{6178BED5-F4A7-4A3A-93E4-B07F2CC11C4E}" srcOrd="2" destOrd="0" presId="urn:microsoft.com/office/officeart/2008/layout/LinedList"/>
    <dgm:cxn modelId="{33FD6D76-0A19-43ED-934C-ADE7663FA9EA}" type="presParOf" srcId="{C11F151A-22E6-48D1-B6E4-552D9C6658E0}" destId="{07B9FEE5-FEE0-4563-855F-493C49DD8A17}" srcOrd="3" destOrd="0" presId="urn:microsoft.com/office/officeart/2008/layout/LinedList"/>
    <dgm:cxn modelId="{DB784FB6-9A93-45A7-98F9-ECEA3BE6C0E2}" type="presParOf" srcId="{07B9FEE5-FEE0-4563-855F-493C49DD8A17}" destId="{DE4523C7-454B-4115-8926-F40A1FAC30C6}" srcOrd="0" destOrd="0" presId="urn:microsoft.com/office/officeart/2008/layout/LinedList"/>
    <dgm:cxn modelId="{BD41E82D-4D1E-4E73-BFB0-8AEBAA61E4CF}" type="presParOf" srcId="{07B9FEE5-FEE0-4563-855F-493C49DD8A17}" destId="{45E6D3D0-98E8-4108-9C9E-A7B5F155C324}" srcOrd="1" destOrd="0" presId="urn:microsoft.com/office/officeart/2008/layout/LinedList"/>
    <dgm:cxn modelId="{178D614B-CEF9-4268-9E07-8F7BFDCFC6C2}" type="presParOf" srcId="{C11F151A-22E6-48D1-B6E4-552D9C6658E0}" destId="{FB9B3654-74C6-4DD5-AC83-CCB99C45156F}" srcOrd="4" destOrd="0" presId="urn:microsoft.com/office/officeart/2008/layout/LinedList"/>
    <dgm:cxn modelId="{1E60E5C1-442B-4340-B6EE-D64CDE1CFC8F}" type="presParOf" srcId="{C11F151A-22E6-48D1-B6E4-552D9C6658E0}" destId="{C32E2BED-4AA6-4E6A-B1C6-D5BA9831B6C9}" srcOrd="5" destOrd="0" presId="urn:microsoft.com/office/officeart/2008/layout/LinedList"/>
    <dgm:cxn modelId="{45418F95-3560-42A8-8CF8-7CBA5A18E111}" type="presParOf" srcId="{C32E2BED-4AA6-4E6A-B1C6-D5BA9831B6C9}" destId="{7BBBDD42-D8ED-4D36-B32F-BD9F7BB00729}" srcOrd="0" destOrd="0" presId="urn:microsoft.com/office/officeart/2008/layout/LinedList"/>
    <dgm:cxn modelId="{267F1EF2-A166-41C0-9639-A479D04D2C92}" type="presParOf" srcId="{C32E2BED-4AA6-4E6A-B1C6-D5BA9831B6C9}" destId="{ED0660B7-D8E6-4B72-B168-A8CB38553902}" srcOrd="1" destOrd="0" presId="urn:microsoft.com/office/officeart/2008/layout/LinedList"/>
    <dgm:cxn modelId="{45919658-A222-428D-9013-0071305E09A2}" type="presParOf" srcId="{C11F151A-22E6-48D1-B6E4-552D9C6658E0}" destId="{70BE24D0-7677-4417-8F60-877C0F7FBAFA}" srcOrd="6" destOrd="0" presId="urn:microsoft.com/office/officeart/2008/layout/LinedList"/>
    <dgm:cxn modelId="{94A0C68C-F11A-4B2B-B516-BDC0541A844F}" type="presParOf" srcId="{C11F151A-22E6-48D1-B6E4-552D9C6658E0}" destId="{61B09482-C65B-4E98-8CA1-830BBA7F2E14}" srcOrd="7" destOrd="0" presId="urn:microsoft.com/office/officeart/2008/layout/LinedList"/>
    <dgm:cxn modelId="{DFE336B6-1CA6-413D-B070-6AA6A61CF470}" type="presParOf" srcId="{61B09482-C65B-4E98-8CA1-830BBA7F2E14}" destId="{ECC44C86-C264-4CAE-B9D7-70E84FF529C2}" srcOrd="0" destOrd="0" presId="urn:microsoft.com/office/officeart/2008/layout/LinedList"/>
    <dgm:cxn modelId="{C609B5F4-475E-4FF9-A20F-E38E1C675CC1}" type="presParOf" srcId="{61B09482-C65B-4E98-8CA1-830BBA7F2E14}" destId="{2C8978EA-284C-4848-B4C7-D9AE46EDAE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E5EFB-9FC4-4BE7-8035-007EB005B010}">
      <dsp:nvSpPr>
        <dsp:cNvPr id="0" name=""/>
        <dsp:cNvSpPr/>
      </dsp:nvSpPr>
      <dsp:spPr>
        <a:xfrm>
          <a:off x="1280288" y="44120"/>
          <a:ext cx="2117802" cy="21178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SUSTAINABILITY</a:t>
          </a:r>
        </a:p>
      </dsp:txBody>
      <dsp:txXfrm>
        <a:off x="1562662" y="414736"/>
        <a:ext cx="1553055" cy="953011"/>
      </dsp:txXfrm>
    </dsp:sp>
    <dsp:sp modelId="{E9199598-6924-4DDA-9C8C-A8E0E6185A71}">
      <dsp:nvSpPr>
        <dsp:cNvPr id="0" name=""/>
        <dsp:cNvSpPr/>
      </dsp:nvSpPr>
      <dsp:spPr>
        <a:xfrm>
          <a:off x="2044462" y="1367747"/>
          <a:ext cx="2117802" cy="21178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2374804"/>
                <a:satOff val="6006"/>
                <a:lumOff val="-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alpha val="50000"/>
                <a:hueOff val="2374804"/>
                <a:satOff val="6006"/>
                <a:lumOff val="-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EVERYDAY LIFE</a:t>
          </a:r>
        </a:p>
      </dsp:txBody>
      <dsp:txXfrm>
        <a:off x="2692157" y="1914846"/>
        <a:ext cx="1270681" cy="1164791"/>
      </dsp:txXfrm>
    </dsp:sp>
    <dsp:sp modelId="{0FF033D7-DA4D-4D1B-B67C-D7EF9950B2E9}">
      <dsp:nvSpPr>
        <dsp:cNvPr id="0" name=""/>
        <dsp:cNvSpPr/>
      </dsp:nvSpPr>
      <dsp:spPr>
        <a:xfrm>
          <a:off x="516114" y="1367747"/>
          <a:ext cx="2117802" cy="21178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749608"/>
                <a:satOff val="12011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alpha val="50000"/>
                <a:hueOff val="4749608"/>
                <a:satOff val="12011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VEGANISM</a:t>
          </a:r>
        </a:p>
      </dsp:txBody>
      <dsp:txXfrm>
        <a:off x="715541" y="1914846"/>
        <a:ext cx="1270681" cy="1164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1DFF-4C8D-4B82-BE41-FB8FA803FC40}">
      <dsp:nvSpPr>
        <dsp:cNvPr id="0" name=""/>
        <dsp:cNvSpPr/>
      </dsp:nvSpPr>
      <dsp:spPr>
        <a:xfrm>
          <a:off x="0" y="39263"/>
          <a:ext cx="5334000" cy="9496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 err="1">
              <a:solidFill>
                <a:schemeClr val="bg1"/>
              </a:solidFill>
            </a:rPr>
            <a:t>Vegan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food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practice</a:t>
          </a:r>
          <a:r>
            <a:rPr lang="hr-HR" sz="1700" b="1" kern="1200" dirty="0">
              <a:solidFill>
                <a:schemeClr val="bg1"/>
              </a:solidFill>
            </a:rPr>
            <a:t> → </a:t>
          </a:r>
          <a:r>
            <a:rPr lang="hr-HR" sz="1700" b="1" kern="1200" dirty="0" err="1">
              <a:solidFill>
                <a:schemeClr val="bg1"/>
              </a:solidFill>
            </a:rPr>
            <a:t>sustainability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360" y="85623"/>
        <a:ext cx="5241280" cy="856959"/>
      </dsp:txXfrm>
    </dsp:sp>
    <dsp:sp modelId="{5CD8EB9F-E493-436C-BCF1-8819BAD16939}">
      <dsp:nvSpPr>
        <dsp:cNvPr id="0" name=""/>
        <dsp:cNvSpPr/>
      </dsp:nvSpPr>
      <dsp:spPr>
        <a:xfrm>
          <a:off x="0" y="1037902"/>
          <a:ext cx="5334000" cy="9496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 err="1">
              <a:solidFill>
                <a:schemeClr val="bg1"/>
              </a:solidFill>
            </a:rPr>
            <a:t>Veganism</a:t>
          </a:r>
          <a:r>
            <a:rPr lang="hr-HR" sz="1700" b="1" kern="1200" dirty="0">
              <a:solidFill>
                <a:schemeClr val="bg1"/>
              </a:solidFill>
            </a:rPr>
            <a:t> as </a:t>
          </a:r>
          <a:r>
            <a:rPr lang="hr-HR" sz="1700" b="1" kern="1200" dirty="0" err="1">
              <a:solidFill>
                <a:schemeClr val="bg1"/>
              </a:solidFill>
            </a:rPr>
            <a:t>practice</a:t>
          </a:r>
          <a:r>
            <a:rPr lang="hr-HR" sz="1700" b="1" kern="1200" dirty="0">
              <a:solidFill>
                <a:schemeClr val="bg1"/>
              </a:solidFill>
            </a:rPr>
            <a:t> (</a:t>
          </a:r>
          <a:r>
            <a:rPr lang="hr-HR" sz="1700" b="1" kern="1200" dirty="0" err="1">
              <a:solidFill>
                <a:schemeClr val="bg1"/>
              </a:solidFill>
            </a:rPr>
            <a:t>Twine</a:t>
          </a:r>
          <a:r>
            <a:rPr lang="hr-HR" sz="1700" b="1" kern="1200" dirty="0">
              <a:solidFill>
                <a:schemeClr val="bg1"/>
              </a:solidFill>
            </a:rPr>
            <a:t> 2021) → </a:t>
          </a:r>
          <a:r>
            <a:rPr lang="hr-HR" sz="1700" b="1" kern="1200" dirty="0" err="1">
              <a:solidFill>
                <a:schemeClr val="bg1"/>
              </a:solidFill>
            </a:rPr>
            <a:t>everyday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life</a:t>
          </a:r>
          <a:r>
            <a:rPr lang="hr-HR" sz="1700" b="1" kern="1200" dirty="0">
              <a:solidFill>
                <a:schemeClr val="bg1"/>
              </a:solidFill>
            </a:rPr>
            <a:t> + </a:t>
          </a:r>
          <a:r>
            <a:rPr lang="hr-HR" sz="1700" b="1" kern="1200" dirty="0" err="1">
              <a:solidFill>
                <a:schemeClr val="bg1"/>
              </a:solidFill>
            </a:rPr>
            <a:t>sustainability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360" y="1084262"/>
        <a:ext cx="5241280" cy="856959"/>
      </dsp:txXfrm>
    </dsp:sp>
    <dsp:sp modelId="{DCE6C78A-1958-411D-8B8D-A51E7970D72A}">
      <dsp:nvSpPr>
        <dsp:cNvPr id="0" name=""/>
        <dsp:cNvSpPr/>
      </dsp:nvSpPr>
      <dsp:spPr>
        <a:xfrm>
          <a:off x="0" y="2036542"/>
          <a:ext cx="5334000" cy="9496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bg1"/>
              </a:solidFill>
            </a:rPr>
            <a:t>Scott (2012) – </a:t>
          </a:r>
          <a:r>
            <a:rPr lang="hr-HR" sz="1700" b="1" kern="1200" dirty="0" err="1">
              <a:solidFill>
                <a:schemeClr val="bg1"/>
              </a:solidFill>
            </a:rPr>
            <a:t>macro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level</a:t>
          </a:r>
          <a:r>
            <a:rPr lang="hr-HR" sz="1700" b="1" kern="1200" dirty="0">
              <a:solidFill>
                <a:schemeClr val="bg1"/>
              </a:solidFill>
            </a:rPr>
            <a:t> vs </a:t>
          </a:r>
          <a:r>
            <a:rPr lang="hr-HR" sz="1700" b="1" kern="1200" dirty="0" err="1">
              <a:solidFill>
                <a:schemeClr val="bg1"/>
              </a:solidFill>
            </a:rPr>
            <a:t>micro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level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360" y="2082902"/>
        <a:ext cx="5241280" cy="856959"/>
      </dsp:txXfrm>
    </dsp:sp>
    <dsp:sp modelId="{EFC8C578-FE1C-4E9F-96C3-7042B822F397}">
      <dsp:nvSpPr>
        <dsp:cNvPr id="0" name=""/>
        <dsp:cNvSpPr/>
      </dsp:nvSpPr>
      <dsp:spPr>
        <a:xfrm>
          <a:off x="0" y="3035182"/>
          <a:ext cx="5334000" cy="94967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 err="1">
              <a:solidFill>
                <a:schemeClr val="bg1"/>
              </a:solidFill>
            </a:rPr>
            <a:t>Food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ideology</a:t>
          </a:r>
          <a:r>
            <a:rPr lang="hr-HR" sz="1700" b="1" kern="1200" dirty="0">
              <a:solidFill>
                <a:schemeClr val="bg1"/>
              </a:solidFill>
            </a:rPr>
            <a:t> (</a:t>
          </a:r>
          <a:r>
            <a:rPr lang="hr-HR" sz="1700" b="1" kern="1200" dirty="0" err="1">
              <a:solidFill>
                <a:schemeClr val="bg1"/>
              </a:solidFill>
            </a:rPr>
            <a:t>Twigg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acc</a:t>
          </a:r>
          <a:r>
            <a:rPr lang="hr-HR" sz="1700" b="1" kern="1200" dirty="0">
              <a:solidFill>
                <a:schemeClr val="bg1"/>
              </a:solidFill>
            </a:rPr>
            <a:t> to Scott 2012, p. 104) – „</a:t>
          </a:r>
          <a:r>
            <a:rPr lang="hr-HR" sz="1700" b="1" kern="1200" dirty="0" err="1">
              <a:solidFill>
                <a:schemeClr val="bg1"/>
              </a:solidFill>
            </a:rPr>
            <a:t>implicit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hierarchy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of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foods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in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terms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of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their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symbolic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value</a:t>
          </a:r>
          <a:r>
            <a:rPr lang="hr-HR" sz="1700" b="1" kern="1200" dirty="0">
              <a:solidFill>
                <a:schemeClr val="bg1"/>
              </a:solidFill>
            </a:rPr>
            <a:t> </a:t>
          </a:r>
          <a:r>
            <a:rPr lang="hr-HR" sz="1700" b="1" kern="1200" dirty="0" err="1">
              <a:solidFill>
                <a:schemeClr val="bg1"/>
              </a:solidFill>
            </a:rPr>
            <a:t>and</a:t>
          </a:r>
          <a:r>
            <a:rPr lang="hr-HR" sz="1700" b="1" kern="1200" dirty="0">
              <a:solidFill>
                <a:schemeClr val="bg1"/>
              </a:solidFill>
            </a:rPr>
            <a:t> status“  (</a:t>
          </a:r>
          <a:r>
            <a:rPr lang="hr-HR" sz="1700" b="1" kern="1200" dirty="0" err="1">
              <a:solidFill>
                <a:schemeClr val="bg1"/>
              </a:solidFill>
            </a:rPr>
            <a:t>gender</a:t>
          </a:r>
          <a:r>
            <a:rPr lang="hr-HR" sz="1700" b="1" kern="1200" dirty="0">
              <a:solidFill>
                <a:schemeClr val="bg1"/>
              </a:solidFill>
            </a:rPr>
            <a:t>)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360" y="3081542"/>
        <a:ext cx="5241280" cy="856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9FEC4-3B3B-43C0-9DF2-305A21D7E66E}">
      <dsp:nvSpPr>
        <dsp:cNvPr id="0" name=""/>
        <dsp:cNvSpPr/>
      </dsp:nvSpPr>
      <dsp:spPr>
        <a:xfrm>
          <a:off x="0" y="491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BD0D0-B2FE-47CF-9797-0E8AF2DD343B}">
      <dsp:nvSpPr>
        <dsp:cNvPr id="0" name=""/>
        <dsp:cNvSpPr/>
      </dsp:nvSpPr>
      <dsp:spPr>
        <a:xfrm>
          <a:off x="0" y="491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Residential status: </a:t>
          </a:r>
          <a:r>
            <a:rPr lang="hr-HR" sz="1600" kern="1200"/>
            <a:t>18 urban area, 2 rural area</a:t>
          </a:r>
          <a:endParaRPr lang="en-US" sz="1600" kern="1200"/>
        </a:p>
      </dsp:txBody>
      <dsp:txXfrm>
        <a:off x="0" y="491"/>
        <a:ext cx="10820400" cy="574734"/>
      </dsp:txXfrm>
    </dsp:sp>
    <dsp:sp modelId="{B008FC0A-7062-42A8-A7C2-51C208BBA257}">
      <dsp:nvSpPr>
        <dsp:cNvPr id="0" name=""/>
        <dsp:cNvSpPr/>
      </dsp:nvSpPr>
      <dsp:spPr>
        <a:xfrm>
          <a:off x="0" y="575225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0516B-2002-4117-B29A-56934E051E89}">
      <dsp:nvSpPr>
        <dsp:cNvPr id="0" name=""/>
        <dsp:cNvSpPr/>
      </dsp:nvSpPr>
      <dsp:spPr>
        <a:xfrm>
          <a:off x="0" y="575225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Age: </a:t>
          </a:r>
          <a:r>
            <a:rPr lang="hr-HR" sz="1600" kern="1200"/>
            <a:t>18 – 70 yrs</a:t>
          </a:r>
          <a:endParaRPr lang="en-US" sz="1600" kern="1200"/>
        </a:p>
      </dsp:txBody>
      <dsp:txXfrm>
        <a:off x="0" y="575225"/>
        <a:ext cx="10820400" cy="574734"/>
      </dsp:txXfrm>
    </dsp:sp>
    <dsp:sp modelId="{80039382-A5C4-4D5A-99B6-4A2C6F7EB908}">
      <dsp:nvSpPr>
        <dsp:cNvPr id="0" name=""/>
        <dsp:cNvSpPr/>
      </dsp:nvSpPr>
      <dsp:spPr>
        <a:xfrm>
          <a:off x="0" y="1149960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F54BE-FCB9-4E83-99AB-8519B65AD73B}">
      <dsp:nvSpPr>
        <dsp:cNvPr id="0" name=""/>
        <dsp:cNvSpPr/>
      </dsp:nvSpPr>
      <dsp:spPr>
        <a:xfrm>
          <a:off x="0" y="1149960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Education: </a:t>
          </a:r>
          <a:r>
            <a:rPr lang="hr-HR" sz="1600" kern="1200"/>
            <a:t>secondary school (5); students (4), BA (1), MA (8), Master of Science (1), PhD (1)</a:t>
          </a:r>
          <a:endParaRPr lang="en-US" sz="1600" kern="1200"/>
        </a:p>
      </dsp:txBody>
      <dsp:txXfrm>
        <a:off x="0" y="1149960"/>
        <a:ext cx="10820400" cy="574734"/>
      </dsp:txXfrm>
    </dsp:sp>
    <dsp:sp modelId="{37123150-09FD-4C7B-93FC-0128A6B4AE55}">
      <dsp:nvSpPr>
        <dsp:cNvPr id="0" name=""/>
        <dsp:cNvSpPr/>
      </dsp:nvSpPr>
      <dsp:spPr>
        <a:xfrm>
          <a:off x="0" y="1724695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641BF-0611-471E-8722-5AF2AF57B880}">
      <dsp:nvSpPr>
        <dsp:cNvPr id="0" name=""/>
        <dsp:cNvSpPr/>
      </dsp:nvSpPr>
      <dsp:spPr>
        <a:xfrm>
          <a:off x="0" y="1724695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Working status: </a:t>
          </a:r>
          <a:r>
            <a:rPr lang="hr-HR" sz="1600" kern="1200"/>
            <a:t>employed (9), independent artist (1), self-employed (2), students (4), unemployed (3), retired (1)</a:t>
          </a:r>
          <a:endParaRPr lang="en-US" sz="1600" kern="1200"/>
        </a:p>
      </dsp:txBody>
      <dsp:txXfrm>
        <a:off x="0" y="1724695"/>
        <a:ext cx="10820400" cy="574734"/>
      </dsp:txXfrm>
    </dsp:sp>
    <dsp:sp modelId="{5346FC08-0F57-4D86-A937-9A0A206E5421}">
      <dsp:nvSpPr>
        <dsp:cNvPr id="0" name=""/>
        <dsp:cNvSpPr/>
      </dsp:nvSpPr>
      <dsp:spPr>
        <a:xfrm>
          <a:off x="0" y="2299429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FB9DE-9A47-4CB8-BC88-67D1A61351E5}">
      <dsp:nvSpPr>
        <dsp:cNvPr id="0" name=""/>
        <dsp:cNvSpPr/>
      </dsp:nvSpPr>
      <dsp:spPr>
        <a:xfrm>
          <a:off x="0" y="2299429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Number of household members: </a:t>
          </a:r>
          <a:r>
            <a:rPr lang="hr-HR" sz="1600" kern="1200"/>
            <a:t>1-13</a:t>
          </a:r>
          <a:endParaRPr lang="en-US" sz="1600" kern="1200"/>
        </a:p>
      </dsp:txBody>
      <dsp:txXfrm>
        <a:off x="0" y="2299429"/>
        <a:ext cx="10820400" cy="574734"/>
      </dsp:txXfrm>
    </dsp:sp>
    <dsp:sp modelId="{2EB61C90-BF44-4CF7-9CEB-FEB937031181}">
      <dsp:nvSpPr>
        <dsp:cNvPr id="0" name=""/>
        <dsp:cNvSpPr/>
      </dsp:nvSpPr>
      <dsp:spPr>
        <a:xfrm>
          <a:off x="0" y="2874164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349D-4A06-4702-B472-0EEE0916ECF0}">
      <dsp:nvSpPr>
        <dsp:cNvPr id="0" name=""/>
        <dsp:cNvSpPr/>
      </dsp:nvSpPr>
      <dsp:spPr>
        <a:xfrm>
          <a:off x="0" y="2874164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Parental status: </a:t>
          </a:r>
          <a:r>
            <a:rPr lang="hr-HR" sz="1600" kern="1200"/>
            <a:t>with children (5), no children (15)</a:t>
          </a:r>
          <a:endParaRPr lang="en-US" sz="1600" kern="1200"/>
        </a:p>
      </dsp:txBody>
      <dsp:txXfrm>
        <a:off x="0" y="2874164"/>
        <a:ext cx="10820400" cy="574734"/>
      </dsp:txXfrm>
    </dsp:sp>
    <dsp:sp modelId="{711444EE-1C9E-47E4-9DC0-0ACA807E8F80}">
      <dsp:nvSpPr>
        <dsp:cNvPr id="0" name=""/>
        <dsp:cNvSpPr/>
      </dsp:nvSpPr>
      <dsp:spPr>
        <a:xfrm>
          <a:off x="0" y="3448899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F681-42BF-43E2-8AFB-8E6939DCF976}">
      <dsp:nvSpPr>
        <dsp:cNvPr id="0" name=""/>
        <dsp:cNvSpPr/>
      </dsp:nvSpPr>
      <dsp:spPr>
        <a:xfrm>
          <a:off x="0" y="3448899"/>
          <a:ext cx="10820400" cy="574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/>
            <a:t>Common monthly income per household: </a:t>
          </a:r>
          <a:r>
            <a:rPr lang="hr-HR" sz="1600" kern="1200"/>
            <a:t>533 EUR – 4000 EUR (2 participants did not answer)</a:t>
          </a:r>
          <a:endParaRPr lang="en-US" sz="1600" kern="1200"/>
        </a:p>
      </dsp:txBody>
      <dsp:txXfrm>
        <a:off x="0" y="3448899"/>
        <a:ext cx="10820400" cy="574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661C2-50A0-4885-A2D8-2C8095571A90}">
      <dsp:nvSpPr>
        <dsp:cNvPr id="0" name=""/>
        <dsp:cNvSpPr/>
      </dsp:nvSpPr>
      <dsp:spPr>
        <a:xfrm>
          <a:off x="0" y="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AC8B1-14A4-43B8-B9B1-74E2E19786F0}">
      <dsp:nvSpPr>
        <dsp:cNvPr id="0" name=""/>
        <dsp:cNvSpPr/>
      </dsp:nvSpPr>
      <dsp:spPr>
        <a:xfrm>
          <a:off x="0" y="0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How vegan define veganism?</a:t>
          </a:r>
          <a:endParaRPr lang="en-US" sz="2700" kern="1200" dirty="0"/>
        </a:p>
      </dsp:txBody>
      <dsp:txXfrm>
        <a:off x="0" y="0"/>
        <a:ext cx="6290226" cy="1361936"/>
      </dsp:txXfrm>
    </dsp:sp>
    <dsp:sp modelId="{7CC0F720-4B08-4918-B60D-F00F22D29F0F}">
      <dsp:nvSpPr>
        <dsp:cNvPr id="0" name=""/>
        <dsp:cNvSpPr/>
      </dsp:nvSpPr>
      <dsp:spPr>
        <a:xfrm>
          <a:off x="0" y="1361936"/>
          <a:ext cx="6290226" cy="0"/>
        </a:xfrm>
        <a:prstGeom prst="line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accent2">
              <a:hueOff val="383163"/>
              <a:satOff val="-6257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A1290-832E-4481-9B6B-380E6107C129}">
      <dsp:nvSpPr>
        <dsp:cNvPr id="0" name=""/>
        <dsp:cNvSpPr/>
      </dsp:nvSpPr>
      <dsp:spPr>
        <a:xfrm>
          <a:off x="0" y="1361936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 err="1"/>
            <a:t>Motivation</a:t>
          </a:r>
          <a:r>
            <a:rPr lang="hr-HR" sz="2700" b="1" kern="1200" dirty="0"/>
            <a:t> for </a:t>
          </a:r>
          <a:r>
            <a:rPr lang="hr-HR" sz="2700" b="1" kern="1200" dirty="0" err="1"/>
            <a:t>food</a:t>
          </a:r>
          <a:r>
            <a:rPr lang="hr-HR" sz="2700" b="1" kern="1200" dirty="0"/>
            <a:t> </a:t>
          </a:r>
          <a:r>
            <a:rPr lang="hr-HR" sz="2700" b="1" kern="1200" dirty="0" err="1"/>
            <a:t>transition</a:t>
          </a:r>
          <a:r>
            <a:rPr lang="hr-HR" sz="2700" b="1" kern="1200" dirty="0"/>
            <a:t>?</a:t>
          </a:r>
          <a:endParaRPr lang="en-US" sz="2700" kern="1200" dirty="0"/>
        </a:p>
      </dsp:txBody>
      <dsp:txXfrm>
        <a:off x="0" y="1361936"/>
        <a:ext cx="6290226" cy="1361936"/>
      </dsp:txXfrm>
    </dsp:sp>
    <dsp:sp modelId="{A0E423C2-944A-4273-8B4D-8DBEB27FF131}">
      <dsp:nvSpPr>
        <dsp:cNvPr id="0" name=""/>
        <dsp:cNvSpPr/>
      </dsp:nvSpPr>
      <dsp:spPr>
        <a:xfrm>
          <a:off x="0" y="2723872"/>
          <a:ext cx="6290226" cy="0"/>
        </a:xfrm>
        <a:prstGeom prst="line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accent2">
              <a:hueOff val="766327"/>
              <a:satOff val="-12515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E44A2-2FFE-4C43-BAAE-7F3A87C4DD6F}">
      <dsp:nvSpPr>
        <dsp:cNvPr id="0" name=""/>
        <dsp:cNvSpPr/>
      </dsp:nvSpPr>
      <dsp:spPr>
        <a:xfrm>
          <a:off x="0" y="2723872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What kind of food do they buy?</a:t>
          </a:r>
          <a:endParaRPr lang="en-US" sz="2700" kern="1200"/>
        </a:p>
      </dsp:txBody>
      <dsp:txXfrm>
        <a:off x="0" y="2723872"/>
        <a:ext cx="6290226" cy="1361936"/>
      </dsp:txXfrm>
    </dsp:sp>
    <dsp:sp modelId="{4AF82DF9-ABF6-4C3D-9FEA-5ED088B6FDAF}">
      <dsp:nvSpPr>
        <dsp:cNvPr id="0" name=""/>
        <dsp:cNvSpPr/>
      </dsp:nvSpPr>
      <dsp:spPr>
        <a:xfrm>
          <a:off x="0" y="4085808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D6143-19D2-489C-A337-59B6478BE483}">
      <dsp:nvSpPr>
        <dsp:cNvPr id="0" name=""/>
        <dsp:cNvSpPr/>
      </dsp:nvSpPr>
      <dsp:spPr>
        <a:xfrm>
          <a:off x="0" y="4085808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What are the relationships between veganism and sustainability frome the vegan person perspective?</a:t>
          </a:r>
          <a:endParaRPr lang="en-US" sz="2700" kern="1200"/>
        </a:p>
      </dsp:txBody>
      <dsp:txXfrm>
        <a:off x="0" y="4085808"/>
        <a:ext cx="6290226" cy="1361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0942-58EC-4F91-93E6-AFA34AC91B60}">
      <dsp:nvSpPr>
        <dsp:cNvPr id="0" name=""/>
        <dsp:cNvSpPr/>
      </dsp:nvSpPr>
      <dsp:spPr>
        <a:xfrm>
          <a:off x="0" y="0"/>
          <a:ext cx="4427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3097F-E44C-4F8E-A070-F0B72A0A65AA}">
      <dsp:nvSpPr>
        <dsp:cNvPr id="0" name=""/>
        <dsp:cNvSpPr/>
      </dsp:nvSpPr>
      <dsp:spPr>
        <a:xfrm>
          <a:off x="0" y="0"/>
          <a:ext cx="4427321" cy="8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THEME 1 </a:t>
          </a:r>
          <a:r>
            <a:rPr lang="hr-HR" sz="1900" b="1" kern="1200" dirty="0" err="1"/>
            <a:t>Identity</a:t>
          </a:r>
          <a:endParaRPr lang="en-US" sz="1900" kern="1200" dirty="0"/>
        </a:p>
      </dsp:txBody>
      <dsp:txXfrm>
        <a:off x="0" y="0"/>
        <a:ext cx="4427321" cy="835024"/>
      </dsp:txXfrm>
    </dsp:sp>
    <dsp:sp modelId="{318FC635-D854-49D8-A521-8B035EE80041}">
      <dsp:nvSpPr>
        <dsp:cNvPr id="0" name=""/>
        <dsp:cNvSpPr/>
      </dsp:nvSpPr>
      <dsp:spPr>
        <a:xfrm>
          <a:off x="0" y="835025"/>
          <a:ext cx="4427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70ED-E92B-43C8-8B81-93A3BB3EE440}">
      <dsp:nvSpPr>
        <dsp:cNvPr id="0" name=""/>
        <dsp:cNvSpPr/>
      </dsp:nvSpPr>
      <dsp:spPr>
        <a:xfrm>
          <a:off x="0" y="835024"/>
          <a:ext cx="4427321" cy="8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THEME 2 Set </a:t>
          </a:r>
          <a:r>
            <a:rPr lang="hr-HR" sz="1900" b="1" kern="1200" dirty="0" err="1"/>
            <a:t>of</a:t>
          </a:r>
          <a:r>
            <a:rPr lang="hr-HR" sz="1900" b="1" kern="1200" dirty="0"/>
            <a:t> </a:t>
          </a:r>
          <a:r>
            <a:rPr lang="hr-HR" sz="1900" b="1" kern="1200" dirty="0" err="1"/>
            <a:t>beliefs</a:t>
          </a:r>
          <a:r>
            <a:rPr lang="hr-HR" sz="1900" b="1" kern="1200" dirty="0"/>
            <a:t> (</a:t>
          </a:r>
          <a:r>
            <a:rPr lang="hr-HR" sz="1900" b="1" kern="1200" dirty="0" err="1"/>
            <a:t>non-hierarchical</a:t>
          </a:r>
          <a:r>
            <a:rPr lang="hr-HR" sz="1900" b="1" kern="1200" dirty="0"/>
            <a:t> </a:t>
          </a:r>
          <a:r>
            <a:rPr lang="hr-HR" sz="1900" b="1" kern="1200" dirty="0" err="1"/>
            <a:t>world</a:t>
          </a:r>
          <a:r>
            <a:rPr lang="hr-HR" sz="1900" b="1" kern="1200" dirty="0"/>
            <a:t> </a:t>
          </a:r>
          <a:r>
            <a:rPr lang="hr-HR" sz="1900" b="1" kern="1200" dirty="0" err="1"/>
            <a:t>view</a:t>
          </a:r>
          <a:r>
            <a:rPr lang="hr-HR" sz="1900" b="1" kern="1200" dirty="0"/>
            <a:t>, </a:t>
          </a:r>
          <a:r>
            <a:rPr lang="hr-HR" sz="1900" b="1" kern="1200" dirty="0" err="1"/>
            <a:t>philosophy</a:t>
          </a:r>
          <a:r>
            <a:rPr lang="hr-HR" sz="1900" b="1" kern="1200" dirty="0"/>
            <a:t>)</a:t>
          </a:r>
          <a:endParaRPr lang="en-US" sz="1900" kern="1200" dirty="0"/>
        </a:p>
      </dsp:txBody>
      <dsp:txXfrm>
        <a:off x="0" y="835024"/>
        <a:ext cx="4427321" cy="835024"/>
      </dsp:txXfrm>
    </dsp:sp>
    <dsp:sp modelId="{78AFB1E8-A8A8-481F-9B94-FB5EFEC386D4}">
      <dsp:nvSpPr>
        <dsp:cNvPr id="0" name=""/>
        <dsp:cNvSpPr/>
      </dsp:nvSpPr>
      <dsp:spPr>
        <a:xfrm>
          <a:off x="0" y="1670050"/>
          <a:ext cx="4427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FAC7-20AD-49D0-9420-C56D02CE7299}">
      <dsp:nvSpPr>
        <dsp:cNvPr id="0" name=""/>
        <dsp:cNvSpPr/>
      </dsp:nvSpPr>
      <dsp:spPr>
        <a:xfrm>
          <a:off x="0" y="1670049"/>
          <a:ext cx="4427321" cy="8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THEME 3 </a:t>
          </a:r>
          <a:r>
            <a:rPr lang="hr-HR" sz="1900" b="1" kern="1200" dirty="0" err="1"/>
            <a:t>Ability</a:t>
          </a:r>
          <a:r>
            <a:rPr lang="hr-HR" sz="1900" b="1" kern="1200" dirty="0"/>
            <a:t> to </a:t>
          </a:r>
          <a:r>
            <a:rPr lang="hr-HR" sz="1900" b="1" kern="1200" dirty="0" err="1"/>
            <a:t>empathize</a:t>
          </a:r>
          <a:endParaRPr lang="en-US" sz="1900" kern="1200" dirty="0"/>
        </a:p>
      </dsp:txBody>
      <dsp:txXfrm>
        <a:off x="0" y="1670049"/>
        <a:ext cx="4427321" cy="835024"/>
      </dsp:txXfrm>
    </dsp:sp>
    <dsp:sp modelId="{3DAE9585-E6F2-4DE5-8C31-11170C179FDF}">
      <dsp:nvSpPr>
        <dsp:cNvPr id="0" name=""/>
        <dsp:cNvSpPr/>
      </dsp:nvSpPr>
      <dsp:spPr>
        <a:xfrm>
          <a:off x="0" y="2505074"/>
          <a:ext cx="4427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CBF14-7A3A-4122-8E58-53CEFFCA16AA}">
      <dsp:nvSpPr>
        <dsp:cNvPr id="0" name=""/>
        <dsp:cNvSpPr/>
      </dsp:nvSpPr>
      <dsp:spPr>
        <a:xfrm>
          <a:off x="0" y="2505074"/>
          <a:ext cx="4427321" cy="8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THEME 4 Lifestyle</a:t>
          </a:r>
          <a:endParaRPr lang="en-US" sz="1900" kern="1200" dirty="0"/>
        </a:p>
      </dsp:txBody>
      <dsp:txXfrm>
        <a:off x="0" y="2505074"/>
        <a:ext cx="4427321" cy="835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0942-58EC-4F91-93E6-AFA34AC91B60}">
      <dsp:nvSpPr>
        <dsp:cNvPr id="0" name=""/>
        <dsp:cNvSpPr/>
      </dsp:nvSpPr>
      <dsp:spPr>
        <a:xfrm>
          <a:off x="0" y="1630"/>
          <a:ext cx="44275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3097F-E44C-4F8E-A070-F0B72A0A65AA}">
      <dsp:nvSpPr>
        <dsp:cNvPr id="0" name=""/>
        <dsp:cNvSpPr/>
      </dsp:nvSpPr>
      <dsp:spPr>
        <a:xfrm>
          <a:off x="0" y="1630"/>
          <a:ext cx="4427537" cy="1112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THEME 1 </a:t>
          </a:r>
          <a:r>
            <a:rPr lang="hr-HR" sz="3100" b="1" kern="1200" dirty="0" err="1"/>
            <a:t>Ethic</a:t>
          </a:r>
          <a:endParaRPr lang="en-US" sz="3100" kern="1200" dirty="0"/>
        </a:p>
      </dsp:txBody>
      <dsp:txXfrm>
        <a:off x="0" y="1630"/>
        <a:ext cx="4427537" cy="1112279"/>
      </dsp:txXfrm>
    </dsp:sp>
    <dsp:sp modelId="{318FC635-D854-49D8-A521-8B035EE80041}">
      <dsp:nvSpPr>
        <dsp:cNvPr id="0" name=""/>
        <dsp:cNvSpPr/>
      </dsp:nvSpPr>
      <dsp:spPr>
        <a:xfrm>
          <a:off x="0" y="1113910"/>
          <a:ext cx="44275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70ED-E92B-43C8-8B81-93A3BB3EE440}">
      <dsp:nvSpPr>
        <dsp:cNvPr id="0" name=""/>
        <dsp:cNvSpPr/>
      </dsp:nvSpPr>
      <dsp:spPr>
        <a:xfrm>
          <a:off x="0" y="1113910"/>
          <a:ext cx="4427537" cy="1112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THEME 2 Health</a:t>
          </a:r>
          <a:endParaRPr lang="en-US" sz="3100" kern="1200" dirty="0"/>
        </a:p>
      </dsp:txBody>
      <dsp:txXfrm>
        <a:off x="0" y="1113910"/>
        <a:ext cx="4427537" cy="1112279"/>
      </dsp:txXfrm>
    </dsp:sp>
    <dsp:sp modelId="{78AFB1E8-A8A8-481F-9B94-FB5EFEC386D4}">
      <dsp:nvSpPr>
        <dsp:cNvPr id="0" name=""/>
        <dsp:cNvSpPr/>
      </dsp:nvSpPr>
      <dsp:spPr>
        <a:xfrm>
          <a:off x="0" y="2226189"/>
          <a:ext cx="44275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FAC7-20AD-49D0-9420-C56D02CE7299}">
      <dsp:nvSpPr>
        <dsp:cNvPr id="0" name=""/>
        <dsp:cNvSpPr/>
      </dsp:nvSpPr>
      <dsp:spPr>
        <a:xfrm>
          <a:off x="0" y="2226189"/>
          <a:ext cx="4427537" cy="1112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THEME 3 </a:t>
          </a:r>
          <a:r>
            <a:rPr lang="hr-HR" sz="3100" b="1" kern="1200" dirty="0" err="1"/>
            <a:t>Environmental</a:t>
          </a:r>
          <a:r>
            <a:rPr lang="hr-HR" sz="3100" b="1" kern="1200" dirty="0"/>
            <a:t> care</a:t>
          </a:r>
          <a:endParaRPr lang="en-US" sz="3100" kern="1200" dirty="0"/>
        </a:p>
      </dsp:txBody>
      <dsp:txXfrm>
        <a:off x="0" y="2226189"/>
        <a:ext cx="4427537" cy="1112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0942-58EC-4F91-93E6-AFA34AC91B60}">
      <dsp:nvSpPr>
        <dsp:cNvPr id="0" name=""/>
        <dsp:cNvSpPr/>
      </dsp:nvSpPr>
      <dsp:spPr>
        <a:xfrm>
          <a:off x="0" y="1630"/>
          <a:ext cx="442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3097F-E44C-4F8E-A070-F0B72A0A65AA}">
      <dsp:nvSpPr>
        <dsp:cNvPr id="0" name=""/>
        <dsp:cNvSpPr/>
      </dsp:nvSpPr>
      <dsp:spPr>
        <a:xfrm>
          <a:off x="0" y="1630"/>
          <a:ext cx="4426624" cy="111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/>
            <a:t>THEME 1</a:t>
          </a:r>
          <a:r>
            <a:rPr lang="hr-HR" sz="3000" b="1" i="0" kern="1200" dirty="0"/>
            <a:t>Sustainable </a:t>
          </a:r>
          <a:r>
            <a:rPr lang="hr-HR" sz="3000" b="1" i="0" kern="1200" dirty="0" err="1"/>
            <a:t>veganism</a:t>
          </a:r>
          <a:endParaRPr lang="en-US" sz="3000" i="0" kern="1200" dirty="0"/>
        </a:p>
      </dsp:txBody>
      <dsp:txXfrm>
        <a:off x="0" y="1630"/>
        <a:ext cx="4426624" cy="1112156"/>
      </dsp:txXfrm>
    </dsp:sp>
    <dsp:sp modelId="{318FC635-D854-49D8-A521-8B035EE80041}">
      <dsp:nvSpPr>
        <dsp:cNvPr id="0" name=""/>
        <dsp:cNvSpPr/>
      </dsp:nvSpPr>
      <dsp:spPr>
        <a:xfrm>
          <a:off x="0" y="1113786"/>
          <a:ext cx="442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70ED-E92B-43C8-8B81-93A3BB3EE440}">
      <dsp:nvSpPr>
        <dsp:cNvPr id="0" name=""/>
        <dsp:cNvSpPr/>
      </dsp:nvSpPr>
      <dsp:spPr>
        <a:xfrm>
          <a:off x="0" y="1113786"/>
          <a:ext cx="4426624" cy="111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/>
            <a:t>THEME 2 </a:t>
          </a:r>
          <a:r>
            <a:rPr lang="hr-HR" sz="3000" b="1" i="0" kern="1200" dirty="0" err="1"/>
            <a:t>Sustainability-challenging</a:t>
          </a:r>
          <a:r>
            <a:rPr lang="hr-HR" sz="3000" b="1" i="0" kern="1200" dirty="0"/>
            <a:t> </a:t>
          </a:r>
          <a:r>
            <a:rPr lang="hr-HR" sz="3000" b="1" i="0" kern="1200" dirty="0" err="1"/>
            <a:t>veganism</a:t>
          </a:r>
          <a:r>
            <a:rPr lang="hr-HR" sz="3000" b="1" i="0" kern="1200" dirty="0"/>
            <a:t> </a:t>
          </a:r>
          <a:endParaRPr lang="en-US" sz="3000" i="0" kern="1200" dirty="0"/>
        </a:p>
      </dsp:txBody>
      <dsp:txXfrm>
        <a:off x="0" y="1113786"/>
        <a:ext cx="4426624" cy="1112156"/>
      </dsp:txXfrm>
    </dsp:sp>
    <dsp:sp modelId="{78AFB1E8-A8A8-481F-9B94-FB5EFEC386D4}">
      <dsp:nvSpPr>
        <dsp:cNvPr id="0" name=""/>
        <dsp:cNvSpPr/>
      </dsp:nvSpPr>
      <dsp:spPr>
        <a:xfrm>
          <a:off x="0" y="2225943"/>
          <a:ext cx="442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FAC7-20AD-49D0-9420-C56D02CE7299}">
      <dsp:nvSpPr>
        <dsp:cNvPr id="0" name=""/>
        <dsp:cNvSpPr/>
      </dsp:nvSpPr>
      <dsp:spPr>
        <a:xfrm>
          <a:off x="0" y="2225943"/>
          <a:ext cx="4426624" cy="111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/>
            <a:t>THEME 3 </a:t>
          </a:r>
          <a:r>
            <a:rPr lang="hr-HR" sz="3000" b="1" i="0" kern="1200" dirty="0" err="1"/>
            <a:t>Animal</a:t>
          </a:r>
          <a:r>
            <a:rPr lang="hr-HR" sz="3000" b="1" i="0" kern="1200" dirty="0"/>
            <a:t> </a:t>
          </a:r>
          <a:r>
            <a:rPr lang="hr-HR" sz="3000" b="1" i="0" kern="1200" dirty="0" err="1"/>
            <a:t>rights</a:t>
          </a:r>
          <a:r>
            <a:rPr lang="hr-HR" sz="3000" b="1" i="0" kern="1200" dirty="0"/>
            <a:t> </a:t>
          </a:r>
          <a:r>
            <a:rPr lang="hr-HR" sz="3000" b="1" i="0" kern="1200" dirty="0" err="1"/>
            <a:t>priority</a:t>
          </a:r>
          <a:endParaRPr lang="en-US" sz="3000" i="0" kern="1200" dirty="0"/>
        </a:p>
      </dsp:txBody>
      <dsp:txXfrm>
        <a:off x="0" y="2225943"/>
        <a:ext cx="4426624" cy="11121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0942-58EC-4F91-93E6-AFA34AC91B60}">
      <dsp:nvSpPr>
        <dsp:cNvPr id="0" name=""/>
        <dsp:cNvSpPr/>
      </dsp:nvSpPr>
      <dsp:spPr>
        <a:xfrm>
          <a:off x="0" y="1630"/>
          <a:ext cx="442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3097F-E44C-4F8E-A070-F0B72A0A65AA}">
      <dsp:nvSpPr>
        <dsp:cNvPr id="0" name=""/>
        <dsp:cNvSpPr/>
      </dsp:nvSpPr>
      <dsp:spPr>
        <a:xfrm>
          <a:off x="0" y="1630"/>
          <a:ext cx="4426624" cy="111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THEME 1</a:t>
          </a:r>
          <a:r>
            <a:rPr lang="hr-HR" sz="3100" b="1" i="0" kern="1200" dirty="0"/>
            <a:t> Pure </a:t>
          </a:r>
          <a:r>
            <a:rPr lang="hr-HR" sz="3100" b="1" i="0" kern="1200" dirty="0" err="1"/>
            <a:t>vegan</a:t>
          </a:r>
          <a:r>
            <a:rPr lang="hr-HR" sz="3100" b="1" i="0" kern="1200" dirty="0"/>
            <a:t> </a:t>
          </a:r>
          <a:r>
            <a:rPr lang="hr-HR" sz="3100" b="1" i="0" kern="1200" dirty="0" err="1"/>
            <a:t>food</a:t>
          </a:r>
          <a:endParaRPr lang="en-US" sz="3100" i="0" kern="1200" dirty="0"/>
        </a:p>
      </dsp:txBody>
      <dsp:txXfrm>
        <a:off x="0" y="1630"/>
        <a:ext cx="4426624" cy="1112156"/>
      </dsp:txXfrm>
    </dsp:sp>
    <dsp:sp modelId="{318FC635-D854-49D8-A521-8B035EE80041}">
      <dsp:nvSpPr>
        <dsp:cNvPr id="0" name=""/>
        <dsp:cNvSpPr/>
      </dsp:nvSpPr>
      <dsp:spPr>
        <a:xfrm>
          <a:off x="0" y="1113786"/>
          <a:ext cx="442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70ED-E92B-43C8-8B81-93A3BB3EE440}">
      <dsp:nvSpPr>
        <dsp:cNvPr id="0" name=""/>
        <dsp:cNvSpPr/>
      </dsp:nvSpPr>
      <dsp:spPr>
        <a:xfrm>
          <a:off x="0" y="1113786"/>
          <a:ext cx="4426624" cy="111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THEME 2 </a:t>
          </a:r>
          <a:r>
            <a:rPr lang="hr-HR" sz="3100" b="1" i="0" kern="1200" dirty="0" err="1"/>
            <a:t>Un</a:t>
          </a:r>
          <a:r>
            <a:rPr lang="hr-HR" sz="3100" b="1" i="0" kern="1200" dirty="0"/>
            <a:t>/</a:t>
          </a:r>
          <a:r>
            <a:rPr lang="hr-HR" sz="3100" b="1" i="0" kern="1200" dirty="0" err="1"/>
            <a:t>healthy</a:t>
          </a:r>
          <a:r>
            <a:rPr lang="hr-HR" sz="3100" b="1" i="0" kern="1200" dirty="0"/>
            <a:t> </a:t>
          </a:r>
          <a:r>
            <a:rPr lang="hr-HR" sz="3100" b="1" i="0" kern="1200" dirty="0" err="1"/>
            <a:t>vegan</a:t>
          </a:r>
          <a:r>
            <a:rPr lang="hr-HR" sz="3100" b="1" i="0" kern="1200" dirty="0"/>
            <a:t> </a:t>
          </a:r>
          <a:r>
            <a:rPr lang="hr-HR" sz="3100" b="1" i="0" kern="1200" dirty="0" err="1"/>
            <a:t>food</a:t>
          </a:r>
          <a:endParaRPr lang="en-US" sz="3100" i="0" kern="1200" dirty="0"/>
        </a:p>
      </dsp:txBody>
      <dsp:txXfrm>
        <a:off x="0" y="1113786"/>
        <a:ext cx="4426624" cy="1112156"/>
      </dsp:txXfrm>
    </dsp:sp>
    <dsp:sp modelId="{78AFB1E8-A8A8-481F-9B94-FB5EFEC386D4}">
      <dsp:nvSpPr>
        <dsp:cNvPr id="0" name=""/>
        <dsp:cNvSpPr/>
      </dsp:nvSpPr>
      <dsp:spPr>
        <a:xfrm>
          <a:off x="0" y="2225943"/>
          <a:ext cx="442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FAC7-20AD-49D0-9420-C56D02CE7299}">
      <dsp:nvSpPr>
        <dsp:cNvPr id="0" name=""/>
        <dsp:cNvSpPr/>
      </dsp:nvSpPr>
      <dsp:spPr>
        <a:xfrm>
          <a:off x="0" y="2225943"/>
          <a:ext cx="4426624" cy="111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THEME 3 </a:t>
          </a:r>
          <a:r>
            <a:rPr lang="hr-HR" sz="3100" b="1" i="0" kern="1200" dirty="0" err="1"/>
            <a:t>Challenges</a:t>
          </a:r>
          <a:endParaRPr lang="en-US" sz="3100" i="0" kern="1200" dirty="0"/>
        </a:p>
      </dsp:txBody>
      <dsp:txXfrm>
        <a:off x="0" y="2225943"/>
        <a:ext cx="4426624" cy="1112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9331-DB53-4C49-A6DB-FB59EAB0CED5}">
      <dsp:nvSpPr>
        <dsp:cNvPr id="0" name=""/>
        <dsp:cNvSpPr/>
      </dsp:nvSpPr>
      <dsp:spPr>
        <a:xfrm>
          <a:off x="0" y="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9E23B-1821-4902-8EE0-1486B711DB23}">
      <dsp:nvSpPr>
        <dsp:cNvPr id="0" name=""/>
        <dsp:cNvSpPr/>
      </dsp:nvSpPr>
      <dsp:spPr>
        <a:xfrm>
          <a:off x="0" y="0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THEME 1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Minimalism</a:t>
          </a:r>
          <a:r>
            <a:rPr lang="hr-HR" sz="2400" b="1" kern="1200" dirty="0"/>
            <a:t> as </a:t>
          </a:r>
          <a:r>
            <a:rPr lang="hr-HR" sz="2400" b="1" kern="1200" dirty="0" err="1"/>
            <a:t>an</a:t>
          </a:r>
          <a:r>
            <a:rPr lang="hr-HR" sz="2400" b="1" kern="1200" dirty="0"/>
            <a:t> ideal </a:t>
          </a:r>
          <a:endParaRPr lang="en-US" sz="2400" kern="1200" dirty="0"/>
        </a:p>
      </dsp:txBody>
      <dsp:txXfrm>
        <a:off x="0" y="0"/>
        <a:ext cx="6290226" cy="1361936"/>
      </dsp:txXfrm>
    </dsp:sp>
    <dsp:sp modelId="{6178BED5-F4A7-4A3A-93E4-B07F2CC11C4E}">
      <dsp:nvSpPr>
        <dsp:cNvPr id="0" name=""/>
        <dsp:cNvSpPr/>
      </dsp:nvSpPr>
      <dsp:spPr>
        <a:xfrm>
          <a:off x="0" y="1361936"/>
          <a:ext cx="6290226" cy="0"/>
        </a:xfrm>
        <a:prstGeom prst="line">
          <a:avLst/>
        </a:prstGeom>
        <a:solidFill>
          <a:schemeClr val="accent2">
            <a:hueOff val="383163"/>
            <a:satOff val="-6257"/>
            <a:lumOff val="392"/>
            <a:alphaOff val="0"/>
          </a:schemeClr>
        </a:solidFill>
        <a:ln w="12700" cap="flat" cmpd="sng" algn="ctr">
          <a:solidFill>
            <a:schemeClr val="accent2">
              <a:hueOff val="383163"/>
              <a:satOff val="-6257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523C7-454B-4115-8926-F40A1FAC30C6}">
      <dsp:nvSpPr>
        <dsp:cNvPr id="0" name=""/>
        <dsp:cNvSpPr/>
      </dsp:nvSpPr>
      <dsp:spPr>
        <a:xfrm>
          <a:off x="0" y="1361936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THEME 2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Saving</a:t>
          </a:r>
          <a:r>
            <a:rPr lang="hr-HR" sz="2400" b="1" kern="1200" dirty="0"/>
            <a:t> </a:t>
          </a:r>
          <a:r>
            <a:rPr lang="hr-HR" sz="2400" b="1" kern="1200" dirty="0" err="1"/>
            <a:t>resources</a:t>
          </a:r>
          <a:endParaRPr lang="en-US" sz="2400" kern="1200" dirty="0"/>
        </a:p>
      </dsp:txBody>
      <dsp:txXfrm>
        <a:off x="0" y="1361936"/>
        <a:ext cx="6290226" cy="1361936"/>
      </dsp:txXfrm>
    </dsp:sp>
    <dsp:sp modelId="{FB9B3654-74C6-4DD5-AC83-CCB99C45156F}">
      <dsp:nvSpPr>
        <dsp:cNvPr id="0" name=""/>
        <dsp:cNvSpPr/>
      </dsp:nvSpPr>
      <dsp:spPr>
        <a:xfrm>
          <a:off x="0" y="2723872"/>
          <a:ext cx="6290226" cy="0"/>
        </a:xfrm>
        <a:prstGeom prst="line">
          <a:avLst/>
        </a:prstGeom>
        <a:solidFill>
          <a:schemeClr val="accent2">
            <a:hueOff val="766327"/>
            <a:satOff val="-12515"/>
            <a:lumOff val="784"/>
            <a:alphaOff val="0"/>
          </a:schemeClr>
        </a:solidFill>
        <a:ln w="12700" cap="flat" cmpd="sng" algn="ctr">
          <a:solidFill>
            <a:schemeClr val="accent2">
              <a:hueOff val="766327"/>
              <a:satOff val="-12515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BDD42-D8ED-4D36-B32F-BD9F7BB00729}">
      <dsp:nvSpPr>
        <dsp:cNvPr id="0" name=""/>
        <dsp:cNvSpPr/>
      </dsp:nvSpPr>
      <dsp:spPr>
        <a:xfrm>
          <a:off x="0" y="2723872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THEME 3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Ethical</a:t>
          </a:r>
          <a:r>
            <a:rPr lang="hr-HR" sz="2400" b="1" kern="1200" dirty="0"/>
            <a:t> </a:t>
          </a:r>
          <a:r>
            <a:rPr lang="hr-HR" sz="2400" b="1" kern="1200" dirty="0" err="1"/>
            <a:t>consumption</a:t>
          </a:r>
          <a:endParaRPr lang="en-US" sz="2400" kern="1200" dirty="0"/>
        </a:p>
      </dsp:txBody>
      <dsp:txXfrm>
        <a:off x="0" y="2723872"/>
        <a:ext cx="6290226" cy="1361936"/>
      </dsp:txXfrm>
    </dsp:sp>
    <dsp:sp modelId="{70BE24D0-7677-4417-8F60-877C0F7FBAFA}">
      <dsp:nvSpPr>
        <dsp:cNvPr id="0" name=""/>
        <dsp:cNvSpPr/>
      </dsp:nvSpPr>
      <dsp:spPr>
        <a:xfrm>
          <a:off x="0" y="4085808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44C86-C264-4CAE-B9D7-70E84FF529C2}">
      <dsp:nvSpPr>
        <dsp:cNvPr id="0" name=""/>
        <dsp:cNvSpPr/>
      </dsp:nvSpPr>
      <dsp:spPr>
        <a:xfrm>
          <a:off x="0" y="4085808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THEME 4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The</a:t>
          </a:r>
          <a:r>
            <a:rPr lang="hr-HR" sz="2400" b="1" kern="1200" dirty="0"/>
            <a:t> </a:t>
          </a:r>
          <a:r>
            <a:rPr lang="hr-HR" sz="2400" b="1" kern="1200" dirty="0" err="1"/>
            <a:t>gap</a:t>
          </a:r>
          <a:r>
            <a:rPr lang="hr-HR" sz="2400" b="1" kern="1200" dirty="0"/>
            <a:t> </a:t>
          </a:r>
          <a:r>
            <a:rPr lang="hr-HR" sz="2400" b="1" kern="1200" dirty="0" err="1"/>
            <a:t>between</a:t>
          </a:r>
          <a:r>
            <a:rPr lang="hr-HR" sz="2400" b="1" kern="1200" dirty="0"/>
            <a:t> ideal </a:t>
          </a:r>
          <a:r>
            <a:rPr lang="hr-HR" sz="2400" b="1" kern="1200" dirty="0" err="1"/>
            <a:t>and</a:t>
          </a:r>
          <a:r>
            <a:rPr lang="hr-HR" sz="2400" b="1" kern="1200" dirty="0"/>
            <a:t> </a:t>
          </a:r>
          <a:r>
            <a:rPr lang="hr-HR" sz="2400" b="1" kern="1200" dirty="0" err="1"/>
            <a:t>everyday</a:t>
          </a:r>
          <a:r>
            <a:rPr lang="hr-HR" sz="2400" b="1" kern="1200" dirty="0"/>
            <a:t> </a:t>
          </a:r>
          <a:r>
            <a:rPr lang="hr-HR" sz="2400" b="1" kern="1200" dirty="0" err="1"/>
            <a:t>practice</a:t>
          </a:r>
          <a:endParaRPr lang="en-US" sz="2400" kern="1200" dirty="0"/>
        </a:p>
      </dsp:txBody>
      <dsp:txXfrm>
        <a:off x="0" y="4085808"/>
        <a:ext cx="6290226" cy="1361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hr@gmail.com" TargetMode="External"/><Relationship Id="rId2" Type="http://schemas.openxmlformats.org/officeDocument/2006/relationships/hyperlink" Target="mailto:M.Topic@leedsbeckett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FC8C-7CB6-BD54-AA82-B3A2E0424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GB" sz="2300" b="1">
                <a:effectLst/>
                <a:latin typeface="Arial" panose="020B0604020202020204" pitchFamily="34" charset="0"/>
              </a:rPr>
              <a:t>Veganism as a Sustainable Way of Life: Everyday Experiences of Urban Vegan Women from the UK and Croatia </a:t>
            </a:r>
            <a:br>
              <a:rPr lang="en-GB" sz="2300"/>
            </a:br>
            <a:endParaRPr lang="en-US" sz="2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7F97F-FE1D-15B8-9530-8CD799F5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276" y="4119613"/>
            <a:ext cx="3031524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1400" dirty="0"/>
              <a:t>Martina </a:t>
            </a:r>
            <a:r>
              <a:rPr lang="en-US" sz="1400" dirty="0" err="1"/>
              <a:t>Topić</a:t>
            </a:r>
            <a:r>
              <a:rPr lang="en-US" sz="1400" dirty="0"/>
              <a:t>, Marija Geiger Zeman, Gabrielle Round</a:t>
            </a:r>
            <a:r>
              <a:rPr lang="hr-HR" sz="1400" dirty="0"/>
              <a:t>, </a:t>
            </a:r>
            <a:r>
              <a:rPr lang="hr-HR" sz="1400"/>
              <a:t>Zdenko Zeman</a:t>
            </a:r>
            <a:endParaRPr lang="en-US" sz="1400"/>
          </a:p>
          <a:p>
            <a:pPr algn="r"/>
            <a:r>
              <a:rPr lang="en-US" sz="1400" dirty="0"/>
              <a:t>Leeds Beckett University / Ivo Pilar Institute of Social Sciences</a:t>
            </a:r>
          </a:p>
          <a:p>
            <a:pPr algn="r"/>
            <a:r>
              <a:rPr lang="en-US" sz="1400" dirty="0"/>
              <a:t>UK/Croatia</a:t>
            </a:r>
          </a:p>
          <a:p>
            <a:pPr algn="r"/>
            <a:r>
              <a:rPr lang="en-US" sz="1400" dirty="0">
                <a:hlinkClick r:id="rId2"/>
              </a:rPr>
              <a:t>M.Topic@leedsbeckett.ac.uk</a:t>
            </a:r>
            <a:r>
              <a:rPr lang="en-US" sz="1400" dirty="0"/>
              <a:t> / </a:t>
            </a:r>
            <a:r>
              <a:rPr lang="en-US" sz="1400" dirty="0">
                <a:hlinkClick r:id="rId3"/>
              </a:rPr>
              <a:t>martinahr@gmail.com</a:t>
            </a:r>
            <a:r>
              <a:rPr lang="en-US" sz="1400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F243045-2518-38D1-F8A6-D15D1D8C1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07" r="15582" b="-1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D2AF98-E113-49D6-8930-A503FC857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C317F-ABAF-45D9-A663-47F48332C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7E226F-4677-4CBA-B1B3-95C50F92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3DBE50-D2CD-9B19-2604-D015B780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RQ 2: MOTIVATION FOR VEGANISM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3140B2-D892-6E95-1A82-BEF3C62A8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47" y="2878138"/>
            <a:ext cx="4427321" cy="3340100"/>
          </a:xfrm>
        </p:spPr>
        <p:txBody>
          <a:bodyPr>
            <a:normAutofit lnSpcReduction="10000"/>
          </a:bodyPr>
          <a:lstStyle/>
          <a:p>
            <a:pPr marL="0" indent="0" defTabSz="758952">
              <a:spcBef>
                <a:spcPts val="830"/>
              </a:spcBef>
              <a:buNone/>
            </a:pPr>
            <a:endParaRPr lang="hr-HR" sz="1494" b="1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89738" indent="-189738" defTabSz="758952">
              <a:spcBef>
                <a:spcPts val="830"/>
              </a:spcBef>
            </a:pP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“...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beacuse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started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veganism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…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because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got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sick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that´s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when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I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realized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how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much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this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approach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way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life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helped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me....” (Hepburn, 10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years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494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Croatia) </a:t>
            </a:r>
          </a:p>
          <a:p>
            <a:pPr marL="189738" indent="-189738" defTabSz="758952">
              <a:spcBef>
                <a:spcPts val="830"/>
              </a:spcBef>
            </a:pPr>
            <a:endParaRPr lang="hr-HR" sz="1494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89738" indent="-189738" defTabSz="758952">
              <a:spcBef>
                <a:spcPts val="830"/>
              </a:spcBef>
            </a:pPr>
            <a:r>
              <a:rPr lang="hr-HR" sz="1494" b="1" i="1" dirty="0">
                <a:latin typeface="Calibri" panose="020F0502020204030204" pitchFamily="34" charset="0"/>
              </a:rPr>
              <a:t>„For </a:t>
            </a:r>
            <a:r>
              <a:rPr lang="hr-HR" sz="1494" b="1" i="1" dirty="0" err="1">
                <a:latin typeface="Calibri" panose="020F0502020204030204" pitchFamily="34" charset="0"/>
              </a:rPr>
              <a:t>ethical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reasons</a:t>
            </a:r>
            <a:r>
              <a:rPr lang="hr-HR" sz="1494" b="1" i="1" dirty="0">
                <a:latin typeface="Calibri" panose="020F0502020204030204" pitchFamily="34" charset="0"/>
              </a:rPr>
              <a:t>, </a:t>
            </a:r>
            <a:r>
              <a:rPr lang="hr-HR" sz="1494" b="1" i="1" dirty="0" err="1">
                <a:latin typeface="Calibri" panose="020F0502020204030204" pitchFamily="34" charset="0"/>
              </a:rPr>
              <a:t>all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of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these</a:t>
            </a:r>
            <a:r>
              <a:rPr lang="hr-HR" sz="1494" b="1" i="1" dirty="0">
                <a:latin typeface="Calibri" panose="020F0502020204030204" pitchFamily="34" charset="0"/>
              </a:rPr>
              <a:t>, </a:t>
            </a:r>
            <a:r>
              <a:rPr lang="hr-HR" sz="1494" b="1" i="1" dirty="0" err="1">
                <a:latin typeface="Calibri" panose="020F0502020204030204" pitchFamily="34" charset="0"/>
              </a:rPr>
              <a:t>which</a:t>
            </a:r>
            <a:r>
              <a:rPr lang="hr-HR" sz="1494" b="1" i="1" dirty="0">
                <a:latin typeface="Calibri" panose="020F0502020204030204" pitchFamily="34" charset="0"/>
              </a:rPr>
              <a:t> I </a:t>
            </a:r>
            <a:r>
              <a:rPr lang="hr-HR" sz="1494" b="1" i="1" dirty="0" err="1">
                <a:latin typeface="Calibri" panose="020F0502020204030204" pitchFamily="34" charset="0"/>
              </a:rPr>
              <a:t>later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found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out</a:t>
            </a:r>
            <a:r>
              <a:rPr lang="hr-HR" sz="1494" b="1" i="1" dirty="0">
                <a:latin typeface="Calibri" panose="020F0502020204030204" pitchFamily="34" charset="0"/>
              </a:rPr>
              <a:t>,.. Plus </a:t>
            </a:r>
            <a:r>
              <a:rPr lang="hr-HR" sz="1494" b="1" i="1" dirty="0" err="1">
                <a:latin typeface="Calibri" panose="020F0502020204030204" pitchFamily="34" charset="0"/>
              </a:rPr>
              <a:t>health</a:t>
            </a:r>
            <a:r>
              <a:rPr lang="hr-HR" sz="1494" b="1" i="1" dirty="0">
                <a:latin typeface="Calibri" panose="020F0502020204030204" pitchFamily="34" charset="0"/>
              </a:rPr>
              <a:t>, </a:t>
            </a:r>
            <a:r>
              <a:rPr lang="hr-HR" sz="1494" b="1" i="1" dirty="0" err="1">
                <a:latin typeface="Calibri" panose="020F0502020204030204" pitchFamily="34" charset="0"/>
              </a:rPr>
              <a:t>climate</a:t>
            </a:r>
            <a:r>
              <a:rPr lang="hr-HR" sz="1494" b="1" i="1" dirty="0">
                <a:latin typeface="Calibri" panose="020F0502020204030204" pitchFamily="34" charset="0"/>
              </a:rPr>
              <a:t>…but </a:t>
            </a:r>
            <a:r>
              <a:rPr lang="hr-HR" sz="1494" b="1" i="1" dirty="0" err="1">
                <a:latin typeface="Calibri" panose="020F0502020204030204" pitchFamily="34" charset="0"/>
              </a:rPr>
              <a:t>definitely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out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of</a:t>
            </a:r>
            <a:r>
              <a:rPr lang="hr-HR" sz="1494" b="1" i="1" dirty="0">
                <a:latin typeface="Calibri" panose="020F0502020204030204" pitchFamily="34" charset="0"/>
              </a:rPr>
              <a:t> love for </a:t>
            </a:r>
            <a:r>
              <a:rPr lang="hr-HR" sz="1494" b="1" i="1" dirty="0" err="1">
                <a:latin typeface="Calibri" panose="020F0502020204030204" pitchFamily="34" charset="0"/>
              </a:rPr>
              <a:t>animals</a:t>
            </a:r>
            <a:r>
              <a:rPr lang="hr-HR" sz="1494" b="1" i="1" dirty="0">
                <a:latin typeface="Calibri" panose="020F0502020204030204" pitchFamily="34" charset="0"/>
              </a:rPr>
              <a:t>” (Sara, 5 </a:t>
            </a:r>
            <a:r>
              <a:rPr lang="hr-HR" sz="1494" b="1" i="1" dirty="0" err="1">
                <a:latin typeface="Calibri" panose="020F0502020204030204" pitchFamily="34" charset="0"/>
              </a:rPr>
              <a:t>years</a:t>
            </a:r>
            <a:r>
              <a:rPr lang="hr-HR" sz="1494" b="1" i="1" dirty="0">
                <a:latin typeface="Calibri" panose="020F0502020204030204" pitchFamily="34" charset="0"/>
              </a:rPr>
              <a:t> </a:t>
            </a:r>
            <a:r>
              <a:rPr lang="hr-HR" sz="1494" b="1" i="1" dirty="0" err="1">
                <a:latin typeface="Calibri" panose="020F0502020204030204" pitchFamily="34" charset="0"/>
              </a:rPr>
              <a:t>vegan</a:t>
            </a:r>
            <a:r>
              <a:rPr lang="hr-HR" sz="1494" b="1" i="1" dirty="0">
                <a:latin typeface="Calibri" panose="020F0502020204030204" pitchFamily="34" charset="0"/>
              </a:rPr>
              <a:t>, Croatia)</a:t>
            </a:r>
          </a:p>
          <a:p>
            <a:pPr marL="0" indent="0" defTabSz="758952">
              <a:spcBef>
                <a:spcPts val="830"/>
              </a:spcBef>
              <a:buNone/>
            </a:pPr>
            <a:endParaRPr lang="hr-HR" sz="1494" b="1" i="1" dirty="0">
              <a:latin typeface="Calibri" panose="020F0502020204030204" pitchFamily="34" charset="0"/>
            </a:endParaRPr>
          </a:p>
          <a:p>
            <a:pPr marL="189738" indent="-189738" defTabSz="758952">
              <a:spcBef>
                <a:spcPts val="830"/>
              </a:spcBef>
            </a:pPr>
            <a:r>
              <a:rPr lang="en-GB" sz="14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“It's more like an ethical thing rather than a health thing (…) I see as more ethical and environmental” (A middle class woman, 20, full vegan for 5 years, UK)</a:t>
            </a:r>
            <a:endParaRPr lang="en-US" sz="1400" b="1" i="1" dirty="0">
              <a:latin typeface="+mj-lt"/>
              <a:cs typeface="Times New Roman" panose="02020603050405020304" pitchFamily="18" charset="0"/>
            </a:endParaRPr>
          </a:p>
          <a:p>
            <a:pPr marL="189738" indent="-189738" defTabSz="758952">
              <a:spcBef>
                <a:spcPts val="830"/>
              </a:spcBef>
            </a:pPr>
            <a:endParaRPr lang="hr-HR" sz="1494" b="1" i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+mn-ea"/>
              <a:cs typeface="+mn-cs"/>
            </a:endParaRPr>
          </a:p>
          <a:p>
            <a:endParaRPr lang="hr-HR" dirty="0"/>
          </a:p>
        </p:txBody>
      </p:sp>
      <p:graphicFrame>
        <p:nvGraphicFramePr>
          <p:cNvPr id="6" name="Rezervirano mjesto sadržaja 4">
            <a:extLst>
              <a:ext uri="{FF2B5EF4-FFF2-40B4-BE49-F238E27FC236}">
                <a16:creationId xmlns:a16="http://schemas.microsoft.com/office/drawing/2014/main" id="{98013C49-3AE7-5291-A420-1D62B5BCF1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1379100"/>
              </p:ext>
            </p:extLst>
          </p:nvPr>
        </p:nvGraphicFramePr>
        <p:xfrm>
          <a:off x="1604963" y="2878138"/>
          <a:ext cx="4427537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789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D2AF98-E113-49D6-8930-A503FC857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C317F-ABAF-45D9-A663-47F48332C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7E226F-4677-4CBA-B1B3-95C50F92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F758DEC-1E4F-49FA-11E0-82F03490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RQ 3: VEGANISM &amp; SUSTAINABILITY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958ECE-FA00-0E0A-B461-C0D022489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37" y="2878664"/>
            <a:ext cx="4426624" cy="3339574"/>
          </a:xfrm>
        </p:spPr>
        <p:txBody>
          <a:bodyPr>
            <a:normAutofit fontScale="92500" lnSpcReduction="10000"/>
          </a:bodyPr>
          <a:lstStyle/>
          <a:p>
            <a:pPr marL="187452" indent="-187452" defTabSz="749808">
              <a:spcBef>
                <a:spcPts val="820"/>
              </a:spcBef>
            </a:pP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„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It´s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quite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important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to me..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eco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too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exotic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now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I´m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trying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to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get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rid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coconut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oil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this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sustainable</a:t>
            </a:r>
            <a:r>
              <a:rPr lang="hr-HR" sz="1700" b="1" i="1" dirty="0">
                <a:latin typeface="Calibri" panose="020F0502020204030204" pitchFamily="34" charset="0"/>
              </a:rPr>
              <a:t>…I </a:t>
            </a:r>
            <a:r>
              <a:rPr lang="hr-HR" sz="1700" b="1" i="1" dirty="0" err="1">
                <a:latin typeface="Calibri" panose="020F0502020204030204" pitchFamily="34" charset="0"/>
              </a:rPr>
              <a:t>will</a:t>
            </a:r>
            <a:r>
              <a:rPr lang="hr-HR" sz="1700" b="1" i="1" dirty="0">
                <a:latin typeface="Calibri" panose="020F0502020204030204" pitchFamily="34" charset="0"/>
              </a:rPr>
              <a:t> take </a:t>
            </a:r>
            <a:r>
              <a:rPr lang="hr-HR" sz="1700" b="1" i="1" dirty="0" err="1">
                <a:latin typeface="Calibri" panose="020F0502020204030204" pitchFamily="34" charset="0"/>
              </a:rPr>
              <a:t>something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that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is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not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organic</a:t>
            </a:r>
            <a:r>
              <a:rPr lang="hr-HR" sz="1700" b="1" i="1" dirty="0">
                <a:latin typeface="Calibri" panose="020F0502020204030204" pitchFamily="34" charset="0"/>
              </a:rPr>
              <a:t> but </a:t>
            </a:r>
            <a:r>
              <a:rPr lang="hr-HR" sz="1700" b="1" i="1" dirty="0" err="1">
                <a:latin typeface="Calibri" panose="020F0502020204030204" pitchFamily="34" charset="0"/>
              </a:rPr>
              <a:t>is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local</a:t>
            </a:r>
            <a:r>
              <a:rPr lang="hr-HR" sz="1700" b="1" i="1" dirty="0">
                <a:latin typeface="Calibri" panose="020F0502020204030204" pitchFamily="34" charset="0"/>
              </a:rPr>
              <a:t>… </a:t>
            </a:r>
            <a:r>
              <a:rPr lang="hr-HR" sz="1700" b="1" i="1" dirty="0" err="1">
                <a:latin typeface="Calibri" panose="020F0502020204030204" pitchFamily="34" charset="0"/>
              </a:rPr>
              <a:t>cashews</a:t>
            </a:r>
            <a:r>
              <a:rPr lang="hr-HR" sz="1700" b="1" i="1" dirty="0">
                <a:latin typeface="Calibri" panose="020F0502020204030204" pitchFamily="34" charset="0"/>
              </a:rPr>
              <a:t>, </a:t>
            </a:r>
            <a:r>
              <a:rPr lang="hr-HR" sz="1700" b="1" i="1" dirty="0" err="1">
                <a:latin typeface="Calibri" panose="020F0502020204030204" pitchFamily="34" charset="0"/>
              </a:rPr>
              <a:t>bananas</a:t>
            </a:r>
            <a:r>
              <a:rPr lang="hr-HR" sz="1700" b="1" i="1" dirty="0">
                <a:latin typeface="Calibri" panose="020F0502020204030204" pitchFamily="34" charset="0"/>
              </a:rPr>
              <a:t>, </a:t>
            </a:r>
            <a:r>
              <a:rPr lang="hr-HR" sz="1700" b="1" i="1" dirty="0" err="1">
                <a:latin typeface="Calibri" panose="020F0502020204030204" pitchFamily="34" charset="0"/>
              </a:rPr>
              <a:t>and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coconut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oil</a:t>
            </a:r>
            <a:r>
              <a:rPr lang="hr-HR" sz="1700" b="1" i="1" dirty="0">
                <a:latin typeface="Calibri" panose="020F0502020204030204" pitchFamily="34" charset="0"/>
              </a:rPr>
              <a:t>…are…</a:t>
            </a:r>
            <a:r>
              <a:rPr lang="hr-HR" sz="1700" b="1" i="1" dirty="0" err="1">
                <a:latin typeface="Calibri" panose="020F0502020204030204" pitchFamily="34" charset="0"/>
              </a:rPr>
              <a:t>problematic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from</a:t>
            </a:r>
            <a:r>
              <a:rPr lang="hr-HR" sz="1700" b="1" i="1" dirty="0">
                <a:latin typeface="Calibri" panose="020F0502020204030204" pitchFamily="34" charset="0"/>
              </a:rPr>
              <a:t> some </a:t>
            </a:r>
            <a:r>
              <a:rPr lang="hr-HR" sz="1700" b="1" i="1" dirty="0" err="1">
                <a:latin typeface="Calibri" panose="020F0502020204030204" pitchFamily="34" charset="0"/>
              </a:rPr>
              <a:t>other</a:t>
            </a:r>
            <a:r>
              <a:rPr lang="hr-HR" sz="1700" b="1" i="1" dirty="0">
                <a:latin typeface="Calibri" panose="020F0502020204030204" pitchFamily="34" charset="0"/>
              </a:rPr>
              <a:t> </a:t>
            </a:r>
            <a:r>
              <a:rPr lang="hr-HR" sz="1700" b="1" i="1" dirty="0" err="1">
                <a:latin typeface="Calibri" panose="020F0502020204030204" pitchFamily="34" charset="0"/>
              </a:rPr>
              <a:t>ecological</a:t>
            </a:r>
            <a:r>
              <a:rPr lang="hr-HR" sz="1700" b="1" i="1" dirty="0">
                <a:latin typeface="Calibri" panose="020F0502020204030204" pitchFamily="34" charset="0"/>
              </a:rPr>
              <a:t> story” 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(Vega,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self-identified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as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aspirational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Croatia)</a:t>
            </a:r>
          </a:p>
          <a:p>
            <a:pPr marL="0" indent="0" defTabSz="749808">
              <a:spcBef>
                <a:spcPts val="820"/>
              </a:spcBef>
              <a:buNone/>
            </a:pPr>
            <a:endParaRPr lang="hr-HR" sz="17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187452" indent="-187452" defTabSz="749808">
              <a:spcBef>
                <a:spcPts val="820"/>
              </a:spcBef>
            </a:pP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„… I often think about my 3 cats and how they see the world and what I give them</a:t>
            </a:r>
            <a:r>
              <a:rPr lang="hr-HR" sz="1700" b="1" i="1" dirty="0">
                <a:latin typeface="Calibri" panose="020F0502020204030204" pitchFamily="34" charset="0"/>
              </a:rPr>
              <a:t>, do I limit them…” </a:t>
            </a:r>
            <a:r>
              <a:rPr lang="hr-HR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(Mirela, 6 years vegan, Croatia</a:t>
            </a:r>
            <a:r>
              <a:rPr lang="en-GB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187452" indent="-187452" defTabSz="749808">
              <a:spcBef>
                <a:spcPts val="820"/>
              </a:spcBef>
            </a:pPr>
            <a:r>
              <a:rPr lang="en-GB" sz="17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“I started to notice things and how animals are used in everything…” (multiple responses, UK)</a:t>
            </a:r>
            <a:endParaRPr lang="hr-HR" sz="1700" b="1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749808">
              <a:spcBef>
                <a:spcPts val="820"/>
              </a:spcBef>
              <a:buNone/>
            </a:pPr>
            <a:endParaRPr lang="hr-HR" sz="1700" i="1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+mn-ea"/>
              <a:cs typeface="+mn-cs"/>
            </a:endParaRPr>
          </a:p>
          <a:p>
            <a:pPr marL="187452" indent="-187452" defTabSz="749808">
              <a:spcBef>
                <a:spcPts val="820"/>
              </a:spcBef>
            </a:pPr>
            <a:endParaRPr lang="hr-HR" sz="1700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86CB3BF3-0239-19DF-2DB4-DD235449A8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4030251"/>
              </p:ext>
            </p:extLst>
          </p:nvPr>
        </p:nvGraphicFramePr>
        <p:xfrm>
          <a:off x="1606139" y="2878138"/>
          <a:ext cx="4426624" cy="333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39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CD3965-7576-4EBB-9FEA-0E73E2DB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4B15F5-9B02-4280-9F50-172515BF4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5BBF0-37C3-4339-BD51-F7A980A93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CAA17A-2391-4A65-ACB1-E2F547C7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RQ 4: VEGAN FOOD CONSUMPTION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17958C-7FC2-5A1E-3302-DD196553A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37" y="2878664"/>
            <a:ext cx="4426624" cy="3339574"/>
          </a:xfrm>
        </p:spPr>
        <p:txBody>
          <a:bodyPr/>
          <a:lstStyle/>
          <a:p>
            <a:pPr marL="0" indent="0" algn="just" defTabSz="749808">
              <a:spcBef>
                <a:spcPts val="820"/>
              </a:spcBef>
              <a:buNone/>
            </a:pP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„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That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industrial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food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…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Thant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becomes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 problem for me,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because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lot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delicious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I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became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until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there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was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no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offer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as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everything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came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I had to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try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it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600" b="1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</a:t>
            </a:r>
            <a:r>
              <a:rPr lang="hr-HR" sz="1600" b="1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But now there is a lot of that, so now I am resisting all thoe offers.”(Sara, 5 years vegan, Croatia)</a:t>
            </a:r>
            <a:endParaRPr lang="en-GB" sz="1476" b="1" i="1" dirty="0">
              <a:latin typeface="Calibri" panose="020F0502020204030204" pitchFamily="34" charset="0"/>
            </a:endParaRPr>
          </a:p>
          <a:p>
            <a:pPr marL="0" indent="0" algn="just" defTabSz="749808">
              <a:spcBef>
                <a:spcPts val="820"/>
              </a:spcBef>
              <a:buNone/>
            </a:pPr>
            <a:endParaRPr lang="en-GB" sz="1476" b="1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algn="just" defTabSz="749808">
              <a:spcBef>
                <a:spcPts val="820"/>
              </a:spcBef>
              <a:buNone/>
            </a:pPr>
            <a:r>
              <a:rPr lang="en-GB" sz="1476" b="1" i="1" dirty="0">
                <a:latin typeface="Calibri" panose="020F0502020204030204" pitchFamily="34" charset="0"/>
              </a:rPr>
              <a:t>“It is all processed as veganism got trendy and media reduced their criticism and came on board when it became profitable” (multiple responses, UK). </a:t>
            </a:r>
            <a:endParaRPr lang="hr-HR" sz="1600" b="1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C0EC824-1F88-1E6E-2694-F455CCA9C51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2983325"/>
              </p:ext>
            </p:extLst>
          </p:nvPr>
        </p:nvGraphicFramePr>
        <p:xfrm>
          <a:off x="1606139" y="2878138"/>
          <a:ext cx="4426624" cy="333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2881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608E59-F94E-23AF-4849-E9EB7154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RQ5: EVERYDAY SUSTAINABLE PRACTICES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1D943A3-A052-F4A9-F44C-F3539DE52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03879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602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C486CB-18BB-FB99-5D60-4593438D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CONCLUSION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3A5E5B-C7ED-5121-B4EE-A5E94E72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Ongoing research</a:t>
            </a:r>
          </a:p>
          <a:p>
            <a:r>
              <a:rPr lang="en-GB" dirty="0"/>
              <a:t>Preliminary findings show differences in perceptions of vegans and the reality (e.g., income)</a:t>
            </a:r>
          </a:p>
          <a:p>
            <a:r>
              <a:rPr lang="en-GB" dirty="0"/>
              <a:t>A class difference in the UK (middle class vs working class women); a white lifestyle (stereotypes because of plant </a:t>
            </a:r>
            <a:r>
              <a:rPr lang="en-GB"/>
              <a:t>product prices etc)</a:t>
            </a:r>
            <a:endParaRPr lang="en-GB" dirty="0"/>
          </a:p>
          <a:p>
            <a:r>
              <a:rPr lang="en-GB" dirty="0"/>
              <a:t>Behavioural differences (UK)</a:t>
            </a:r>
          </a:p>
          <a:p>
            <a:r>
              <a:rPr lang="en-GB" dirty="0"/>
              <a:t>Veganism as more than just a food choice: lifestyle, values and a way of living</a:t>
            </a:r>
          </a:p>
          <a:p>
            <a:r>
              <a:rPr lang="en-GB" dirty="0"/>
              <a:t>Vegan identity as more relevant than ethnic/cultural identity: two different countries – very similar results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818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CFB126-FF21-4707-CF37-A3F8AC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758FF3-02D0-930C-29FE-85AF2AEE4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5400" b="1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9111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1579EE21-573C-4309-220A-AF2263D1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ABDD619A-7146-7209-F0DA-265FB41B56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9016915"/>
              </p:ext>
            </p:extLst>
          </p:nvPr>
        </p:nvGraphicFramePr>
        <p:xfrm>
          <a:off x="1350786" y="2441051"/>
          <a:ext cx="4678380" cy="352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288AE42-753B-FFBA-BEE2-448337373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833" y="2441607"/>
            <a:ext cx="4678380" cy="3529506"/>
          </a:xfrm>
        </p:spPr>
        <p:txBody>
          <a:bodyPr>
            <a:normAutofit/>
          </a:bodyPr>
          <a:lstStyle/>
          <a:p>
            <a:pPr marL="0" indent="0" defTabSz="795528">
              <a:spcBef>
                <a:spcPts val="870"/>
              </a:spcBef>
              <a:buNone/>
            </a:pPr>
            <a:endParaRPr lang="hr-HR" sz="1566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algn="just" defTabSz="795528">
              <a:spcBef>
                <a:spcPts val="870"/>
              </a:spcBef>
              <a:buNone/>
            </a:pP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sociology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seeks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to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include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nonhuman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animals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into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sociological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imagination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We conduct sociological research and we use sociological theories to advance the cause of nonhuman liberation.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explore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intersectional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oppression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speciesism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racism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sexism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other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forms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exploitation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research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identity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ideology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vegan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practice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But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mostly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it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means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creating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cruelty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-free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world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void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of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hierarchy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domination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oppression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for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human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animals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nonhuman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animals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and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earth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.” (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Greenebaum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acc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to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Wrenn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2021, </a:t>
            </a:r>
            <a:r>
              <a:rPr lang="hr-HR" sz="174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slide</a:t>
            </a:r>
            <a:r>
              <a:rPr lang="hr-HR" sz="174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21).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6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EDEA4-16D7-BBA9-89EF-2CFFADD5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VEGANISAM, SUSTAINABILITY &amp; EVERYDAY LIFE</a:t>
            </a:r>
            <a:b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7B19C0-C74C-46E1-C1C2-956983FE53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Veganism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way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seeks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exclude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as far as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possible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practicable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forms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exploitation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cruelty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to,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animals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clothing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purpose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 (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Vegan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Society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cited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Griffin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2017, p. 1; Burton 2019). </a:t>
            </a:r>
          </a:p>
          <a:p>
            <a:endParaRPr lang="hr-HR" dirty="0"/>
          </a:p>
        </p:txBody>
      </p:sp>
      <p:graphicFrame>
        <p:nvGraphicFramePr>
          <p:cNvPr id="8" name="Rezervirano mjesto sadržaja 3">
            <a:extLst>
              <a:ext uri="{FF2B5EF4-FFF2-40B4-BE49-F238E27FC236}">
                <a16:creationId xmlns:a16="http://schemas.microsoft.com/office/drawing/2014/main" id="{D5A4FAA0-7583-F7E6-1B29-41D8E690E3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1079583"/>
              </p:ext>
            </p:extLst>
          </p:nvPr>
        </p:nvGraphicFramePr>
        <p:xfrm>
          <a:off x="6172200" y="2194559"/>
          <a:ext cx="53340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91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51594-574A-843D-2E6F-781460EC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WOMEN AND VEGANISM RESEARCH PROJECT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C70CD23C-225D-477D-5E84-571DEDF07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37733"/>
              </p:ext>
            </p:extLst>
          </p:nvPr>
        </p:nvGraphicFramePr>
        <p:xfrm>
          <a:off x="685800" y="2193925"/>
          <a:ext cx="10820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793066197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3686282759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462560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CROATIA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UK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1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implementation</a:t>
                      </a:r>
                      <a:endParaRPr lang="hr-H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End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of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January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 –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beginning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of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 April, 2023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January-May (more scheduled in the south)</a:t>
                      </a:r>
                      <a:endParaRPr lang="hr-HR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dirty="0" err="1">
                          <a:solidFill>
                            <a:schemeClr val="bg1"/>
                          </a:solidFill>
                        </a:rPr>
                        <a:t>Recruiting</a:t>
                      </a:r>
                      <a:endParaRPr lang="hr-HR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/>
                        <a:t>Snowball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method</a:t>
                      </a:r>
                      <a:r>
                        <a:rPr lang="hr-HR" sz="1400" b="1" dirty="0"/>
                        <a:t>, </a:t>
                      </a:r>
                    </a:p>
                    <a:p>
                      <a:r>
                        <a:rPr lang="hr-HR" sz="1400" b="1" dirty="0"/>
                        <a:t>NGOs (Prijatelji životinja, Udruga Pobjede)</a:t>
                      </a:r>
                      <a:r>
                        <a:rPr lang="en-GB" sz="1400" b="1" dirty="0"/>
                        <a:t> </a:t>
                      </a:r>
                      <a:r>
                        <a:rPr lang="hr-HR" sz="1400" b="1" dirty="0"/>
                        <a:t>for animal rights contacted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LinkedIn &amp; Facebook, then snowballing</a:t>
                      </a:r>
                      <a:endParaRPr lang="hr-HR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6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dirty="0" err="1"/>
                        <a:t>Phases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of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the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research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process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hr-HR" sz="1400" b="1" dirty="0" err="1"/>
                        <a:t>Familiarization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with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ethical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aspects</a:t>
                      </a:r>
                      <a:r>
                        <a:rPr lang="hr-HR" sz="1400" b="1" dirty="0"/>
                        <a:t>;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GB" sz="1400" b="1" dirty="0"/>
                        <a:t>Q</a:t>
                      </a:r>
                      <a:r>
                        <a:rPr lang="hr-HR" sz="1400" b="1" dirty="0"/>
                        <a:t>uestionnaire (socio-demographic data) (4 min);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GB" sz="1400" b="1" dirty="0"/>
                        <a:t>S</a:t>
                      </a:r>
                      <a:r>
                        <a:rPr lang="hr-HR" sz="1400" b="1" dirty="0"/>
                        <a:t>emi-structured interview</a:t>
                      </a:r>
                      <a:r>
                        <a:rPr lang="en-GB" sz="1400" b="1" dirty="0"/>
                        <a:t>s</a:t>
                      </a:r>
                      <a:r>
                        <a:rPr lang="hr-HR" sz="1400" b="1" dirty="0"/>
                        <a:t> (35-90 min)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400" b="1" dirty="0"/>
                        <a:t>ibid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dirty="0" err="1"/>
                        <a:t>Sample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/>
                        <a:t>27</a:t>
                      </a:r>
                      <a:r>
                        <a:rPr lang="en-GB" sz="1400" b="1" dirty="0"/>
                        <a:t> (ongoing)</a:t>
                      </a:r>
                      <a:endParaRPr lang="hr-HR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dirty="0"/>
                        <a:t>Place </a:t>
                      </a:r>
                      <a:r>
                        <a:rPr lang="hr-HR" sz="1400" b="1" dirty="0" err="1"/>
                        <a:t>of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realization</a:t>
                      </a:r>
                      <a:r>
                        <a:rPr lang="hr-HR" sz="1400" b="1" dirty="0"/>
                        <a:t> (</a:t>
                      </a:r>
                      <a:r>
                        <a:rPr lang="hr-HR" sz="1400" b="1" dirty="0" err="1"/>
                        <a:t>acc</a:t>
                      </a:r>
                      <a:r>
                        <a:rPr lang="hr-HR" sz="1400" b="1" dirty="0"/>
                        <a:t> to </a:t>
                      </a:r>
                      <a:r>
                        <a:rPr lang="hr-HR" sz="1400" b="1" dirty="0" err="1"/>
                        <a:t>participant´s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request</a:t>
                      </a:r>
                      <a:r>
                        <a:rPr lang="hr-HR" sz="1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/>
                        <a:t>Virtual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space</a:t>
                      </a:r>
                      <a:r>
                        <a:rPr lang="hr-HR" sz="1400" b="1" dirty="0"/>
                        <a:t> (Zoom, Skype): 17</a:t>
                      </a:r>
                    </a:p>
                    <a:p>
                      <a:r>
                        <a:rPr lang="hr-HR" sz="1400" b="1" dirty="0" err="1"/>
                        <a:t>Physical</a:t>
                      </a:r>
                      <a:r>
                        <a:rPr lang="hr-HR" sz="1400" b="1" dirty="0"/>
                        <a:t> </a:t>
                      </a:r>
                      <a:r>
                        <a:rPr lang="hr-HR" sz="1400" b="1" dirty="0" err="1"/>
                        <a:t>space</a:t>
                      </a:r>
                      <a:r>
                        <a:rPr lang="hr-HR" sz="1400" b="1" dirty="0"/>
                        <a:t>: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Teams &amp; Google Meet</a:t>
                      </a:r>
                      <a:endParaRPr lang="hr-HR" sz="14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77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76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74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8058C-FA25-B507-5777-E9CD8439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DEMOGRAPHICS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9364CD-AC0C-4BCD-4C52-25F4D46C5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000" b="1" dirty="0"/>
              <a:t>WHO ARE THE VEGANS?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07486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D0083-2613-3E58-5F30-9ED91715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DEMOGRAPHIC INFORMATION (CROATIAN SAMPLE)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EAA21BA-E9AD-479F-54B9-F4FD5E62CD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0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E8C738-001C-18B1-D973-92A7B3EC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DEMOGRAPHIC INFORMATION </a:t>
            </a:r>
            <a:br>
              <a:rPr lang="hr-HR" b="1" dirty="0"/>
            </a:br>
            <a:r>
              <a:rPr lang="hr-HR" b="1" dirty="0"/>
              <a:t>(UK SAMPLE)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EB991E-B4F0-1557-739E-EF60326BD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Urban areas 23 (Leeds, Manchester, Hull, Bristol)</a:t>
            </a:r>
          </a:p>
          <a:p>
            <a:r>
              <a:rPr lang="en-GB" dirty="0"/>
              <a:t>Rural areas 4 (Yorkshire)</a:t>
            </a:r>
          </a:p>
          <a:p>
            <a:r>
              <a:rPr lang="en-GB" dirty="0"/>
              <a:t>Age 20-65</a:t>
            </a:r>
          </a:p>
          <a:p>
            <a:r>
              <a:rPr lang="en-GB" dirty="0"/>
              <a:t>Education: BA, MA (1), PhD (3)</a:t>
            </a:r>
          </a:p>
          <a:p>
            <a:r>
              <a:rPr lang="en-GB" dirty="0"/>
              <a:t>Employment: FT, PT (1), Student (3)</a:t>
            </a:r>
          </a:p>
          <a:p>
            <a:r>
              <a:rPr lang="en-GB" dirty="0"/>
              <a:t>Household members: 1-2</a:t>
            </a:r>
          </a:p>
          <a:p>
            <a:r>
              <a:rPr lang="en-GB" dirty="0"/>
              <a:t>Parental status: mainly no children</a:t>
            </a:r>
          </a:p>
          <a:p>
            <a:r>
              <a:rPr lang="en-GB" dirty="0"/>
              <a:t>Household income: 9,000 – 100,000 annually (most between 20,000 – 30,000)</a:t>
            </a:r>
          </a:p>
          <a:p>
            <a:endParaRPr lang="en-GB" dirty="0"/>
          </a:p>
          <a:p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59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9899BE8-C1E8-B162-B1B4-8CAD85C6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RESEARCH QUESTIONS?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024FCE4-224C-3B98-A6B5-58C196180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8932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742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CD3965-7576-4EBB-9FEA-0E73E2DB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B15F5-9B02-4280-9F50-172515BF4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A5BBF0-37C3-4339-BD51-F7A980A93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9C6734CF-4545-69B1-8265-8F25E5F5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RQ1: DEFINITION OF VEGANISM</a:t>
            </a:r>
          </a:p>
        </p:txBody>
      </p:sp>
      <p:graphicFrame>
        <p:nvGraphicFramePr>
          <p:cNvPr id="8" name="Rezervirano mjesto sadržaja 4">
            <a:extLst>
              <a:ext uri="{FF2B5EF4-FFF2-40B4-BE49-F238E27FC236}">
                <a16:creationId xmlns:a16="http://schemas.microsoft.com/office/drawing/2014/main" id="{6520F817-A3FA-46A0-6A5F-CBB777DEE9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1199276"/>
              </p:ext>
            </p:extLst>
          </p:nvPr>
        </p:nvGraphicFramePr>
        <p:xfrm>
          <a:off x="1605431" y="2878138"/>
          <a:ext cx="4427321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57743E-40FC-47B4-3032-C33204D90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247" y="2878138"/>
            <a:ext cx="4427321" cy="3340100"/>
          </a:xfrm>
        </p:spPr>
        <p:txBody>
          <a:bodyPr>
            <a:normAutofit fontScale="92500" lnSpcReduction="10000"/>
          </a:bodyPr>
          <a:lstStyle/>
          <a:p>
            <a:pPr marL="0" indent="0" defTabSz="758952">
              <a:spcBef>
                <a:spcPts val="830"/>
              </a:spcBef>
              <a:buNone/>
            </a:pPr>
            <a:endParaRPr lang="hr-HR" sz="1494" i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algn="ctr" defTabSz="758952">
              <a:spcBef>
                <a:spcPts val="830"/>
              </a:spcBef>
              <a:buNone/>
            </a:pP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„For me, for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my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identity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veganism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…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represents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very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important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aspect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my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identity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…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way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see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veganism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is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in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broader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sense</a:t>
            </a:r>
            <a:r>
              <a:rPr lang="hr-HR" sz="1494" b="1" i="1" dirty="0">
                <a:latin typeface="+mj-lt"/>
              </a:rPr>
              <a:t>, a </a:t>
            </a:r>
            <a:r>
              <a:rPr lang="hr-HR" sz="1494" b="1" i="1" dirty="0" err="1">
                <a:latin typeface="+mj-lt"/>
              </a:rPr>
              <a:t>non-hierarchical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view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of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the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world</a:t>
            </a:r>
            <a:r>
              <a:rPr lang="hr-HR" sz="1494" b="1" i="1" dirty="0">
                <a:latin typeface="+mj-lt"/>
              </a:rPr>
              <a:t>, a </a:t>
            </a:r>
            <a:r>
              <a:rPr lang="hr-HR" sz="1494" b="1" i="1" dirty="0" err="1">
                <a:latin typeface="+mj-lt"/>
              </a:rPr>
              <a:t>kind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of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holistic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view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of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the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world</a:t>
            </a:r>
            <a:r>
              <a:rPr lang="hr-HR" sz="1494" b="1" i="1" dirty="0">
                <a:latin typeface="+mj-lt"/>
              </a:rPr>
              <a:t>. </a:t>
            </a:r>
            <a:r>
              <a:rPr lang="hr-HR" sz="1494" b="1" i="1" dirty="0" err="1">
                <a:latin typeface="+mj-lt"/>
              </a:rPr>
              <a:t>Veganism</a:t>
            </a:r>
            <a:r>
              <a:rPr lang="hr-HR" sz="1494" b="1" i="1" dirty="0">
                <a:latin typeface="+mj-lt"/>
              </a:rPr>
              <a:t> as a </a:t>
            </a:r>
            <a:r>
              <a:rPr lang="hr-HR" sz="1494" b="1" i="1" dirty="0" err="1">
                <a:latin typeface="+mj-lt"/>
              </a:rPr>
              <a:t>kind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of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ability</a:t>
            </a:r>
            <a:r>
              <a:rPr lang="hr-HR" sz="1494" b="1" i="1" dirty="0">
                <a:latin typeface="+mj-lt"/>
              </a:rPr>
              <a:t> to </a:t>
            </a:r>
            <a:r>
              <a:rPr lang="hr-HR" sz="1494" b="1" i="1" dirty="0" err="1">
                <a:latin typeface="+mj-lt"/>
              </a:rPr>
              <a:t>empathize</a:t>
            </a:r>
            <a:r>
              <a:rPr lang="hr-HR" sz="1494" b="1" i="1" dirty="0">
                <a:latin typeface="+mj-lt"/>
              </a:rPr>
              <a:t>, „</a:t>
            </a:r>
            <a:r>
              <a:rPr lang="hr-HR" sz="1494" b="1" i="1" dirty="0" err="1">
                <a:latin typeface="+mj-lt"/>
              </a:rPr>
              <a:t>step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in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the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shoes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of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the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Other</a:t>
            </a:r>
            <a:r>
              <a:rPr lang="hr-HR" sz="1494" b="1" i="1" dirty="0">
                <a:latin typeface="+mj-lt"/>
              </a:rPr>
              <a:t>”, </a:t>
            </a:r>
            <a:r>
              <a:rPr lang="hr-HR" sz="1494" b="1" i="1" dirty="0" err="1">
                <a:latin typeface="+mj-lt"/>
              </a:rPr>
              <a:t>and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Other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does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not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necessarily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have</a:t>
            </a:r>
            <a:r>
              <a:rPr lang="hr-HR" sz="1494" b="1" i="1" dirty="0">
                <a:latin typeface="+mj-lt"/>
              </a:rPr>
              <a:t> to </a:t>
            </a:r>
            <a:r>
              <a:rPr lang="hr-HR" sz="1494" b="1" i="1" dirty="0" err="1">
                <a:latin typeface="+mj-lt"/>
              </a:rPr>
              <a:t>be</a:t>
            </a:r>
            <a:r>
              <a:rPr lang="hr-HR" sz="1494" b="1" i="1" dirty="0">
                <a:latin typeface="+mj-lt"/>
              </a:rPr>
              <a:t> </a:t>
            </a:r>
            <a:r>
              <a:rPr lang="hr-HR" sz="1494" b="1" i="1" dirty="0" err="1">
                <a:latin typeface="+mj-lt"/>
              </a:rPr>
              <a:t>only</a:t>
            </a:r>
            <a:r>
              <a:rPr lang="hr-HR" sz="1494" b="1" i="1" dirty="0">
                <a:latin typeface="+mj-lt"/>
              </a:rPr>
              <a:t> human.” 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(Anja, 3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years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hr-HR" sz="1494" b="1" i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vegan</a:t>
            </a:r>
            <a:r>
              <a:rPr lang="hr-HR" sz="1494" b="1" i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Croatia)</a:t>
            </a:r>
          </a:p>
          <a:p>
            <a:pPr marL="0" indent="0" algn="ctr" defTabSz="758952">
              <a:spcBef>
                <a:spcPts val="830"/>
              </a:spcBef>
              <a:buNone/>
            </a:pPr>
            <a:endParaRPr lang="hr-HR" sz="1494" b="1" i="1" dirty="0">
              <a:latin typeface="+mj-lt"/>
            </a:endParaRPr>
          </a:p>
          <a:p>
            <a:pPr algn="ctr"/>
            <a:r>
              <a:rPr lang="en-US" sz="1600" b="1" i="1" dirty="0">
                <a:latin typeface="+mj-lt"/>
                <a:cs typeface="Times New Roman" panose="02020603050405020304" pitchFamily="18" charset="0"/>
              </a:rPr>
              <a:t>“I don’t want to kill anything for my benefit and I think you can live a very nice life without having to inflict pain and suffering on other living beings…” (a working class woman, 51, vegetarian since 11, full vegan for 3 years, UK)</a:t>
            </a:r>
          </a:p>
          <a:p>
            <a:pPr marL="0" indent="0" defTabSz="758952">
              <a:spcBef>
                <a:spcPts val="830"/>
              </a:spcBef>
              <a:buNone/>
            </a:pPr>
            <a:endParaRPr lang="hr-HR" sz="1494" kern="120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+mn-ea"/>
              <a:cs typeface="+mn-c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760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299</TotalTime>
  <Words>1302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Vapor Trail</vt:lpstr>
      <vt:lpstr>Veganism as a Sustainable Way of Life: Everyday Experiences of Urban Vegan Women from the UK and Croatia  </vt:lpstr>
      <vt:lpstr>INTRODUCTION</vt:lpstr>
      <vt:lpstr>VEGANISAM, SUSTAINABILITY &amp; EVERYDAY LIFE </vt:lpstr>
      <vt:lpstr>WOMEN AND VEGANISM RESEARCH PROJECT</vt:lpstr>
      <vt:lpstr>DEMOGRAPHICS</vt:lpstr>
      <vt:lpstr>DEMOGRAPHIC INFORMATION (CROATIAN SAMPLE) </vt:lpstr>
      <vt:lpstr>DEMOGRAPHIC INFORMATION  (UK SAMPLE) </vt:lpstr>
      <vt:lpstr>RESEARCH QUESTIONS?</vt:lpstr>
      <vt:lpstr>RQ1: DEFINITION OF VEGANISM</vt:lpstr>
      <vt:lpstr>RQ 2: MOTIVATION FOR VEGANISM</vt:lpstr>
      <vt:lpstr>RQ 3: VEGANISM &amp; SUSTAINABILITY</vt:lpstr>
      <vt:lpstr>RQ 4: VEGAN FOOD CONSUMPTION</vt:lpstr>
      <vt:lpstr>RQ5: EVERYDAY SUSTAINABLE PRACTICES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Veganism as a Sustainable Way of Life: Everyday Experiences of Urban Vegan Women from the UK and Croatia</dc:title>
  <dc:creator>Martina Topic</dc:creator>
  <cp:lastModifiedBy>Topic, Martina</cp:lastModifiedBy>
  <cp:revision>33</cp:revision>
  <dcterms:created xsi:type="dcterms:W3CDTF">2023-04-10T18:20:24Z</dcterms:created>
  <dcterms:modified xsi:type="dcterms:W3CDTF">2023-04-14T12:06:47Z</dcterms:modified>
</cp:coreProperties>
</file>