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9" r:id="rId5"/>
    <p:sldId id="286" r:id="rId6"/>
    <p:sldId id="287" r:id="rId7"/>
    <p:sldId id="279" r:id="rId8"/>
    <p:sldId id="290" r:id="rId9"/>
    <p:sldId id="293" r:id="rId10"/>
    <p:sldId id="294" r:id="rId11"/>
    <p:sldId id="295" r:id="rId12"/>
    <p:sldId id="296" r:id="rId13"/>
    <p:sldId id="266" r:id="rId14"/>
    <p:sldId id="267" r:id="rId15"/>
    <p:sldId id="292" r:id="rId16"/>
    <p:sldId id="269" r:id="rId17"/>
    <p:sldId id="270" r:id="rId18"/>
    <p:sldId id="271" r:id="rId19"/>
    <p:sldId id="272" r:id="rId20"/>
    <p:sldId id="273" r:id="rId21"/>
    <p:sldId id="275" r:id="rId22"/>
    <p:sldId id="288" r:id="rId23"/>
    <p:sldId id="276" r:id="rId24"/>
    <p:sldId id="277" r:id="rId25"/>
    <p:sldId id="289" r:id="rId26"/>
    <p:sldId id="262" r:id="rId27"/>
    <p:sldId id="278" r:id="rId28"/>
    <p:sldId id="291" r:id="rId29"/>
    <p:sldId id="283" r:id="rId30"/>
    <p:sldId id="280" r:id="rId31"/>
    <p:sldId id="299" r:id="rId32"/>
    <p:sldId id="297" r:id="rId33"/>
    <p:sldId id="284" r:id="rId34"/>
    <p:sldId id="285" r:id="rId35"/>
    <p:sldId id="301" r:id="rId36"/>
    <p:sldId id="298" r:id="rId37"/>
    <p:sldId id="302" r:id="rId3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ley, David" initials="MD" lastIdx="4" clrIdx="0">
    <p:extLst>
      <p:ext uri="{19B8F6BF-5375-455C-9EA6-DF929625EA0E}">
        <p15:presenceInfo xmlns:p15="http://schemas.microsoft.com/office/powerpoint/2012/main" userId="S::david.morley@leedsbeckett.ac.uk::1543e78d-2e4c-4516-9e5c-a3ea5c9144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D1E"/>
    <a:srgbClr val="18284E"/>
    <a:srgbClr val="EDA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834AE-52B9-5843-8A04-E393E52949D1}" v="5" dt="2024-10-02T07:50:28.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5"/>
    <p:restoredTop sz="80281" autoAdjust="0"/>
  </p:normalViewPr>
  <p:slideViewPr>
    <p:cSldViewPr snapToGrid="0">
      <p:cViewPr varScale="1">
        <p:scale>
          <a:sx n="93" d="100"/>
          <a:sy n="93" d="100"/>
        </p:scale>
        <p:origin x="1536" y="192"/>
      </p:cViewPr>
      <p:guideLst>
        <p:guide orient="horz" pos="414"/>
        <p:guide pos="5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Rossum, Tom" userId="2ac44578-19c6-4573-a87a-231f28dfbf0c" providerId="ADAL" clId="{D5E834AE-52B9-5843-8A04-E393E52949D1}"/>
    <pc:docChg chg="modSld">
      <pc:chgData name="Van Rossum, Tom" userId="2ac44578-19c6-4573-a87a-231f28dfbf0c" providerId="ADAL" clId="{D5E834AE-52B9-5843-8A04-E393E52949D1}" dt="2024-10-02T07:50:28.836" v="7" actId="1076"/>
      <pc:docMkLst>
        <pc:docMk/>
      </pc:docMkLst>
      <pc:sldChg chg="modSp mod">
        <pc:chgData name="Van Rossum, Tom" userId="2ac44578-19c6-4573-a87a-231f28dfbf0c" providerId="ADAL" clId="{D5E834AE-52B9-5843-8A04-E393E52949D1}" dt="2024-10-02T07:50:07.877" v="3" actId="1076"/>
        <pc:sldMkLst>
          <pc:docMk/>
          <pc:sldMk cId="3131600676" sldId="267"/>
        </pc:sldMkLst>
        <pc:spChg chg="mod">
          <ac:chgData name="Van Rossum, Tom" userId="2ac44578-19c6-4573-a87a-231f28dfbf0c" providerId="ADAL" clId="{D5E834AE-52B9-5843-8A04-E393E52949D1}" dt="2024-10-02T07:50:07.877" v="3" actId="1076"/>
          <ac:spMkLst>
            <pc:docMk/>
            <pc:sldMk cId="3131600676" sldId="267"/>
            <ac:spMk id="40" creationId="{A475CDE6-76A2-CE3E-D68C-6C4E0FB132F3}"/>
          </ac:spMkLst>
        </pc:spChg>
        <pc:spChg chg="mod">
          <ac:chgData name="Van Rossum, Tom" userId="2ac44578-19c6-4573-a87a-231f28dfbf0c" providerId="ADAL" clId="{D5E834AE-52B9-5843-8A04-E393E52949D1}" dt="2024-10-02T07:50:04.797" v="2" actId="1076"/>
          <ac:spMkLst>
            <pc:docMk/>
            <pc:sldMk cId="3131600676" sldId="267"/>
            <ac:spMk id="41" creationId="{6824A88F-284B-6265-8E13-99280B957D21}"/>
          </ac:spMkLst>
        </pc:spChg>
        <pc:grpChg chg="mod">
          <ac:chgData name="Van Rossum, Tom" userId="2ac44578-19c6-4573-a87a-231f28dfbf0c" providerId="ADAL" clId="{D5E834AE-52B9-5843-8A04-E393E52949D1}" dt="2024-10-02T07:49:57.556" v="0" actId="167"/>
          <ac:grpSpMkLst>
            <pc:docMk/>
            <pc:sldMk cId="3131600676" sldId="267"/>
            <ac:grpSpMk id="2" creationId="{8EA8C4B5-E380-FB4F-B334-F8C245371647}"/>
          </ac:grpSpMkLst>
        </pc:grpChg>
      </pc:sldChg>
      <pc:sldChg chg="delSp modSp">
        <pc:chgData name="Van Rossum, Tom" userId="2ac44578-19c6-4573-a87a-231f28dfbf0c" providerId="ADAL" clId="{D5E834AE-52B9-5843-8A04-E393E52949D1}" dt="2024-10-02T07:50:28.836" v="7" actId="1076"/>
        <pc:sldMkLst>
          <pc:docMk/>
          <pc:sldMk cId="2591107015" sldId="294"/>
        </pc:sldMkLst>
        <pc:spChg chg="mod">
          <ac:chgData name="Van Rossum, Tom" userId="2ac44578-19c6-4573-a87a-231f28dfbf0c" providerId="ADAL" clId="{D5E834AE-52B9-5843-8A04-E393E52949D1}" dt="2024-10-02T07:50:28.836" v="7" actId="1076"/>
          <ac:spMkLst>
            <pc:docMk/>
            <pc:sldMk cId="2591107015" sldId="294"/>
            <ac:spMk id="3" creationId="{0F6EBC26-C00C-EE46-AECF-730A6A617EAC}"/>
          </ac:spMkLst>
        </pc:spChg>
        <pc:grpChg chg="mod">
          <ac:chgData name="Van Rossum, Tom" userId="2ac44578-19c6-4573-a87a-231f28dfbf0c" providerId="ADAL" clId="{D5E834AE-52B9-5843-8A04-E393E52949D1}" dt="2024-10-02T07:50:28.836" v="7" actId="1076"/>
          <ac:grpSpMkLst>
            <pc:docMk/>
            <pc:sldMk cId="2591107015" sldId="294"/>
            <ac:grpSpMk id="9" creationId="{432EA9A3-C866-C34D-A91D-53FD43CAF708}"/>
          </ac:grpSpMkLst>
        </pc:grpChg>
        <pc:picChg chg="mod">
          <ac:chgData name="Van Rossum, Tom" userId="2ac44578-19c6-4573-a87a-231f28dfbf0c" providerId="ADAL" clId="{D5E834AE-52B9-5843-8A04-E393E52949D1}" dt="2024-10-02T07:50:28.836" v="7" actId="1076"/>
          <ac:picMkLst>
            <pc:docMk/>
            <pc:sldMk cId="2591107015" sldId="294"/>
            <ac:picMk id="3073" creationId="{505677E0-92C9-434E-AF09-8237036A61CE}"/>
          </ac:picMkLst>
        </pc:picChg>
        <pc:picChg chg="del mod">
          <ac:chgData name="Van Rossum, Tom" userId="2ac44578-19c6-4573-a87a-231f28dfbf0c" providerId="ADAL" clId="{D5E834AE-52B9-5843-8A04-E393E52949D1}" dt="2024-10-02T07:50:24.113" v="5" actId="478"/>
          <ac:picMkLst>
            <pc:docMk/>
            <pc:sldMk cId="2591107015" sldId="294"/>
            <ac:picMk id="1834479625" creationId="{732A512A-E088-ABCA-2DED-BA5CD7011994}"/>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ljmu-my.sharepoint.com/personal/spsabowm_ljmu_ac_uk/Documents/Leeds%20Beckett/Apple%20Project/data%20analysis/Quant%20Bookle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ljmu-my.sharepoint.com/personal/spsabowm_ljmu_ac_uk/Documents/Leeds%20Beckett/Apple%20Project/data%20analysis/Quant%20Bookle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ljmu-my.sharepoint.com/personal/spsabowm_ljmu_ac_uk/Documents/Leeds%20Beckett/Apple%20Project/data%20analysis/Quant%20Bookle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0"/>
              <a:t>Self-Worth Scores Across 3 Measurement Points</a:t>
            </a:r>
            <a:endParaRPr lang="en-GB"/>
          </a:p>
        </c:rich>
      </c:tx>
      <c:overlay val="0"/>
      <c:spPr>
        <a:noFill/>
        <a:ln>
          <a:noFill/>
        </a:ln>
        <a:effectLst/>
      </c:spPr>
    </c:title>
    <c:autoTitleDeleted val="0"/>
    <c:plotArea>
      <c:layout/>
      <c:lineChart>
        <c:grouping val="standard"/>
        <c:varyColors val="0"/>
        <c:ser>
          <c:idx val="1"/>
          <c:order val="0"/>
          <c:tx>
            <c:strRef>
              <c:f>Sheet1!$D$1</c:f>
              <c:strCache>
                <c:ptCount val="1"/>
                <c:pt idx="0">
                  <c:v>athletic</c:v>
                </c:pt>
              </c:strCache>
            </c:strRef>
          </c:tx>
          <c:cat>
            <c:strRef>
              <c:f>Sheet1!$B$2:$B$4</c:f>
              <c:strCache>
                <c:ptCount val="3"/>
                <c:pt idx="0">
                  <c:v>baseline</c:v>
                </c:pt>
                <c:pt idx="1">
                  <c:v>pre-intervention</c:v>
                </c:pt>
                <c:pt idx="2">
                  <c:v>post-intervention</c:v>
                </c:pt>
              </c:strCache>
            </c:strRef>
          </c:cat>
          <c:val>
            <c:numRef>
              <c:f>Sheet1!$D$2:$D$4</c:f>
              <c:numCache>
                <c:formatCode>###0.000</c:formatCode>
                <c:ptCount val="3"/>
                <c:pt idx="0">
                  <c:v>2.3684210526315788</c:v>
                </c:pt>
                <c:pt idx="1">
                  <c:v>2.5894736842105255</c:v>
                </c:pt>
                <c:pt idx="2">
                  <c:v>2.5368421052631573</c:v>
                </c:pt>
              </c:numCache>
            </c:numRef>
          </c:val>
          <c:smooth val="0"/>
          <c:extLst>
            <c:ext xmlns:c16="http://schemas.microsoft.com/office/drawing/2014/chart" uri="{C3380CC4-5D6E-409C-BE32-E72D297353CC}">
              <c16:uniqueId val="{00000000-65B1-4250-9155-4E6E01458D59}"/>
            </c:ext>
          </c:extLst>
        </c:ser>
        <c:ser>
          <c:idx val="0"/>
          <c:order val="1"/>
          <c:tx>
            <c:strRef>
              <c:f>Sheet1!$C$1</c:f>
              <c:strCache>
                <c:ptCount val="1"/>
                <c:pt idx="0">
                  <c:v>global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Sheet1!$B$2:$B$4</c:f>
              <c:strCache>
                <c:ptCount val="3"/>
                <c:pt idx="0">
                  <c:v>baseline</c:v>
                </c:pt>
                <c:pt idx="1">
                  <c:v>pre-intervention</c:v>
                </c:pt>
                <c:pt idx="2">
                  <c:v>post-intervention</c:v>
                </c:pt>
              </c:strCache>
            </c:strRef>
          </c:cat>
          <c:val>
            <c:numRef>
              <c:f>Sheet1!$C$2:$C$4</c:f>
              <c:numCache>
                <c:formatCode>###0.000</c:formatCode>
                <c:ptCount val="3"/>
                <c:pt idx="0">
                  <c:v>2.7263157894736838</c:v>
                </c:pt>
                <c:pt idx="1">
                  <c:v>2.6289473684210525</c:v>
                </c:pt>
                <c:pt idx="2">
                  <c:v>2.6421052631578941</c:v>
                </c:pt>
              </c:numCache>
            </c:numRef>
          </c:val>
          <c:smooth val="0"/>
          <c:extLst>
            <c:ext xmlns:c16="http://schemas.microsoft.com/office/drawing/2014/chart" uri="{C3380CC4-5D6E-409C-BE32-E72D297353CC}">
              <c16:uniqueId val="{00000001-65B1-4250-9155-4E6E01458D59}"/>
            </c:ext>
          </c:extLst>
        </c:ser>
        <c:dLbls>
          <c:showLegendKey val="0"/>
          <c:showVal val="0"/>
          <c:showCatName val="0"/>
          <c:showSerName val="0"/>
          <c:showPercent val="0"/>
          <c:showBubbleSize val="0"/>
        </c:dLbls>
        <c:marker val="1"/>
        <c:smooth val="0"/>
        <c:axId val="920266815"/>
        <c:axId val="920268255"/>
      </c:lineChart>
      <c:catAx>
        <c:axId val="92026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268255"/>
        <c:crosses val="autoZero"/>
        <c:auto val="1"/>
        <c:lblAlgn val="ctr"/>
        <c:lblOffset val="100"/>
        <c:noMultiLvlLbl val="0"/>
      </c:catAx>
      <c:valAx>
        <c:axId val="920268255"/>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266815"/>
        <c:crosses val="autoZero"/>
        <c:crossBetween val="between"/>
      </c:valAx>
    </c:plotArea>
    <c:legend>
      <c:legendPos val="r"/>
      <c:overlay val="0"/>
    </c:legend>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a:t>
            </a:r>
            <a:r>
              <a:rPr lang="en-US" baseline="0"/>
              <a:t> Enjoyment Scores Across 3 Measurement Points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Sheet1!$F$1</c:f>
              <c:strCache>
                <c:ptCount val="1"/>
                <c:pt idx="0">
                  <c:v>pe enjoyment</c:v>
                </c:pt>
              </c:strCache>
            </c:strRef>
          </c:tx>
          <c:spPr>
            <a:ln w="28575" cap="rnd">
              <a:solidFill>
                <a:schemeClr val="accent6"/>
              </a:solidFill>
              <a:round/>
            </a:ln>
            <a:effectLst/>
          </c:spPr>
          <c:marker>
            <c:symbol val="circle"/>
            <c:size val="5"/>
            <c:spPr>
              <a:solidFill>
                <a:schemeClr val="accent1"/>
              </a:solidFill>
              <a:ln w="9525">
                <a:solidFill>
                  <a:schemeClr val="accent1"/>
                </a:solidFill>
              </a:ln>
              <a:effectLst/>
            </c:spPr>
          </c:marker>
          <c:cat>
            <c:strRef>
              <c:f>Sheet1!$B$2:$B$4</c:f>
              <c:strCache>
                <c:ptCount val="3"/>
                <c:pt idx="0">
                  <c:v>baseline</c:v>
                </c:pt>
                <c:pt idx="1">
                  <c:v>pre-intervention</c:v>
                </c:pt>
                <c:pt idx="2">
                  <c:v>post-intervention</c:v>
                </c:pt>
              </c:strCache>
            </c:strRef>
          </c:cat>
          <c:val>
            <c:numRef>
              <c:f>Sheet1!$F$2:$F$4</c:f>
              <c:numCache>
                <c:formatCode>###0.000</c:formatCode>
                <c:ptCount val="3"/>
                <c:pt idx="0">
                  <c:v>3.7173684210526314</c:v>
                </c:pt>
                <c:pt idx="1">
                  <c:v>3.8005263157894738</c:v>
                </c:pt>
                <c:pt idx="2">
                  <c:v>3.8184210526315785</c:v>
                </c:pt>
              </c:numCache>
            </c:numRef>
          </c:val>
          <c:smooth val="0"/>
          <c:extLst>
            <c:ext xmlns:c16="http://schemas.microsoft.com/office/drawing/2014/chart" uri="{C3380CC4-5D6E-409C-BE32-E72D297353CC}">
              <c16:uniqueId val="{00000000-D2DE-5743-BC92-EF2974A3B698}"/>
            </c:ext>
          </c:extLst>
        </c:ser>
        <c:dLbls>
          <c:showLegendKey val="0"/>
          <c:showVal val="0"/>
          <c:showCatName val="0"/>
          <c:showSerName val="0"/>
          <c:showPercent val="0"/>
          <c:showBubbleSize val="0"/>
        </c:dLbls>
        <c:marker val="1"/>
        <c:smooth val="0"/>
        <c:axId val="593025871"/>
        <c:axId val="593026831"/>
      </c:lineChart>
      <c:catAx>
        <c:axId val="59302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026831"/>
        <c:crosses val="autoZero"/>
        <c:auto val="1"/>
        <c:lblAlgn val="ctr"/>
        <c:lblOffset val="100"/>
        <c:noMultiLvlLbl val="0"/>
      </c:catAx>
      <c:valAx>
        <c:axId val="593026831"/>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025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Body</a:t>
            </a:r>
            <a:r>
              <a:rPr lang="en-GB" baseline="0"/>
              <a:t> Satisfaction Scores Across 3 Measurement Points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Sheet1!$E$1</c:f>
              <c:strCache>
                <c:ptCount val="1"/>
                <c:pt idx="0">
                  <c:v>body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Sheet1!$B$2:$B$4</c:f>
              <c:strCache>
                <c:ptCount val="3"/>
                <c:pt idx="0">
                  <c:v>baseline</c:v>
                </c:pt>
                <c:pt idx="1">
                  <c:v>pre-intervention</c:v>
                </c:pt>
                <c:pt idx="2">
                  <c:v>post-intervention</c:v>
                </c:pt>
              </c:strCache>
            </c:strRef>
          </c:cat>
          <c:val>
            <c:numRef>
              <c:f>Sheet1!$E$2:$E$4</c:f>
              <c:numCache>
                <c:formatCode>###0.000</c:formatCode>
                <c:ptCount val="3"/>
                <c:pt idx="0">
                  <c:v>0.6842105263157896</c:v>
                </c:pt>
                <c:pt idx="1">
                  <c:v>0.6842105263157896</c:v>
                </c:pt>
                <c:pt idx="2">
                  <c:v>0.68421052631578949</c:v>
                </c:pt>
              </c:numCache>
            </c:numRef>
          </c:val>
          <c:smooth val="0"/>
          <c:extLst>
            <c:ext xmlns:c16="http://schemas.microsoft.com/office/drawing/2014/chart" uri="{C3380CC4-5D6E-409C-BE32-E72D297353CC}">
              <c16:uniqueId val="{00000000-20B0-4B31-9AFA-A413A87D2B9C}"/>
            </c:ext>
          </c:extLst>
        </c:ser>
        <c:dLbls>
          <c:showLegendKey val="0"/>
          <c:showVal val="0"/>
          <c:showCatName val="0"/>
          <c:showSerName val="0"/>
          <c:showPercent val="0"/>
          <c:showBubbleSize val="0"/>
        </c:dLbls>
        <c:marker val="1"/>
        <c:smooth val="0"/>
        <c:axId val="884902767"/>
        <c:axId val="884903247"/>
      </c:lineChart>
      <c:catAx>
        <c:axId val="88490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903247"/>
        <c:crosses val="autoZero"/>
        <c:auto val="1"/>
        <c:lblAlgn val="ctr"/>
        <c:lblOffset val="100"/>
        <c:noMultiLvlLbl val="0"/>
      </c:catAx>
      <c:valAx>
        <c:axId val="884903247"/>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902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10-02T10:07:52.719" idx="1">
    <p:pos x="10" y="10"/>
    <p:text/>
    <p:extLst>
      <p:ext uri="{C676402C-5697-4E1C-873F-D02D1690AC5C}">
        <p15:threadingInfo xmlns:p15="http://schemas.microsoft.com/office/powerpoint/2012/main" timeZoneBias="-480"/>
      </p:ext>
    </p:extLst>
  </p:cm>
  <p:cm authorId="1" dt="2024-10-02T10:07:57.243" idx="2">
    <p:pos x="106" y="106"/>
    <p:text>Not sure how important this slide is?</p:text>
    <p:extLst>
      <p:ext uri="{C676402C-5697-4E1C-873F-D02D1690AC5C}">
        <p15:threadingInfo xmlns:p15="http://schemas.microsoft.com/office/powerpoint/2012/main" timeZoneBias="-480"/>
      </p:ext>
    </p:extLst>
  </p:cm>
  <p:cm authorId="1" dt="2024-10-02T10:09:58.848" idx="3">
    <p:pos x="202" y="202"/>
    <p:text>How did these emerge?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02T10:19:52.086" idx="4">
    <p:pos x="10" y="10"/>
    <p:text>What does this mean and why is it important?</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BF42E-701B-4D0F-8DCD-37C06F7EEEC9}" type="doc">
      <dgm:prSet loTypeId="urn:microsoft.com/office/officeart/2016/7/layout/LinearArrowProcessNumbered" loCatId="process" qsTypeId="urn:microsoft.com/office/officeart/2005/8/quickstyle/simple1" qsCatId="simple" csTypeId="urn:microsoft.com/office/officeart/2005/8/colors/accent1_2" csCatId="accent1" phldr="1"/>
      <dgm:spPr/>
    </dgm:pt>
    <dgm:pt modelId="{5AC35AB5-1FCC-4845-A11D-938DDA04C6F1}">
      <dgm:prSet phldrT="[Text]" custT="1"/>
      <dgm:spPr/>
      <dgm:t>
        <a:bodyPr/>
        <a:lstStyle/>
        <a:p>
          <a:pPr marL="0" lvl="0" algn="l" defTabSz="889000">
            <a:lnSpc>
              <a:spcPct val="90000"/>
            </a:lnSpc>
            <a:spcBef>
              <a:spcPct val="0"/>
            </a:spcBef>
            <a:spcAft>
              <a:spcPct val="35000"/>
            </a:spcAft>
            <a:buNone/>
          </a:pPr>
          <a:r>
            <a:rPr lang="en-GB" sz="2000" b="1" kern="1200" dirty="0">
              <a:solidFill>
                <a:prstClr val="black">
                  <a:hueOff val="0"/>
                  <a:satOff val="0"/>
                  <a:lumOff val="0"/>
                  <a:alphaOff val="0"/>
                </a:prstClr>
              </a:solidFill>
              <a:latin typeface="Calibri" panose="020F0502020204030204"/>
              <a:ea typeface="+mn-ea"/>
              <a:cs typeface="+mn-cs"/>
            </a:rPr>
            <a:t>Pre-receiving Apple watch</a:t>
          </a:r>
        </a:p>
        <a:p>
          <a:pPr marL="0" lvl="0" algn="l" defTabSz="6223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Surveys</a:t>
          </a:r>
          <a:r>
            <a:rPr lang="en-GB" sz="1400" kern="1200" dirty="0"/>
            <a:t> </a:t>
          </a:r>
        </a:p>
      </dgm:t>
    </dgm:pt>
    <dgm:pt modelId="{1A630C80-E510-4E9A-B103-F345A0E88405}" type="parTrans" cxnId="{ED418DD8-0298-4485-B394-58EF1FED6BD1}">
      <dgm:prSet/>
      <dgm:spPr/>
      <dgm:t>
        <a:bodyPr/>
        <a:lstStyle/>
        <a:p>
          <a:endParaRPr lang="en-GB"/>
        </a:p>
      </dgm:t>
    </dgm:pt>
    <dgm:pt modelId="{C6B4B12B-59FE-47B5-A3A7-BDB6B65B76A3}" type="sibTrans" cxnId="{ED418DD8-0298-4485-B394-58EF1FED6BD1}">
      <dgm:prSet phldrT="1" phldr="0"/>
      <dgm:spPr/>
      <dgm:t>
        <a:bodyPr/>
        <a:lstStyle/>
        <a:p>
          <a:r>
            <a:rPr lang="en-GB"/>
            <a:t>1</a:t>
          </a:r>
        </a:p>
      </dgm:t>
    </dgm:pt>
    <dgm:pt modelId="{42E17186-0B66-42B5-B5AB-0B4DBAD7C418}">
      <dgm:prSet phldrT="[Text]" custT="1"/>
      <dgm:spPr/>
      <dgm:t>
        <a:bodyPr/>
        <a:lstStyle/>
        <a:p>
          <a:r>
            <a:rPr lang="en-GB" sz="2000" b="1" dirty="0"/>
            <a:t>Post-receiving Apple watch</a:t>
          </a:r>
        </a:p>
        <a:p>
          <a:r>
            <a:rPr lang="en-GB" sz="2000" b="0" dirty="0"/>
            <a:t>Co-design groups</a:t>
          </a:r>
        </a:p>
        <a:p>
          <a:r>
            <a:rPr lang="en-GB" sz="2000" dirty="0"/>
            <a:t>Surveys</a:t>
          </a:r>
        </a:p>
      </dgm:t>
    </dgm:pt>
    <dgm:pt modelId="{258C7876-D55C-4F38-88A0-0C6F05C59F79}" type="parTrans" cxnId="{3667BC1B-3350-4EA7-90AD-31EDD409A919}">
      <dgm:prSet/>
      <dgm:spPr/>
      <dgm:t>
        <a:bodyPr/>
        <a:lstStyle/>
        <a:p>
          <a:endParaRPr lang="en-GB"/>
        </a:p>
      </dgm:t>
    </dgm:pt>
    <dgm:pt modelId="{36C2904A-AB4F-4816-AB69-C00163159E76}" type="sibTrans" cxnId="{3667BC1B-3350-4EA7-90AD-31EDD409A919}">
      <dgm:prSet phldrT="2" phldr="0"/>
      <dgm:spPr/>
      <dgm:t>
        <a:bodyPr/>
        <a:lstStyle/>
        <a:p>
          <a:r>
            <a:rPr lang="en-GB"/>
            <a:t>2</a:t>
          </a:r>
        </a:p>
      </dgm:t>
    </dgm:pt>
    <dgm:pt modelId="{B42EBCF3-B1BE-4353-84B2-7CB025E4106A}">
      <dgm:prSet phldrT="[Text]" custT="1"/>
      <dgm:spPr/>
      <dgm:t>
        <a:bodyPr/>
        <a:lstStyle/>
        <a:p>
          <a:pPr marL="0" lvl="0" algn="l" defTabSz="889000">
            <a:lnSpc>
              <a:spcPct val="90000"/>
            </a:lnSpc>
            <a:spcBef>
              <a:spcPct val="0"/>
            </a:spcBef>
            <a:spcAft>
              <a:spcPct val="35000"/>
            </a:spcAft>
            <a:buNone/>
          </a:pPr>
          <a:r>
            <a:rPr lang="en-GB" sz="2000" b="1" kern="1200" dirty="0">
              <a:solidFill>
                <a:prstClr val="black">
                  <a:hueOff val="0"/>
                  <a:satOff val="0"/>
                  <a:lumOff val="0"/>
                  <a:alphaOff val="0"/>
                </a:prstClr>
              </a:solidFill>
              <a:latin typeface="Calibri" panose="020F0502020204030204"/>
              <a:ea typeface="+mn-ea"/>
              <a:cs typeface="+mn-cs"/>
            </a:rPr>
            <a:t>Post-intervention</a:t>
          </a:r>
        </a:p>
        <a:p>
          <a:pPr marL="0" lvl="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Focus groups</a:t>
          </a:r>
        </a:p>
        <a:p>
          <a:pPr marL="0" lvl="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Surveys</a:t>
          </a:r>
        </a:p>
        <a:p>
          <a:pPr marL="0" lvl="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Teacher interview</a:t>
          </a:r>
        </a:p>
      </dgm:t>
    </dgm:pt>
    <dgm:pt modelId="{D9E39941-E4F2-4818-B69E-A4AE3DB52934}" type="sibTrans" cxnId="{13AE50F2-625D-4E06-BB40-D38CA129213B}">
      <dgm:prSet phldrT="3" phldr="0"/>
      <dgm:spPr/>
      <dgm:t>
        <a:bodyPr/>
        <a:lstStyle/>
        <a:p>
          <a:r>
            <a:rPr lang="en-GB"/>
            <a:t>3</a:t>
          </a:r>
          <a:endParaRPr lang="en-GB" dirty="0"/>
        </a:p>
      </dgm:t>
    </dgm:pt>
    <dgm:pt modelId="{DE91969A-26CB-4832-84DE-C7FE572D95CE}" type="parTrans" cxnId="{13AE50F2-625D-4E06-BB40-D38CA129213B}">
      <dgm:prSet/>
      <dgm:spPr/>
      <dgm:t>
        <a:bodyPr/>
        <a:lstStyle/>
        <a:p>
          <a:endParaRPr lang="en-GB"/>
        </a:p>
      </dgm:t>
    </dgm:pt>
    <dgm:pt modelId="{1DA7E7EE-3D6D-427F-A3A2-D98E16BA4E71}" type="pres">
      <dgm:prSet presAssocID="{1A2BF42E-701B-4D0F-8DCD-37C06F7EEEC9}" presName="linearFlow" presStyleCnt="0">
        <dgm:presLayoutVars>
          <dgm:dir/>
          <dgm:animLvl val="lvl"/>
          <dgm:resizeHandles val="exact"/>
        </dgm:presLayoutVars>
      </dgm:prSet>
      <dgm:spPr/>
    </dgm:pt>
    <dgm:pt modelId="{D7DAE72D-44DF-454E-A7F8-AA2974EEEF17}" type="pres">
      <dgm:prSet presAssocID="{5AC35AB5-1FCC-4845-A11D-938DDA04C6F1}" presName="compositeNode" presStyleCnt="0"/>
      <dgm:spPr/>
    </dgm:pt>
    <dgm:pt modelId="{FCF3CC06-AE0B-4035-819C-42AF514141C3}" type="pres">
      <dgm:prSet presAssocID="{5AC35AB5-1FCC-4845-A11D-938DDA04C6F1}" presName="parTx" presStyleLbl="node1" presStyleIdx="0" presStyleCnt="0">
        <dgm:presLayoutVars>
          <dgm:chMax val="0"/>
          <dgm:chPref val="0"/>
          <dgm:bulletEnabled val="1"/>
        </dgm:presLayoutVars>
      </dgm:prSet>
      <dgm:spPr/>
    </dgm:pt>
    <dgm:pt modelId="{71CF680E-2AE7-4C0E-BC72-E6846994C681}" type="pres">
      <dgm:prSet presAssocID="{5AC35AB5-1FCC-4845-A11D-938DDA04C6F1}" presName="parSh" presStyleCnt="0"/>
      <dgm:spPr/>
    </dgm:pt>
    <dgm:pt modelId="{878A28B3-9020-4878-9C83-F6954B721B9C}" type="pres">
      <dgm:prSet presAssocID="{5AC35AB5-1FCC-4845-A11D-938DDA04C6F1}" presName="lineNode" presStyleLbl="alignAccFollowNode1" presStyleIdx="0" presStyleCnt="9"/>
      <dgm:spPr/>
    </dgm:pt>
    <dgm:pt modelId="{A01CD539-C993-4A44-ACFA-3B3BA2C8495E}" type="pres">
      <dgm:prSet presAssocID="{5AC35AB5-1FCC-4845-A11D-938DDA04C6F1}" presName="lineArrowNode" presStyleLbl="alignAccFollowNode1" presStyleIdx="1" presStyleCnt="9"/>
      <dgm:spPr/>
    </dgm:pt>
    <dgm:pt modelId="{C36DAFC7-339A-4D16-8238-7039AAADEE6B}" type="pres">
      <dgm:prSet presAssocID="{C6B4B12B-59FE-47B5-A3A7-BDB6B65B76A3}" presName="sibTransNodeCircle" presStyleLbl="alignNode1" presStyleIdx="0" presStyleCnt="3">
        <dgm:presLayoutVars>
          <dgm:chMax val="0"/>
          <dgm:bulletEnabled/>
        </dgm:presLayoutVars>
      </dgm:prSet>
      <dgm:spPr/>
    </dgm:pt>
    <dgm:pt modelId="{C28B3E19-4784-492D-9866-50DB5EC3B368}" type="pres">
      <dgm:prSet presAssocID="{C6B4B12B-59FE-47B5-A3A7-BDB6B65B76A3}" presName="spacerBetweenCircleAndCallout" presStyleCnt="0">
        <dgm:presLayoutVars/>
      </dgm:prSet>
      <dgm:spPr/>
    </dgm:pt>
    <dgm:pt modelId="{8B236E15-950E-4290-A6B8-BFE3720ECBF0}" type="pres">
      <dgm:prSet presAssocID="{5AC35AB5-1FCC-4845-A11D-938DDA04C6F1}" presName="nodeText" presStyleLbl="alignAccFollowNode1" presStyleIdx="2" presStyleCnt="9">
        <dgm:presLayoutVars>
          <dgm:bulletEnabled val="1"/>
        </dgm:presLayoutVars>
      </dgm:prSet>
      <dgm:spPr/>
    </dgm:pt>
    <dgm:pt modelId="{7DBB684B-11D7-4A74-ABB3-16590EC0FCEF}" type="pres">
      <dgm:prSet presAssocID="{C6B4B12B-59FE-47B5-A3A7-BDB6B65B76A3}" presName="sibTransComposite" presStyleCnt="0"/>
      <dgm:spPr/>
    </dgm:pt>
    <dgm:pt modelId="{A239DF6A-BCAD-47CE-ADC8-9D6707352E6E}" type="pres">
      <dgm:prSet presAssocID="{42E17186-0B66-42B5-B5AB-0B4DBAD7C418}" presName="compositeNode" presStyleCnt="0"/>
      <dgm:spPr/>
    </dgm:pt>
    <dgm:pt modelId="{DC6C5E5F-8E68-4BB5-AAC7-2665FC8B98E3}" type="pres">
      <dgm:prSet presAssocID="{42E17186-0B66-42B5-B5AB-0B4DBAD7C418}" presName="parTx" presStyleLbl="node1" presStyleIdx="0" presStyleCnt="0">
        <dgm:presLayoutVars>
          <dgm:chMax val="0"/>
          <dgm:chPref val="0"/>
          <dgm:bulletEnabled val="1"/>
        </dgm:presLayoutVars>
      </dgm:prSet>
      <dgm:spPr/>
    </dgm:pt>
    <dgm:pt modelId="{74A3F67A-29FE-43FD-8C24-895934903E7D}" type="pres">
      <dgm:prSet presAssocID="{42E17186-0B66-42B5-B5AB-0B4DBAD7C418}" presName="parSh" presStyleCnt="0"/>
      <dgm:spPr/>
    </dgm:pt>
    <dgm:pt modelId="{920E698F-9F9C-410F-A101-02B1834B4A12}" type="pres">
      <dgm:prSet presAssocID="{42E17186-0B66-42B5-B5AB-0B4DBAD7C418}" presName="lineNode" presStyleLbl="alignAccFollowNode1" presStyleIdx="3" presStyleCnt="9"/>
      <dgm:spPr/>
    </dgm:pt>
    <dgm:pt modelId="{39426C91-B831-4210-8957-B4D25B852B12}" type="pres">
      <dgm:prSet presAssocID="{42E17186-0B66-42B5-B5AB-0B4DBAD7C418}" presName="lineArrowNode" presStyleLbl="alignAccFollowNode1" presStyleIdx="4" presStyleCnt="9"/>
      <dgm:spPr/>
    </dgm:pt>
    <dgm:pt modelId="{91B668D5-2B63-4265-8C77-AAE47FA241F7}" type="pres">
      <dgm:prSet presAssocID="{36C2904A-AB4F-4816-AB69-C00163159E76}" presName="sibTransNodeCircle" presStyleLbl="alignNode1" presStyleIdx="1" presStyleCnt="3">
        <dgm:presLayoutVars>
          <dgm:chMax val="0"/>
          <dgm:bulletEnabled/>
        </dgm:presLayoutVars>
      </dgm:prSet>
      <dgm:spPr/>
    </dgm:pt>
    <dgm:pt modelId="{E8BB4D06-AD49-42F9-AB0E-C3EDD288B7F2}" type="pres">
      <dgm:prSet presAssocID="{36C2904A-AB4F-4816-AB69-C00163159E76}" presName="spacerBetweenCircleAndCallout" presStyleCnt="0">
        <dgm:presLayoutVars/>
      </dgm:prSet>
      <dgm:spPr/>
    </dgm:pt>
    <dgm:pt modelId="{7BB8E207-3C13-4565-A554-C9E3FE64E686}" type="pres">
      <dgm:prSet presAssocID="{42E17186-0B66-42B5-B5AB-0B4DBAD7C418}" presName="nodeText" presStyleLbl="alignAccFollowNode1" presStyleIdx="5" presStyleCnt="9">
        <dgm:presLayoutVars>
          <dgm:bulletEnabled val="1"/>
        </dgm:presLayoutVars>
      </dgm:prSet>
      <dgm:spPr/>
    </dgm:pt>
    <dgm:pt modelId="{4F4ABFBB-5F7D-48E2-93EE-42AF9CF75F72}" type="pres">
      <dgm:prSet presAssocID="{36C2904A-AB4F-4816-AB69-C00163159E76}" presName="sibTransComposite" presStyleCnt="0"/>
      <dgm:spPr/>
    </dgm:pt>
    <dgm:pt modelId="{99FF2412-FFE8-4925-8702-82416A3580A2}" type="pres">
      <dgm:prSet presAssocID="{B42EBCF3-B1BE-4353-84B2-7CB025E4106A}" presName="compositeNode" presStyleCnt="0"/>
      <dgm:spPr/>
    </dgm:pt>
    <dgm:pt modelId="{C47ED571-BC3B-4F0A-A203-9215D951CB4F}" type="pres">
      <dgm:prSet presAssocID="{B42EBCF3-B1BE-4353-84B2-7CB025E4106A}" presName="parTx" presStyleLbl="node1" presStyleIdx="0" presStyleCnt="0">
        <dgm:presLayoutVars>
          <dgm:chMax val="0"/>
          <dgm:chPref val="0"/>
          <dgm:bulletEnabled val="1"/>
        </dgm:presLayoutVars>
      </dgm:prSet>
      <dgm:spPr/>
    </dgm:pt>
    <dgm:pt modelId="{3080043E-48A0-40F8-8FE5-6B778884CBFE}" type="pres">
      <dgm:prSet presAssocID="{B42EBCF3-B1BE-4353-84B2-7CB025E4106A}" presName="parSh" presStyleCnt="0"/>
      <dgm:spPr/>
    </dgm:pt>
    <dgm:pt modelId="{5C54B00D-C2E5-450A-8E90-13AEABC6F79E}" type="pres">
      <dgm:prSet presAssocID="{B42EBCF3-B1BE-4353-84B2-7CB025E4106A}" presName="lineNode" presStyleLbl="alignAccFollowNode1" presStyleIdx="6" presStyleCnt="9"/>
      <dgm:spPr/>
    </dgm:pt>
    <dgm:pt modelId="{65442940-76D9-413F-8532-A2230DFAE200}" type="pres">
      <dgm:prSet presAssocID="{B42EBCF3-B1BE-4353-84B2-7CB025E4106A}" presName="lineArrowNode" presStyleLbl="alignAccFollowNode1" presStyleIdx="7" presStyleCnt="9"/>
      <dgm:spPr/>
    </dgm:pt>
    <dgm:pt modelId="{54188D12-A6F8-4CF1-81D8-5BAF564B809B}" type="pres">
      <dgm:prSet presAssocID="{D9E39941-E4F2-4818-B69E-A4AE3DB52934}" presName="sibTransNodeCircle" presStyleLbl="alignNode1" presStyleIdx="2" presStyleCnt="3">
        <dgm:presLayoutVars>
          <dgm:chMax val="0"/>
          <dgm:bulletEnabled/>
        </dgm:presLayoutVars>
      </dgm:prSet>
      <dgm:spPr/>
    </dgm:pt>
    <dgm:pt modelId="{B3A2ECA7-55D6-4CF8-BBD7-F94E8AFAE505}" type="pres">
      <dgm:prSet presAssocID="{D9E39941-E4F2-4818-B69E-A4AE3DB52934}" presName="spacerBetweenCircleAndCallout" presStyleCnt="0">
        <dgm:presLayoutVars/>
      </dgm:prSet>
      <dgm:spPr/>
    </dgm:pt>
    <dgm:pt modelId="{2029612B-5E58-49E9-BD82-5363543B5611}" type="pres">
      <dgm:prSet presAssocID="{B42EBCF3-B1BE-4353-84B2-7CB025E4106A}" presName="nodeText" presStyleLbl="alignAccFollowNode1" presStyleIdx="8" presStyleCnt="9" custScaleY="100000">
        <dgm:presLayoutVars>
          <dgm:bulletEnabled val="1"/>
        </dgm:presLayoutVars>
      </dgm:prSet>
      <dgm:spPr/>
    </dgm:pt>
  </dgm:ptLst>
  <dgm:cxnLst>
    <dgm:cxn modelId="{3667BC1B-3350-4EA7-90AD-31EDD409A919}" srcId="{1A2BF42E-701B-4D0F-8DCD-37C06F7EEEC9}" destId="{42E17186-0B66-42B5-B5AB-0B4DBAD7C418}" srcOrd="1" destOrd="0" parTransId="{258C7876-D55C-4F38-88A0-0C6F05C59F79}" sibTransId="{36C2904A-AB4F-4816-AB69-C00163159E76}"/>
    <dgm:cxn modelId="{5626B553-7A96-47A0-8024-D2A4C7AD15D6}" type="presOf" srcId="{36C2904A-AB4F-4816-AB69-C00163159E76}" destId="{91B668D5-2B63-4265-8C77-AAE47FA241F7}" srcOrd="0" destOrd="0" presId="urn:microsoft.com/office/officeart/2016/7/layout/LinearArrowProcessNumbered"/>
    <dgm:cxn modelId="{7A4D006C-0DCA-4381-88D8-BF3AA84385A6}" type="presOf" srcId="{5AC35AB5-1FCC-4845-A11D-938DDA04C6F1}" destId="{8B236E15-950E-4290-A6B8-BFE3720ECBF0}" srcOrd="0" destOrd="0" presId="urn:microsoft.com/office/officeart/2016/7/layout/LinearArrowProcessNumbered"/>
    <dgm:cxn modelId="{6020A574-8227-403E-8236-AC9ADCAA5660}" type="presOf" srcId="{D9E39941-E4F2-4818-B69E-A4AE3DB52934}" destId="{54188D12-A6F8-4CF1-81D8-5BAF564B809B}" srcOrd="0" destOrd="0" presId="urn:microsoft.com/office/officeart/2016/7/layout/LinearArrowProcessNumbered"/>
    <dgm:cxn modelId="{56CBEC7F-8D8F-44AF-A8F1-8E11C03B8CE5}" type="presOf" srcId="{42E17186-0B66-42B5-B5AB-0B4DBAD7C418}" destId="{7BB8E207-3C13-4565-A554-C9E3FE64E686}" srcOrd="0" destOrd="0" presId="urn:microsoft.com/office/officeart/2016/7/layout/LinearArrowProcessNumbered"/>
    <dgm:cxn modelId="{C0D560A2-919F-40B1-BA54-DC688C1BA572}" type="presOf" srcId="{1A2BF42E-701B-4D0F-8DCD-37C06F7EEEC9}" destId="{1DA7E7EE-3D6D-427F-A3A2-D98E16BA4E71}" srcOrd="0" destOrd="0" presId="urn:microsoft.com/office/officeart/2016/7/layout/LinearArrowProcessNumbered"/>
    <dgm:cxn modelId="{EF4E54A4-8B88-4CF5-9AFF-E060DD39AE3A}" type="presOf" srcId="{C6B4B12B-59FE-47B5-A3A7-BDB6B65B76A3}" destId="{C36DAFC7-339A-4D16-8238-7039AAADEE6B}" srcOrd="0" destOrd="0" presId="urn:microsoft.com/office/officeart/2016/7/layout/LinearArrowProcessNumbered"/>
    <dgm:cxn modelId="{80FDD7C7-6050-4EEE-84EA-498B846FC709}" type="presOf" srcId="{B42EBCF3-B1BE-4353-84B2-7CB025E4106A}" destId="{2029612B-5E58-49E9-BD82-5363543B5611}" srcOrd="0" destOrd="0" presId="urn:microsoft.com/office/officeart/2016/7/layout/LinearArrowProcessNumbered"/>
    <dgm:cxn modelId="{ED418DD8-0298-4485-B394-58EF1FED6BD1}" srcId="{1A2BF42E-701B-4D0F-8DCD-37C06F7EEEC9}" destId="{5AC35AB5-1FCC-4845-A11D-938DDA04C6F1}" srcOrd="0" destOrd="0" parTransId="{1A630C80-E510-4E9A-B103-F345A0E88405}" sibTransId="{C6B4B12B-59FE-47B5-A3A7-BDB6B65B76A3}"/>
    <dgm:cxn modelId="{13AE50F2-625D-4E06-BB40-D38CA129213B}" srcId="{1A2BF42E-701B-4D0F-8DCD-37C06F7EEEC9}" destId="{B42EBCF3-B1BE-4353-84B2-7CB025E4106A}" srcOrd="2" destOrd="0" parTransId="{DE91969A-26CB-4832-84DE-C7FE572D95CE}" sibTransId="{D9E39941-E4F2-4818-B69E-A4AE3DB52934}"/>
    <dgm:cxn modelId="{DD22C514-5488-40D6-81A5-B7F02DD9EB7A}" type="presParOf" srcId="{1DA7E7EE-3D6D-427F-A3A2-D98E16BA4E71}" destId="{D7DAE72D-44DF-454E-A7F8-AA2974EEEF17}" srcOrd="0" destOrd="0" presId="urn:microsoft.com/office/officeart/2016/7/layout/LinearArrowProcessNumbered"/>
    <dgm:cxn modelId="{ED2CE4AD-2BAA-4274-9474-EB0AA2E50D7A}" type="presParOf" srcId="{D7DAE72D-44DF-454E-A7F8-AA2974EEEF17}" destId="{FCF3CC06-AE0B-4035-819C-42AF514141C3}" srcOrd="0" destOrd="0" presId="urn:microsoft.com/office/officeart/2016/7/layout/LinearArrowProcessNumbered"/>
    <dgm:cxn modelId="{C3958616-5ECD-42CA-8052-C637A8CF8214}" type="presParOf" srcId="{D7DAE72D-44DF-454E-A7F8-AA2974EEEF17}" destId="{71CF680E-2AE7-4C0E-BC72-E6846994C681}" srcOrd="1" destOrd="0" presId="urn:microsoft.com/office/officeart/2016/7/layout/LinearArrowProcessNumbered"/>
    <dgm:cxn modelId="{2FF0FF52-4241-4088-A679-CCCD821AE8B1}" type="presParOf" srcId="{71CF680E-2AE7-4C0E-BC72-E6846994C681}" destId="{878A28B3-9020-4878-9C83-F6954B721B9C}" srcOrd="0" destOrd="0" presId="urn:microsoft.com/office/officeart/2016/7/layout/LinearArrowProcessNumbered"/>
    <dgm:cxn modelId="{AB9CB467-AF2A-4D93-A825-9B2A364CA4B6}" type="presParOf" srcId="{71CF680E-2AE7-4C0E-BC72-E6846994C681}" destId="{A01CD539-C993-4A44-ACFA-3B3BA2C8495E}" srcOrd="1" destOrd="0" presId="urn:microsoft.com/office/officeart/2016/7/layout/LinearArrowProcessNumbered"/>
    <dgm:cxn modelId="{BB1D0876-4F49-4010-A3B3-22A263329EF3}" type="presParOf" srcId="{71CF680E-2AE7-4C0E-BC72-E6846994C681}" destId="{C36DAFC7-339A-4D16-8238-7039AAADEE6B}" srcOrd="2" destOrd="0" presId="urn:microsoft.com/office/officeart/2016/7/layout/LinearArrowProcessNumbered"/>
    <dgm:cxn modelId="{E6798557-6415-4016-8CC4-56515AA5994D}" type="presParOf" srcId="{71CF680E-2AE7-4C0E-BC72-E6846994C681}" destId="{C28B3E19-4784-492D-9866-50DB5EC3B368}" srcOrd="3" destOrd="0" presId="urn:microsoft.com/office/officeart/2016/7/layout/LinearArrowProcessNumbered"/>
    <dgm:cxn modelId="{EBA428C1-D629-469D-8C0A-92C76A242928}" type="presParOf" srcId="{D7DAE72D-44DF-454E-A7F8-AA2974EEEF17}" destId="{8B236E15-950E-4290-A6B8-BFE3720ECBF0}" srcOrd="2" destOrd="0" presId="urn:microsoft.com/office/officeart/2016/7/layout/LinearArrowProcessNumbered"/>
    <dgm:cxn modelId="{F33949CD-F4F7-4F29-B0D2-35FDBC974588}" type="presParOf" srcId="{1DA7E7EE-3D6D-427F-A3A2-D98E16BA4E71}" destId="{7DBB684B-11D7-4A74-ABB3-16590EC0FCEF}" srcOrd="1" destOrd="0" presId="urn:microsoft.com/office/officeart/2016/7/layout/LinearArrowProcessNumbered"/>
    <dgm:cxn modelId="{D3C3FB28-FD04-426D-AD04-F1DD26156F56}" type="presParOf" srcId="{1DA7E7EE-3D6D-427F-A3A2-D98E16BA4E71}" destId="{A239DF6A-BCAD-47CE-ADC8-9D6707352E6E}" srcOrd="2" destOrd="0" presId="urn:microsoft.com/office/officeart/2016/7/layout/LinearArrowProcessNumbered"/>
    <dgm:cxn modelId="{6A529589-5A0D-4711-B524-2708973A09A6}" type="presParOf" srcId="{A239DF6A-BCAD-47CE-ADC8-9D6707352E6E}" destId="{DC6C5E5F-8E68-4BB5-AAC7-2665FC8B98E3}" srcOrd="0" destOrd="0" presId="urn:microsoft.com/office/officeart/2016/7/layout/LinearArrowProcessNumbered"/>
    <dgm:cxn modelId="{087DC693-570D-4699-A8BA-DA1C85558BC3}" type="presParOf" srcId="{A239DF6A-BCAD-47CE-ADC8-9D6707352E6E}" destId="{74A3F67A-29FE-43FD-8C24-895934903E7D}" srcOrd="1" destOrd="0" presId="urn:microsoft.com/office/officeart/2016/7/layout/LinearArrowProcessNumbered"/>
    <dgm:cxn modelId="{309541C2-5120-4419-9101-19CF60F5D16D}" type="presParOf" srcId="{74A3F67A-29FE-43FD-8C24-895934903E7D}" destId="{920E698F-9F9C-410F-A101-02B1834B4A12}" srcOrd="0" destOrd="0" presId="urn:microsoft.com/office/officeart/2016/7/layout/LinearArrowProcessNumbered"/>
    <dgm:cxn modelId="{8A8EE79C-9C54-4057-8594-7D9957802E7A}" type="presParOf" srcId="{74A3F67A-29FE-43FD-8C24-895934903E7D}" destId="{39426C91-B831-4210-8957-B4D25B852B12}" srcOrd="1" destOrd="0" presId="urn:microsoft.com/office/officeart/2016/7/layout/LinearArrowProcessNumbered"/>
    <dgm:cxn modelId="{5F0E520F-8DB4-44BA-9AB0-BEAFACF27F48}" type="presParOf" srcId="{74A3F67A-29FE-43FD-8C24-895934903E7D}" destId="{91B668D5-2B63-4265-8C77-AAE47FA241F7}" srcOrd="2" destOrd="0" presId="urn:microsoft.com/office/officeart/2016/7/layout/LinearArrowProcessNumbered"/>
    <dgm:cxn modelId="{6BDF6BD0-CCBC-481A-843E-AD02755C4A04}" type="presParOf" srcId="{74A3F67A-29FE-43FD-8C24-895934903E7D}" destId="{E8BB4D06-AD49-42F9-AB0E-C3EDD288B7F2}" srcOrd="3" destOrd="0" presId="urn:microsoft.com/office/officeart/2016/7/layout/LinearArrowProcessNumbered"/>
    <dgm:cxn modelId="{290BBF29-2A7B-4831-9E71-4D3E1B954C29}" type="presParOf" srcId="{A239DF6A-BCAD-47CE-ADC8-9D6707352E6E}" destId="{7BB8E207-3C13-4565-A554-C9E3FE64E686}" srcOrd="2" destOrd="0" presId="urn:microsoft.com/office/officeart/2016/7/layout/LinearArrowProcessNumbered"/>
    <dgm:cxn modelId="{9970CBEF-3486-46C4-8E19-DD1048639D86}" type="presParOf" srcId="{1DA7E7EE-3D6D-427F-A3A2-D98E16BA4E71}" destId="{4F4ABFBB-5F7D-48E2-93EE-42AF9CF75F72}" srcOrd="3" destOrd="0" presId="urn:microsoft.com/office/officeart/2016/7/layout/LinearArrowProcessNumbered"/>
    <dgm:cxn modelId="{B58718A5-25C9-4F61-BDC8-C21609BEDC66}" type="presParOf" srcId="{1DA7E7EE-3D6D-427F-A3A2-D98E16BA4E71}" destId="{99FF2412-FFE8-4925-8702-82416A3580A2}" srcOrd="4" destOrd="0" presId="urn:microsoft.com/office/officeart/2016/7/layout/LinearArrowProcessNumbered"/>
    <dgm:cxn modelId="{09286F16-4CCE-465D-ACFE-F55ACEBC4EA4}" type="presParOf" srcId="{99FF2412-FFE8-4925-8702-82416A3580A2}" destId="{C47ED571-BC3B-4F0A-A203-9215D951CB4F}" srcOrd="0" destOrd="0" presId="urn:microsoft.com/office/officeart/2016/7/layout/LinearArrowProcessNumbered"/>
    <dgm:cxn modelId="{4966AB49-F4FA-442D-9347-05E776A61B20}" type="presParOf" srcId="{99FF2412-FFE8-4925-8702-82416A3580A2}" destId="{3080043E-48A0-40F8-8FE5-6B778884CBFE}" srcOrd="1" destOrd="0" presId="urn:microsoft.com/office/officeart/2016/7/layout/LinearArrowProcessNumbered"/>
    <dgm:cxn modelId="{C902312C-1DB7-421C-9F8B-3D0461224E51}" type="presParOf" srcId="{3080043E-48A0-40F8-8FE5-6B778884CBFE}" destId="{5C54B00D-C2E5-450A-8E90-13AEABC6F79E}" srcOrd="0" destOrd="0" presId="urn:microsoft.com/office/officeart/2016/7/layout/LinearArrowProcessNumbered"/>
    <dgm:cxn modelId="{7F7C15C9-9370-4395-A822-A4ED90637C2E}" type="presParOf" srcId="{3080043E-48A0-40F8-8FE5-6B778884CBFE}" destId="{65442940-76D9-413F-8532-A2230DFAE200}" srcOrd="1" destOrd="0" presId="urn:microsoft.com/office/officeart/2016/7/layout/LinearArrowProcessNumbered"/>
    <dgm:cxn modelId="{EDA419B7-D00C-4470-9278-11993B98692F}" type="presParOf" srcId="{3080043E-48A0-40F8-8FE5-6B778884CBFE}" destId="{54188D12-A6F8-4CF1-81D8-5BAF564B809B}" srcOrd="2" destOrd="0" presId="urn:microsoft.com/office/officeart/2016/7/layout/LinearArrowProcessNumbered"/>
    <dgm:cxn modelId="{0BC038D0-AE8A-414F-A315-5BB8E8CF9C1D}" type="presParOf" srcId="{3080043E-48A0-40F8-8FE5-6B778884CBFE}" destId="{B3A2ECA7-55D6-4CF8-BBD7-F94E8AFAE505}" srcOrd="3" destOrd="0" presId="urn:microsoft.com/office/officeart/2016/7/layout/LinearArrowProcessNumbered"/>
    <dgm:cxn modelId="{F0393784-79DE-4730-9D65-C4335A60295A}" type="presParOf" srcId="{99FF2412-FFE8-4925-8702-82416A3580A2}" destId="{2029612B-5E58-49E9-BD82-5363543B5611}"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1BDF4-6C96-BF4D-A69C-D4462AC7D6A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GB"/>
        </a:p>
      </dgm:t>
    </dgm:pt>
    <dgm:pt modelId="{9D1A8570-D9EB-A64B-983C-DE0A1B73DB3A}">
      <dgm:prSet/>
      <dgm:spPr/>
      <dgm:t>
        <a:bodyPr/>
        <a:lstStyle/>
        <a:p>
          <a:r>
            <a:rPr lang="en-US"/>
            <a:t>Twenty-five females, aged 13-14 years, from an Apple Distinguished, rural, relatively affluent School in North Yorkshire completed three sets of scales:</a:t>
          </a:r>
          <a:endParaRPr lang="en-AU"/>
        </a:p>
      </dgm:t>
    </dgm:pt>
    <dgm:pt modelId="{2A79F9EA-2C91-5445-B276-679A68E37D31}" type="parTrans" cxnId="{0BFF03D1-1FFA-DE4F-918D-4904DE44A517}">
      <dgm:prSet/>
      <dgm:spPr/>
      <dgm:t>
        <a:bodyPr/>
        <a:lstStyle/>
        <a:p>
          <a:endParaRPr lang="en-GB"/>
        </a:p>
      </dgm:t>
    </dgm:pt>
    <dgm:pt modelId="{872F1010-2D97-5E40-AD5C-DAB899F4D74A}" type="sibTrans" cxnId="{0BFF03D1-1FFA-DE4F-918D-4904DE44A517}">
      <dgm:prSet/>
      <dgm:spPr/>
      <dgm:t>
        <a:bodyPr/>
        <a:lstStyle/>
        <a:p>
          <a:endParaRPr lang="en-GB"/>
        </a:p>
      </dgm:t>
    </dgm:pt>
    <dgm:pt modelId="{7E7B8383-0163-D641-B024-00CCC95F62BB}">
      <dgm:prSet/>
      <dgm:spPr/>
      <dgm:t>
        <a:bodyPr/>
        <a:lstStyle/>
        <a:p>
          <a:r>
            <a:rPr lang="en-US"/>
            <a:t>Self-perceptions</a:t>
          </a:r>
          <a:endParaRPr lang="en-AU"/>
        </a:p>
      </dgm:t>
    </dgm:pt>
    <dgm:pt modelId="{8A57D176-CC4F-8C46-87F0-2C12F23662EA}" type="parTrans" cxnId="{882864E7-0502-1D48-B0D5-AB0937869A10}">
      <dgm:prSet/>
      <dgm:spPr/>
      <dgm:t>
        <a:bodyPr/>
        <a:lstStyle/>
        <a:p>
          <a:endParaRPr lang="en-GB"/>
        </a:p>
      </dgm:t>
    </dgm:pt>
    <dgm:pt modelId="{588EF2CE-091E-A746-A6F0-24603660C1FE}" type="sibTrans" cxnId="{882864E7-0502-1D48-B0D5-AB0937869A10}">
      <dgm:prSet/>
      <dgm:spPr/>
      <dgm:t>
        <a:bodyPr/>
        <a:lstStyle/>
        <a:p>
          <a:endParaRPr lang="en-GB"/>
        </a:p>
      </dgm:t>
    </dgm:pt>
    <dgm:pt modelId="{DF22E369-0F03-144E-AABD-821403726062}">
      <dgm:prSet/>
      <dgm:spPr/>
      <dgm:t>
        <a:bodyPr/>
        <a:lstStyle/>
        <a:p>
          <a:r>
            <a:rPr lang="en-US"/>
            <a:t>Body satisfaction</a:t>
          </a:r>
          <a:endParaRPr lang="en-AU"/>
        </a:p>
      </dgm:t>
    </dgm:pt>
    <dgm:pt modelId="{5CB01932-C3A7-5647-A27A-66A31AF4E5D5}" type="parTrans" cxnId="{A66EE1D0-BD69-A04A-B1B8-3B8D3D64EA4E}">
      <dgm:prSet/>
      <dgm:spPr/>
      <dgm:t>
        <a:bodyPr/>
        <a:lstStyle/>
        <a:p>
          <a:endParaRPr lang="en-GB"/>
        </a:p>
      </dgm:t>
    </dgm:pt>
    <dgm:pt modelId="{3B70086B-91D9-8F47-8338-BCD6409280F1}" type="sibTrans" cxnId="{A66EE1D0-BD69-A04A-B1B8-3B8D3D64EA4E}">
      <dgm:prSet/>
      <dgm:spPr/>
      <dgm:t>
        <a:bodyPr/>
        <a:lstStyle/>
        <a:p>
          <a:endParaRPr lang="en-GB"/>
        </a:p>
      </dgm:t>
    </dgm:pt>
    <dgm:pt modelId="{3EDAE5A7-0BAD-FA4A-8240-E2BC61C10B3A}">
      <dgm:prSet/>
      <dgm:spPr/>
      <dgm:t>
        <a:bodyPr/>
        <a:lstStyle/>
        <a:p>
          <a:r>
            <a:rPr lang="en-US"/>
            <a:t>Physical Activity Enjoyment</a:t>
          </a:r>
          <a:endParaRPr lang="en-AU"/>
        </a:p>
      </dgm:t>
    </dgm:pt>
    <dgm:pt modelId="{8ADD78A6-9ED5-1049-821D-D989B07CDA9C}" type="parTrans" cxnId="{A5A127FE-431F-2247-8B05-52C511ECF684}">
      <dgm:prSet/>
      <dgm:spPr/>
      <dgm:t>
        <a:bodyPr/>
        <a:lstStyle/>
        <a:p>
          <a:endParaRPr lang="en-GB"/>
        </a:p>
      </dgm:t>
    </dgm:pt>
    <dgm:pt modelId="{D6D9E185-33C3-7F46-A2DD-C148ADCEC5BF}" type="sibTrans" cxnId="{A5A127FE-431F-2247-8B05-52C511ECF684}">
      <dgm:prSet/>
      <dgm:spPr/>
      <dgm:t>
        <a:bodyPr/>
        <a:lstStyle/>
        <a:p>
          <a:endParaRPr lang="en-GB"/>
        </a:p>
      </dgm:t>
    </dgm:pt>
    <dgm:pt modelId="{60CA82BD-45A4-9C44-8050-416D57D4F8E2}" type="pres">
      <dgm:prSet presAssocID="{D731BDF4-6C96-BF4D-A69C-D4462AC7D6AA}" presName="Name0" presStyleCnt="0">
        <dgm:presLayoutVars>
          <dgm:dir/>
          <dgm:resizeHandles val="exact"/>
        </dgm:presLayoutVars>
      </dgm:prSet>
      <dgm:spPr/>
    </dgm:pt>
    <dgm:pt modelId="{5871A182-69CF-9E46-AA54-C96E5AE9EE5E}" type="pres">
      <dgm:prSet presAssocID="{9D1A8570-D9EB-A64B-983C-DE0A1B73DB3A}" presName="node" presStyleLbl="node1" presStyleIdx="0" presStyleCnt="4">
        <dgm:presLayoutVars>
          <dgm:bulletEnabled val="1"/>
        </dgm:presLayoutVars>
      </dgm:prSet>
      <dgm:spPr/>
    </dgm:pt>
    <dgm:pt modelId="{CD5A1E49-5F0A-304B-A982-23FA6A688520}" type="pres">
      <dgm:prSet presAssocID="{872F1010-2D97-5E40-AD5C-DAB899F4D74A}" presName="sibTrans" presStyleLbl="sibTrans2D1" presStyleIdx="0" presStyleCnt="3"/>
      <dgm:spPr/>
    </dgm:pt>
    <dgm:pt modelId="{AAAB4B24-7FA9-3148-AA19-AEE4AA40AE55}" type="pres">
      <dgm:prSet presAssocID="{872F1010-2D97-5E40-AD5C-DAB899F4D74A}" presName="connectorText" presStyleLbl="sibTrans2D1" presStyleIdx="0" presStyleCnt="3"/>
      <dgm:spPr/>
    </dgm:pt>
    <dgm:pt modelId="{70757A9C-264D-1340-9CC3-A51D3F813BB2}" type="pres">
      <dgm:prSet presAssocID="{7E7B8383-0163-D641-B024-00CCC95F62BB}" presName="node" presStyleLbl="node1" presStyleIdx="1" presStyleCnt="4">
        <dgm:presLayoutVars>
          <dgm:bulletEnabled val="1"/>
        </dgm:presLayoutVars>
      </dgm:prSet>
      <dgm:spPr/>
    </dgm:pt>
    <dgm:pt modelId="{295D529A-7B98-D348-A398-79773092C34E}" type="pres">
      <dgm:prSet presAssocID="{588EF2CE-091E-A746-A6F0-24603660C1FE}" presName="sibTrans" presStyleLbl="sibTrans2D1" presStyleIdx="1" presStyleCnt="3"/>
      <dgm:spPr/>
    </dgm:pt>
    <dgm:pt modelId="{2A7347D8-D4BC-0949-A81B-9AC1A4921CC8}" type="pres">
      <dgm:prSet presAssocID="{588EF2CE-091E-A746-A6F0-24603660C1FE}" presName="connectorText" presStyleLbl="sibTrans2D1" presStyleIdx="1" presStyleCnt="3"/>
      <dgm:spPr/>
    </dgm:pt>
    <dgm:pt modelId="{351A4C28-35B5-8744-8312-9EC7741D1784}" type="pres">
      <dgm:prSet presAssocID="{DF22E369-0F03-144E-AABD-821403726062}" presName="node" presStyleLbl="node1" presStyleIdx="2" presStyleCnt="4">
        <dgm:presLayoutVars>
          <dgm:bulletEnabled val="1"/>
        </dgm:presLayoutVars>
      </dgm:prSet>
      <dgm:spPr/>
    </dgm:pt>
    <dgm:pt modelId="{9CCB4A4B-1C63-8141-A036-78A8B1EE9B25}" type="pres">
      <dgm:prSet presAssocID="{3B70086B-91D9-8F47-8338-BCD6409280F1}" presName="sibTrans" presStyleLbl="sibTrans2D1" presStyleIdx="2" presStyleCnt="3"/>
      <dgm:spPr/>
    </dgm:pt>
    <dgm:pt modelId="{43D8D4E9-ED65-994F-8C07-4DF260B2F22C}" type="pres">
      <dgm:prSet presAssocID="{3B70086B-91D9-8F47-8338-BCD6409280F1}" presName="connectorText" presStyleLbl="sibTrans2D1" presStyleIdx="2" presStyleCnt="3"/>
      <dgm:spPr/>
    </dgm:pt>
    <dgm:pt modelId="{12C4BFF2-1BA5-BB48-9F2B-7FBFF87C5F20}" type="pres">
      <dgm:prSet presAssocID="{3EDAE5A7-0BAD-FA4A-8240-E2BC61C10B3A}" presName="node" presStyleLbl="node1" presStyleIdx="3" presStyleCnt="4">
        <dgm:presLayoutVars>
          <dgm:bulletEnabled val="1"/>
        </dgm:presLayoutVars>
      </dgm:prSet>
      <dgm:spPr/>
    </dgm:pt>
  </dgm:ptLst>
  <dgm:cxnLst>
    <dgm:cxn modelId="{5AA34822-EF22-7546-815E-5C926DB38A3D}" type="presOf" srcId="{3EDAE5A7-0BAD-FA4A-8240-E2BC61C10B3A}" destId="{12C4BFF2-1BA5-BB48-9F2B-7FBFF87C5F20}" srcOrd="0" destOrd="0" presId="urn:microsoft.com/office/officeart/2005/8/layout/process1"/>
    <dgm:cxn modelId="{CB285934-F1A3-5941-9679-A58754C9D446}" type="presOf" srcId="{9D1A8570-D9EB-A64B-983C-DE0A1B73DB3A}" destId="{5871A182-69CF-9E46-AA54-C96E5AE9EE5E}" srcOrd="0" destOrd="0" presId="urn:microsoft.com/office/officeart/2005/8/layout/process1"/>
    <dgm:cxn modelId="{6AD3DF3C-CCD5-9642-AF3D-94826F64B3BD}" type="presOf" srcId="{3B70086B-91D9-8F47-8338-BCD6409280F1}" destId="{9CCB4A4B-1C63-8141-A036-78A8B1EE9B25}" srcOrd="0" destOrd="0" presId="urn:microsoft.com/office/officeart/2005/8/layout/process1"/>
    <dgm:cxn modelId="{1C17504E-37A4-FD4F-96A8-9DA39624571F}" type="presOf" srcId="{7E7B8383-0163-D641-B024-00CCC95F62BB}" destId="{70757A9C-264D-1340-9CC3-A51D3F813BB2}" srcOrd="0" destOrd="0" presId="urn:microsoft.com/office/officeart/2005/8/layout/process1"/>
    <dgm:cxn modelId="{EB216852-CD5E-F64E-8738-611A2C5CD215}" type="presOf" srcId="{872F1010-2D97-5E40-AD5C-DAB899F4D74A}" destId="{CD5A1E49-5F0A-304B-A982-23FA6A688520}" srcOrd="0" destOrd="0" presId="urn:microsoft.com/office/officeart/2005/8/layout/process1"/>
    <dgm:cxn modelId="{63756F84-CF4F-714F-B10F-8D6B6BBD14DF}" type="presOf" srcId="{588EF2CE-091E-A746-A6F0-24603660C1FE}" destId="{2A7347D8-D4BC-0949-A81B-9AC1A4921CC8}" srcOrd="1" destOrd="0" presId="urn:microsoft.com/office/officeart/2005/8/layout/process1"/>
    <dgm:cxn modelId="{CBD05492-C707-624B-8BF1-9E79F7F4D167}" type="presOf" srcId="{872F1010-2D97-5E40-AD5C-DAB899F4D74A}" destId="{AAAB4B24-7FA9-3148-AA19-AEE4AA40AE55}" srcOrd="1" destOrd="0" presId="urn:microsoft.com/office/officeart/2005/8/layout/process1"/>
    <dgm:cxn modelId="{B2EE189F-16AB-C94E-A53C-A2D87D241557}" type="presOf" srcId="{DF22E369-0F03-144E-AABD-821403726062}" destId="{351A4C28-35B5-8744-8312-9EC7741D1784}" srcOrd="0" destOrd="0" presId="urn:microsoft.com/office/officeart/2005/8/layout/process1"/>
    <dgm:cxn modelId="{71E703A1-3CCE-6E40-AEEF-29B5319B1A46}" type="presOf" srcId="{588EF2CE-091E-A746-A6F0-24603660C1FE}" destId="{295D529A-7B98-D348-A398-79773092C34E}" srcOrd="0" destOrd="0" presId="urn:microsoft.com/office/officeart/2005/8/layout/process1"/>
    <dgm:cxn modelId="{D85FC8C6-6C64-744E-B0A5-4E4C034287C9}" type="presOf" srcId="{D731BDF4-6C96-BF4D-A69C-D4462AC7D6AA}" destId="{60CA82BD-45A4-9C44-8050-416D57D4F8E2}" srcOrd="0" destOrd="0" presId="urn:microsoft.com/office/officeart/2005/8/layout/process1"/>
    <dgm:cxn modelId="{A66EE1D0-BD69-A04A-B1B8-3B8D3D64EA4E}" srcId="{D731BDF4-6C96-BF4D-A69C-D4462AC7D6AA}" destId="{DF22E369-0F03-144E-AABD-821403726062}" srcOrd="2" destOrd="0" parTransId="{5CB01932-C3A7-5647-A27A-66A31AF4E5D5}" sibTransId="{3B70086B-91D9-8F47-8338-BCD6409280F1}"/>
    <dgm:cxn modelId="{0BFF03D1-1FFA-DE4F-918D-4904DE44A517}" srcId="{D731BDF4-6C96-BF4D-A69C-D4462AC7D6AA}" destId="{9D1A8570-D9EB-A64B-983C-DE0A1B73DB3A}" srcOrd="0" destOrd="0" parTransId="{2A79F9EA-2C91-5445-B276-679A68E37D31}" sibTransId="{872F1010-2D97-5E40-AD5C-DAB899F4D74A}"/>
    <dgm:cxn modelId="{9D4416E2-B31E-DD40-9FAC-13BB00206DF3}" type="presOf" srcId="{3B70086B-91D9-8F47-8338-BCD6409280F1}" destId="{43D8D4E9-ED65-994F-8C07-4DF260B2F22C}" srcOrd="1" destOrd="0" presId="urn:microsoft.com/office/officeart/2005/8/layout/process1"/>
    <dgm:cxn modelId="{882864E7-0502-1D48-B0D5-AB0937869A10}" srcId="{D731BDF4-6C96-BF4D-A69C-D4462AC7D6AA}" destId="{7E7B8383-0163-D641-B024-00CCC95F62BB}" srcOrd="1" destOrd="0" parTransId="{8A57D176-CC4F-8C46-87F0-2C12F23662EA}" sibTransId="{588EF2CE-091E-A746-A6F0-24603660C1FE}"/>
    <dgm:cxn modelId="{A5A127FE-431F-2247-8B05-52C511ECF684}" srcId="{D731BDF4-6C96-BF4D-A69C-D4462AC7D6AA}" destId="{3EDAE5A7-0BAD-FA4A-8240-E2BC61C10B3A}" srcOrd="3" destOrd="0" parTransId="{8ADD78A6-9ED5-1049-821D-D989B07CDA9C}" sibTransId="{D6D9E185-33C3-7F46-A2DD-C148ADCEC5BF}"/>
    <dgm:cxn modelId="{504B3427-1A0F-0146-9DA3-8D838E77F8BA}" type="presParOf" srcId="{60CA82BD-45A4-9C44-8050-416D57D4F8E2}" destId="{5871A182-69CF-9E46-AA54-C96E5AE9EE5E}" srcOrd="0" destOrd="0" presId="urn:microsoft.com/office/officeart/2005/8/layout/process1"/>
    <dgm:cxn modelId="{76931C90-3CFD-5D4A-B96F-E840CF26560C}" type="presParOf" srcId="{60CA82BD-45A4-9C44-8050-416D57D4F8E2}" destId="{CD5A1E49-5F0A-304B-A982-23FA6A688520}" srcOrd="1" destOrd="0" presId="urn:microsoft.com/office/officeart/2005/8/layout/process1"/>
    <dgm:cxn modelId="{51F6DD75-60C3-E94D-9909-A0D2D748091B}" type="presParOf" srcId="{CD5A1E49-5F0A-304B-A982-23FA6A688520}" destId="{AAAB4B24-7FA9-3148-AA19-AEE4AA40AE55}" srcOrd="0" destOrd="0" presId="urn:microsoft.com/office/officeart/2005/8/layout/process1"/>
    <dgm:cxn modelId="{E745239E-9ACB-624D-B7B3-DB3551D77EB5}" type="presParOf" srcId="{60CA82BD-45A4-9C44-8050-416D57D4F8E2}" destId="{70757A9C-264D-1340-9CC3-A51D3F813BB2}" srcOrd="2" destOrd="0" presId="urn:microsoft.com/office/officeart/2005/8/layout/process1"/>
    <dgm:cxn modelId="{2DEBA9C3-209C-0043-A8B3-51AEAEC9817F}" type="presParOf" srcId="{60CA82BD-45A4-9C44-8050-416D57D4F8E2}" destId="{295D529A-7B98-D348-A398-79773092C34E}" srcOrd="3" destOrd="0" presId="urn:microsoft.com/office/officeart/2005/8/layout/process1"/>
    <dgm:cxn modelId="{78517F79-5C22-864D-AED4-121E77834DFD}" type="presParOf" srcId="{295D529A-7B98-D348-A398-79773092C34E}" destId="{2A7347D8-D4BC-0949-A81B-9AC1A4921CC8}" srcOrd="0" destOrd="0" presId="urn:microsoft.com/office/officeart/2005/8/layout/process1"/>
    <dgm:cxn modelId="{AFD6C661-16B9-0248-96C7-883E57E4F5B3}" type="presParOf" srcId="{60CA82BD-45A4-9C44-8050-416D57D4F8E2}" destId="{351A4C28-35B5-8744-8312-9EC7741D1784}" srcOrd="4" destOrd="0" presId="urn:microsoft.com/office/officeart/2005/8/layout/process1"/>
    <dgm:cxn modelId="{D9A22F02-52E0-DD40-8626-8832870E109D}" type="presParOf" srcId="{60CA82BD-45A4-9C44-8050-416D57D4F8E2}" destId="{9CCB4A4B-1C63-8141-A036-78A8B1EE9B25}" srcOrd="5" destOrd="0" presId="urn:microsoft.com/office/officeart/2005/8/layout/process1"/>
    <dgm:cxn modelId="{773AB38F-91B1-4745-91F8-E46F86898590}" type="presParOf" srcId="{9CCB4A4B-1C63-8141-A036-78A8B1EE9B25}" destId="{43D8D4E9-ED65-994F-8C07-4DF260B2F22C}" srcOrd="0" destOrd="0" presId="urn:microsoft.com/office/officeart/2005/8/layout/process1"/>
    <dgm:cxn modelId="{F0FC0015-1977-6A42-9D11-2C44CE061B46}" type="presParOf" srcId="{60CA82BD-45A4-9C44-8050-416D57D4F8E2}" destId="{12C4BFF2-1BA5-BB48-9F2B-7FBFF87C5F20}"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68CFC0-D6D4-CF4E-8624-A6FF2E2AEA5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FD673B62-C293-4B48-BEE8-5F4CEA9154AC}">
      <dgm:prSet/>
      <dgm:spPr/>
      <dgm:t>
        <a:bodyPr/>
        <a:lstStyle/>
        <a:p>
          <a:r>
            <a:rPr lang="en-US"/>
            <a:t>A ‘most used watch feature’ task</a:t>
          </a:r>
          <a:endParaRPr lang="en-AU"/>
        </a:p>
      </dgm:t>
    </dgm:pt>
    <dgm:pt modelId="{45D0EF62-60ED-164F-89EB-68A9675C007A}" type="parTrans" cxnId="{292ABC3D-DC40-BC4E-80B0-4852B77FF31C}">
      <dgm:prSet/>
      <dgm:spPr/>
      <dgm:t>
        <a:bodyPr/>
        <a:lstStyle/>
        <a:p>
          <a:endParaRPr lang="en-GB"/>
        </a:p>
      </dgm:t>
    </dgm:pt>
    <dgm:pt modelId="{F0071E67-596D-084D-AC2F-FAE6D1BB5055}" type="sibTrans" cxnId="{292ABC3D-DC40-BC4E-80B0-4852B77FF31C}">
      <dgm:prSet/>
      <dgm:spPr/>
      <dgm:t>
        <a:bodyPr/>
        <a:lstStyle/>
        <a:p>
          <a:endParaRPr lang="en-GB"/>
        </a:p>
      </dgm:t>
    </dgm:pt>
    <dgm:pt modelId="{C9E26B51-C671-7443-BB2D-4879DC5835F7}">
      <dgm:prSet/>
      <dgm:spPr/>
      <dgm:t>
        <a:bodyPr/>
        <a:lstStyle/>
        <a:p>
          <a:r>
            <a:rPr lang="en-US"/>
            <a:t>Planning an Athletics PE lesson with the watch on a template</a:t>
          </a:r>
          <a:endParaRPr lang="en-AU"/>
        </a:p>
      </dgm:t>
    </dgm:pt>
    <dgm:pt modelId="{E46C295A-0DE6-F54D-B53D-FD6878F36FE7}" type="parTrans" cxnId="{B16EBA4F-3573-304E-ABAA-2F8AD45BAB4F}">
      <dgm:prSet/>
      <dgm:spPr/>
      <dgm:t>
        <a:bodyPr/>
        <a:lstStyle/>
        <a:p>
          <a:endParaRPr lang="en-GB"/>
        </a:p>
      </dgm:t>
    </dgm:pt>
    <dgm:pt modelId="{D6759B4F-C699-D247-92DB-45762A92987C}" type="sibTrans" cxnId="{B16EBA4F-3573-304E-ABAA-2F8AD45BAB4F}">
      <dgm:prSet/>
      <dgm:spPr/>
      <dgm:t>
        <a:bodyPr/>
        <a:lstStyle/>
        <a:p>
          <a:endParaRPr lang="en-GB"/>
        </a:p>
      </dgm:t>
    </dgm:pt>
    <dgm:pt modelId="{0DB58F0A-94D7-5842-AF36-E3C614C1BEE4}">
      <dgm:prSet/>
      <dgm:spPr/>
      <dgm:t>
        <a:bodyPr/>
        <a:lstStyle/>
        <a:p>
          <a:r>
            <a:rPr lang="en-US"/>
            <a:t>Planning a PE lesson without any structure</a:t>
          </a:r>
          <a:endParaRPr lang="en-AU"/>
        </a:p>
      </dgm:t>
    </dgm:pt>
    <dgm:pt modelId="{5171B408-A4EB-B142-9D8E-C1EF980A4303}" type="parTrans" cxnId="{79192017-72B1-DA4C-BA19-700A4E0D1445}">
      <dgm:prSet/>
      <dgm:spPr/>
      <dgm:t>
        <a:bodyPr/>
        <a:lstStyle/>
        <a:p>
          <a:endParaRPr lang="en-GB"/>
        </a:p>
      </dgm:t>
    </dgm:pt>
    <dgm:pt modelId="{E61A0388-CD88-9043-87E3-3031AF1B8793}" type="sibTrans" cxnId="{79192017-72B1-DA4C-BA19-700A4E0D1445}">
      <dgm:prSet/>
      <dgm:spPr/>
      <dgm:t>
        <a:bodyPr/>
        <a:lstStyle/>
        <a:p>
          <a:endParaRPr lang="en-GB"/>
        </a:p>
      </dgm:t>
    </dgm:pt>
    <dgm:pt modelId="{53879234-800D-0243-B9A0-5C315872360F}">
      <dgm:prSet/>
      <dgm:spPr/>
      <dgm:t>
        <a:bodyPr/>
        <a:lstStyle/>
        <a:p>
          <a:r>
            <a:rPr lang="en-US"/>
            <a:t>Focus groups audio recorded and analysed using content analysis</a:t>
          </a:r>
          <a:endParaRPr lang="en-AU"/>
        </a:p>
      </dgm:t>
    </dgm:pt>
    <dgm:pt modelId="{7E9F3BD9-0872-9B40-92FD-E9F68674DC84}" type="parTrans" cxnId="{7FAE3BF1-463F-6845-A82B-E210D2B24C79}">
      <dgm:prSet/>
      <dgm:spPr/>
      <dgm:t>
        <a:bodyPr/>
        <a:lstStyle/>
        <a:p>
          <a:endParaRPr lang="en-GB"/>
        </a:p>
      </dgm:t>
    </dgm:pt>
    <dgm:pt modelId="{4870BBAC-4A92-7540-AFFC-79A6B85D42A2}" type="sibTrans" cxnId="{7FAE3BF1-463F-6845-A82B-E210D2B24C79}">
      <dgm:prSet/>
      <dgm:spPr/>
      <dgm:t>
        <a:bodyPr/>
        <a:lstStyle/>
        <a:p>
          <a:endParaRPr lang="en-GB"/>
        </a:p>
      </dgm:t>
    </dgm:pt>
    <dgm:pt modelId="{345AE41B-45E5-9B42-B3DC-5E94FE14CEBF}" type="pres">
      <dgm:prSet presAssocID="{2A68CFC0-D6D4-CF4E-8624-A6FF2E2AEA59}" presName="CompostProcess" presStyleCnt="0">
        <dgm:presLayoutVars>
          <dgm:dir/>
          <dgm:resizeHandles val="exact"/>
        </dgm:presLayoutVars>
      </dgm:prSet>
      <dgm:spPr/>
    </dgm:pt>
    <dgm:pt modelId="{BC11DC73-D82F-4D4C-9F92-F26A518494CF}" type="pres">
      <dgm:prSet presAssocID="{2A68CFC0-D6D4-CF4E-8624-A6FF2E2AEA59}" presName="arrow" presStyleLbl="bgShp" presStyleIdx="0" presStyleCnt="1"/>
      <dgm:spPr/>
    </dgm:pt>
    <dgm:pt modelId="{BDC4FC77-7219-A844-A5CF-9743741BBF2E}" type="pres">
      <dgm:prSet presAssocID="{2A68CFC0-D6D4-CF4E-8624-A6FF2E2AEA59}" presName="linearProcess" presStyleCnt="0"/>
      <dgm:spPr/>
    </dgm:pt>
    <dgm:pt modelId="{9351378F-ECF5-A546-A9DD-627E45DB858A}" type="pres">
      <dgm:prSet presAssocID="{FD673B62-C293-4B48-BEE8-5F4CEA9154AC}" presName="textNode" presStyleLbl="node1" presStyleIdx="0" presStyleCnt="4">
        <dgm:presLayoutVars>
          <dgm:bulletEnabled val="1"/>
        </dgm:presLayoutVars>
      </dgm:prSet>
      <dgm:spPr/>
    </dgm:pt>
    <dgm:pt modelId="{230C73FC-B8AF-1047-B4AE-88DF596BBA8E}" type="pres">
      <dgm:prSet presAssocID="{F0071E67-596D-084D-AC2F-FAE6D1BB5055}" presName="sibTrans" presStyleCnt="0"/>
      <dgm:spPr/>
    </dgm:pt>
    <dgm:pt modelId="{515A73EF-EE99-294F-BF7D-C93BBA89BFDB}" type="pres">
      <dgm:prSet presAssocID="{C9E26B51-C671-7443-BB2D-4879DC5835F7}" presName="textNode" presStyleLbl="node1" presStyleIdx="1" presStyleCnt="4">
        <dgm:presLayoutVars>
          <dgm:bulletEnabled val="1"/>
        </dgm:presLayoutVars>
      </dgm:prSet>
      <dgm:spPr/>
    </dgm:pt>
    <dgm:pt modelId="{27174664-6340-D844-AA8B-574ED992F4F7}" type="pres">
      <dgm:prSet presAssocID="{D6759B4F-C699-D247-92DB-45762A92987C}" presName="sibTrans" presStyleCnt="0"/>
      <dgm:spPr/>
    </dgm:pt>
    <dgm:pt modelId="{50B0169A-DA75-3B49-BEA2-60E10BC9E420}" type="pres">
      <dgm:prSet presAssocID="{0DB58F0A-94D7-5842-AF36-E3C614C1BEE4}" presName="textNode" presStyleLbl="node1" presStyleIdx="2" presStyleCnt="4">
        <dgm:presLayoutVars>
          <dgm:bulletEnabled val="1"/>
        </dgm:presLayoutVars>
      </dgm:prSet>
      <dgm:spPr/>
    </dgm:pt>
    <dgm:pt modelId="{4CF41ED2-3B72-9B42-96B0-A396CA63DDC2}" type="pres">
      <dgm:prSet presAssocID="{E61A0388-CD88-9043-87E3-3031AF1B8793}" presName="sibTrans" presStyleCnt="0"/>
      <dgm:spPr/>
    </dgm:pt>
    <dgm:pt modelId="{4E96BED8-017B-8848-9333-A0F2432AA317}" type="pres">
      <dgm:prSet presAssocID="{53879234-800D-0243-B9A0-5C315872360F}" presName="textNode" presStyleLbl="node1" presStyleIdx="3" presStyleCnt="4">
        <dgm:presLayoutVars>
          <dgm:bulletEnabled val="1"/>
        </dgm:presLayoutVars>
      </dgm:prSet>
      <dgm:spPr/>
    </dgm:pt>
  </dgm:ptLst>
  <dgm:cxnLst>
    <dgm:cxn modelId="{79192017-72B1-DA4C-BA19-700A4E0D1445}" srcId="{2A68CFC0-D6D4-CF4E-8624-A6FF2E2AEA59}" destId="{0DB58F0A-94D7-5842-AF36-E3C614C1BEE4}" srcOrd="2" destOrd="0" parTransId="{5171B408-A4EB-B142-9D8E-C1EF980A4303}" sibTransId="{E61A0388-CD88-9043-87E3-3031AF1B8793}"/>
    <dgm:cxn modelId="{292ABC3D-DC40-BC4E-80B0-4852B77FF31C}" srcId="{2A68CFC0-D6D4-CF4E-8624-A6FF2E2AEA59}" destId="{FD673B62-C293-4B48-BEE8-5F4CEA9154AC}" srcOrd="0" destOrd="0" parTransId="{45D0EF62-60ED-164F-89EB-68A9675C007A}" sibTransId="{F0071E67-596D-084D-AC2F-FAE6D1BB5055}"/>
    <dgm:cxn modelId="{B16EBA4F-3573-304E-ABAA-2F8AD45BAB4F}" srcId="{2A68CFC0-D6D4-CF4E-8624-A6FF2E2AEA59}" destId="{C9E26B51-C671-7443-BB2D-4879DC5835F7}" srcOrd="1" destOrd="0" parTransId="{E46C295A-0DE6-F54D-B53D-FD6878F36FE7}" sibTransId="{D6759B4F-C699-D247-92DB-45762A92987C}"/>
    <dgm:cxn modelId="{1D36C396-698F-574C-9363-BDC2E71B0F95}" type="presOf" srcId="{2A68CFC0-D6D4-CF4E-8624-A6FF2E2AEA59}" destId="{345AE41B-45E5-9B42-B3DC-5E94FE14CEBF}" srcOrd="0" destOrd="0" presId="urn:microsoft.com/office/officeart/2005/8/layout/hProcess9"/>
    <dgm:cxn modelId="{E26E4CB5-04A7-674B-9EFD-201C519C2EF7}" type="presOf" srcId="{0DB58F0A-94D7-5842-AF36-E3C614C1BEE4}" destId="{50B0169A-DA75-3B49-BEA2-60E10BC9E420}" srcOrd="0" destOrd="0" presId="urn:microsoft.com/office/officeart/2005/8/layout/hProcess9"/>
    <dgm:cxn modelId="{E6BCE8B5-D129-D84D-8F5E-AD53CFCF398A}" type="presOf" srcId="{FD673B62-C293-4B48-BEE8-5F4CEA9154AC}" destId="{9351378F-ECF5-A546-A9DD-627E45DB858A}" srcOrd="0" destOrd="0" presId="urn:microsoft.com/office/officeart/2005/8/layout/hProcess9"/>
    <dgm:cxn modelId="{B48C2DD1-1FBA-0B4F-ACD2-D6AB2191D198}" type="presOf" srcId="{53879234-800D-0243-B9A0-5C315872360F}" destId="{4E96BED8-017B-8848-9333-A0F2432AA317}" srcOrd="0" destOrd="0" presId="urn:microsoft.com/office/officeart/2005/8/layout/hProcess9"/>
    <dgm:cxn modelId="{98E70DEF-4F2F-6F4D-9A42-E53EEE4EEEE4}" type="presOf" srcId="{C9E26B51-C671-7443-BB2D-4879DC5835F7}" destId="{515A73EF-EE99-294F-BF7D-C93BBA89BFDB}" srcOrd="0" destOrd="0" presId="urn:microsoft.com/office/officeart/2005/8/layout/hProcess9"/>
    <dgm:cxn modelId="{7FAE3BF1-463F-6845-A82B-E210D2B24C79}" srcId="{2A68CFC0-D6D4-CF4E-8624-A6FF2E2AEA59}" destId="{53879234-800D-0243-B9A0-5C315872360F}" srcOrd="3" destOrd="0" parTransId="{7E9F3BD9-0872-9B40-92FD-E9F68674DC84}" sibTransId="{4870BBAC-4A92-7540-AFFC-79A6B85D42A2}"/>
    <dgm:cxn modelId="{82D35A58-A176-4344-91A6-DC72D25FEC40}" type="presParOf" srcId="{345AE41B-45E5-9B42-B3DC-5E94FE14CEBF}" destId="{BC11DC73-D82F-4D4C-9F92-F26A518494CF}" srcOrd="0" destOrd="0" presId="urn:microsoft.com/office/officeart/2005/8/layout/hProcess9"/>
    <dgm:cxn modelId="{623083C0-2DED-B246-BDB1-39FA05E1A42E}" type="presParOf" srcId="{345AE41B-45E5-9B42-B3DC-5E94FE14CEBF}" destId="{BDC4FC77-7219-A844-A5CF-9743741BBF2E}" srcOrd="1" destOrd="0" presId="urn:microsoft.com/office/officeart/2005/8/layout/hProcess9"/>
    <dgm:cxn modelId="{6E3620C4-2D93-1E4A-BBCB-8DF3487D5AF1}" type="presParOf" srcId="{BDC4FC77-7219-A844-A5CF-9743741BBF2E}" destId="{9351378F-ECF5-A546-A9DD-627E45DB858A}" srcOrd="0" destOrd="0" presId="urn:microsoft.com/office/officeart/2005/8/layout/hProcess9"/>
    <dgm:cxn modelId="{76D953B9-423B-8442-A706-3421BAB44FEB}" type="presParOf" srcId="{BDC4FC77-7219-A844-A5CF-9743741BBF2E}" destId="{230C73FC-B8AF-1047-B4AE-88DF596BBA8E}" srcOrd="1" destOrd="0" presId="urn:microsoft.com/office/officeart/2005/8/layout/hProcess9"/>
    <dgm:cxn modelId="{A4708636-6DB8-3942-BBB3-ED758C5199DF}" type="presParOf" srcId="{BDC4FC77-7219-A844-A5CF-9743741BBF2E}" destId="{515A73EF-EE99-294F-BF7D-C93BBA89BFDB}" srcOrd="2" destOrd="0" presId="urn:microsoft.com/office/officeart/2005/8/layout/hProcess9"/>
    <dgm:cxn modelId="{02E31B08-8ADA-ED42-BF0A-4A7ED6FAF810}" type="presParOf" srcId="{BDC4FC77-7219-A844-A5CF-9743741BBF2E}" destId="{27174664-6340-D844-AA8B-574ED992F4F7}" srcOrd="3" destOrd="0" presId="urn:microsoft.com/office/officeart/2005/8/layout/hProcess9"/>
    <dgm:cxn modelId="{15B224B2-87B1-1143-8F02-0D7ED87DB32B}" type="presParOf" srcId="{BDC4FC77-7219-A844-A5CF-9743741BBF2E}" destId="{50B0169A-DA75-3B49-BEA2-60E10BC9E420}" srcOrd="4" destOrd="0" presId="urn:microsoft.com/office/officeart/2005/8/layout/hProcess9"/>
    <dgm:cxn modelId="{AC6EB8B2-C99B-A54E-AFDF-34C3F815F93A}" type="presParOf" srcId="{BDC4FC77-7219-A844-A5CF-9743741BBF2E}" destId="{4CF41ED2-3B72-9B42-96B0-A396CA63DDC2}" srcOrd="5" destOrd="0" presId="urn:microsoft.com/office/officeart/2005/8/layout/hProcess9"/>
    <dgm:cxn modelId="{73AC4AA8-3238-014B-B51C-C1372A334FE1}" type="presParOf" srcId="{BDC4FC77-7219-A844-A5CF-9743741BBF2E}" destId="{4E96BED8-017B-8848-9333-A0F2432AA317}"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0BA5BB-31CE-4384-84A2-0DA9CEE1F4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532648-CFE1-4EBC-B411-0DEE642093C3}">
      <dgm:prSet/>
      <dgm:spPr/>
      <dgm:t>
        <a:bodyPr/>
        <a:lstStyle/>
        <a:p>
          <a:r>
            <a:rPr lang="en-GB"/>
            <a:t>Battery life</a:t>
          </a:r>
          <a:endParaRPr lang="en-US"/>
        </a:p>
      </dgm:t>
    </dgm:pt>
    <dgm:pt modelId="{C2758756-D841-45E2-A744-39C7AFB27D90}" type="parTrans" cxnId="{B9AEF020-06B4-4604-A708-8365EB4A86FC}">
      <dgm:prSet/>
      <dgm:spPr/>
      <dgm:t>
        <a:bodyPr/>
        <a:lstStyle/>
        <a:p>
          <a:endParaRPr lang="en-US"/>
        </a:p>
      </dgm:t>
    </dgm:pt>
    <dgm:pt modelId="{1D566A4A-0C80-43C8-9C5D-AF8A78E7CE31}" type="sibTrans" cxnId="{B9AEF020-06B4-4604-A708-8365EB4A86FC}">
      <dgm:prSet/>
      <dgm:spPr/>
      <dgm:t>
        <a:bodyPr/>
        <a:lstStyle/>
        <a:p>
          <a:endParaRPr lang="en-US"/>
        </a:p>
      </dgm:t>
    </dgm:pt>
    <dgm:pt modelId="{C59D0F8B-F473-4100-8967-97CA368EA6B4}">
      <dgm:prSet/>
      <dgm:spPr/>
      <dgm:t>
        <a:bodyPr/>
        <a:lstStyle/>
        <a:p>
          <a:r>
            <a:rPr lang="en-GB"/>
            <a:t>Long time to set up</a:t>
          </a:r>
          <a:endParaRPr lang="en-US"/>
        </a:p>
      </dgm:t>
    </dgm:pt>
    <dgm:pt modelId="{43EFA656-3909-45EB-8D03-25D263175E97}" type="parTrans" cxnId="{3C1A028A-15B9-45E0-BE21-0BA6E71E804F}">
      <dgm:prSet/>
      <dgm:spPr/>
      <dgm:t>
        <a:bodyPr/>
        <a:lstStyle/>
        <a:p>
          <a:endParaRPr lang="en-US"/>
        </a:p>
      </dgm:t>
    </dgm:pt>
    <dgm:pt modelId="{C7350741-93C8-42D8-9F88-AF46C344F63E}" type="sibTrans" cxnId="{3C1A028A-15B9-45E0-BE21-0BA6E71E804F}">
      <dgm:prSet/>
      <dgm:spPr/>
      <dgm:t>
        <a:bodyPr/>
        <a:lstStyle/>
        <a:p>
          <a:endParaRPr lang="en-US"/>
        </a:p>
      </dgm:t>
    </dgm:pt>
    <dgm:pt modelId="{EC7E5000-F07B-482C-98D9-9EFF361EDF07}">
      <dgm:prSet/>
      <dgm:spPr/>
      <dgm:t>
        <a:bodyPr/>
        <a:lstStyle/>
        <a:p>
          <a:r>
            <a:rPr lang="en-GB"/>
            <a:t>Increases screen time</a:t>
          </a:r>
          <a:endParaRPr lang="en-US"/>
        </a:p>
      </dgm:t>
    </dgm:pt>
    <dgm:pt modelId="{CC91E6AE-391C-40CF-8E05-9F4ED550D05F}" type="parTrans" cxnId="{EFC82FCF-37EA-4156-A876-DC072E9312E2}">
      <dgm:prSet/>
      <dgm:spPr/>
      <dgm:t>
        <a:bodyPr/>
        <a:lstStyle/>
        <a:p>
          <a:endParaRPr lang="en-US"/>
        </a:p>
      </dgm:t>
    </dgm:pt>
    <dgm:pt modelId="{34FC60E9-FF92-4D09-8B39-D97DB2C4945A}" type="sibTrans" cxnId="{EFC82FCF-37EA-4156-A876-DC072E9312E2}">
      <dgm:prSet/>
      <dgm:spPr/>
      <dgm:t>
        <a:bodyPr/>
        <a:lstStyle/>
        <a:p>
          <a:endParaRPr lang="en-US"/>
        </a:p>
      </dgm:t>
    </dgm:pt>
    <dgm:pt modelId="{D5802C05-D93B-4AB7-8909-4EB46F1F550D}">
      <dgm:prSet/>
      <dgm:spPr/>
      <dgm:t>
        <a:bodyPr/>
        <a:lstStyle/>
        <a:p>
          <a:r>
            <a:rPr lang="en-GB"/>
            <a:t>Connect to wifi on its own</a:t>
          </a:r>
          <a:endParaRPr lang="en-US"/>
        </a:p>
      </dgm:t>
    </dgm:pt>
    <dgm:pt modelId="{EFEAFC03-11B7-4E4B-BBD8-AAE1596DAD26}" type="parTrans" cxnId="{D0BBE231-8BEE-4480-B39D-F4F9C1A10D23}">
      <dgm:prSet/>
      <dgm:spPr/>
      <dgm:t>
        <a:bodyPr/>
        <a:lstStyle/>
        <a:p>
          <a:endParaRPr lang="en-US"/>
        </a:p>
      </dgm:t>
    </dgm:pt>
    <dgm:pt modelId="{277A1615-E5BD-43C0-9863-A407BCB272B4}" type="sibTrans" cxnId="{D0BBE231-8BEE-4480-B39D-F4F9C1A10D23}">
      <dgm:prSet/>
      <dgm:spPr/>
      <dgm:t>
        <a:bodyPr/>
        <a:lstStyle/>
        <a:p>
          <a:endParaRPr lang="en-US"/>
        </a:p>
      </dgm:t>
    </dgm:pt>
    <dgm:pt modelId="{2EF70582-E5E8-4C48-AFF0-7575EFB7CCBC}">
      <dgm:prSet/>
      <dgm:spPr/>
      <dgm:t>
        <a:bodyPr/>
        <a:lstStyle/>
        <a:p>
          <a:r>
            <a:rPr lang="en-GB"/>
            <a:t>Improve zoom in and out function</a:t>
          </a:r>
          <a:endParaRPr lang="en-US"/>
        </a:p>
      </dgm:t>
    </dgm:pt>
    <dgm:pt modelId="{12025CFD-8390-46B2-81D6-9D50A0950868}" type="parTrans" cxnId="{6B7A04B8-F8E5-4DBC-8555-4AC9557AA404}">
      <dgm:prSet/>
      <dgm:spPr/>
      <dgm:t>
        <a:bodyPr/>
        <a:lstStyle/>
        <a:p>
          <a:endParaRPr lang="en-US"/>
        </a:p>
      </dgm:t>
    </dgm:pt>
    <dgm:pt modelId="{1ABDB45B-A753-45C8-9E2A-FDFC6F3E621F}" type="sibTrans" cxnId="{6B7A04B8-F8E5-4DBC-8555-4AC9557AA404}">
      <dgm:prSet/>
      <dgm:spPr/>
      <dgm:t>
        <a:bodyPr/>
        <a:lstStyle/>
        <a:p>
          <a:endParaRPr lang="en-US"/>
        </a:p>
      </dgm:t>
    </dgm:pt>
    <dgm:pt modelId="{5DE8AC3D-A61B-4899-9F36-4AF2F3744E70}">
      <dgm:prSet/>
      <dgm:spPr/>
      <dgm:t>
        <a:bodyPr/>
        <a:lstStyle/>
        <a:p>
          <a:r>
            <a:rPr lang="en-GB" dirty="0"/>
            <a:t>Must have iPhone</a:t>
          </a:r>
          <a:endParaRPr lang="en-US" dirty="0"/>
        </a:p>
      </dgm:t>
    </dgm:pt>
    <dgm:pt modelId="{6310134E-0FBE-4033-95F9-73D7D582E916}" type="parTrans" cxnId="{EA12C212-91EC-44ED-9778-D47EEA8E0E8B}">
      <dgm:prSet/>
      <dgm:spPr/>
      <dgm:t>
        <a:bodyPr/>
        <a:lstStyle/>
        <a:p>
          <a:endParaRPr lang="en-US"/>
        </a:p>
      </dgm:t>
    </dgm:pt>
    <dgm:pt modelId="{9D53677C-820A-4B7C-9FEB-9C94B6144AC0}" type="sibTrans" cxnId="{EA12C212-91EC-44ED-9778-D47EEA8E0E8B}">
      <dgm:prSet/>
      <dgm:spPr/>
      <dgm:t>
        <a:bodyPr/>
        <a:lstStyle/>
        <a:p>
          <a:endParaRPr lang="en-US"/>
        </a:p>
      </dgm:t>
    </dgm:pt>
    <dgm:pt modelId="{F91391CF-563D-4C22-B029-CBFB6F943E40}">
      <dgm:prSet/>
      <dgm:spPr/>
      <dgm:t>
        <a:bodyPr/>
        <a:lstStyle/>
        <a:p>
          <a:r>
            <a:rPr lang="en-GB"/>
            <a:t>Want to connect to the ipad </a:t>
          </a:r>
          <a:endParaRPr lang="en-US"/>
        </a:p>
      </dgm:t>
    </dgm:pt>
    <dgm:pt modelId="{394D02AB-F89B-42FE-A4DE-696E30F8F67D}" type="parTrans" cxnId="{E043C439-3914-4F12-B26C-C9062B1A0F55}">
      <dgm:prSet/>
      <dgm:spPr/>
      <dgm:t>
        <a:bodyPr/>
        <a:lstStyle/>
        <a:p>
          <a:endParaRPr lang="en-US"/>
        </a:p>
      </dgm:t>
    </dgm:pt>
    <dgm:pt modelId="{C858DF67-8A3F-4075-8105-795518131321}" type="sibTrans" cxnId="{E043C439-3914-4F12-B26C-C9062B1A0F55}">
      <dgm:prSet/>
      <dgm:spPr/>
      <dgm:t>
        <a:bodyPr/>
        <a:lstStyle/>
        <a:p>
          <a:endParaRPr lang="en-US"/>
        </a:p>
      </dgm:t>
    </dgm:pt>
    <dgm:pt modelId="{0EEC991F-56A3-4DE9-A6DF-26079F0BEDF9}">
      <dgm:prSet/>
      <dgm:spPr/>
      <dgm:t>
        <a:bodyPr/>
        <a:lstStyle/>
        <a:p>
          <a:r>
            <a:rPr lang="en-GB"/>
            <a:t>Play music from the watch </a:t>
          </a:r>
          <a:endParaRPr lang="en-US"/>
        </a:p>
      </dgm:t>
    </dgm:pt>
    <dgm:pt modelId="{DD1C48A7-07D5-497F-B831-C623E34E6784}" type="parTrans" cxnId="{1C2AA039-E6A0-4397-B069-C395CF36B6C5}">
      <dgm:prSet/>
      <dgm:spPr/>
      <dgm:t>
        <a:bodyPr/>
        <a:lstStyle/>
        <a:p>
          <a:endParaRPr lang="en-US"/>
        </a:p>
      </dgm:t>
    </dgm:pt>
    <dgm:pt modelId="{4F540F06-2BD0-4C5B-BD35-8586B63F7C82}" type="sibTrans" cxnId="{1C2AA039-E6A0-4397-B069-C395CF36B6C5}">
      <dgm:prSet/>
      <dgm:spPr/>
      <dgm:t>
        <a:bodyPr/>
        <a:lstStyle/>
        <a:p>
          <a:endParaRPr lang="en-US"/>
        </a:p>
      </dgm:t>
    </dgm:pt>
    <dgm:pt modelId="{893191FD-AEB7-497B-A475-B75E4BD0B899}">
      <dgm:prSet/>
      <dgm:spPr/>
      <dgm:t>
        <a:bodyPr/>
        <a:lstStyle/>
        <a:p>
          <a:r>
            <a:rPr lang="en-GB" dirty="0"/>
            <a:t>Make the watch lighter</a:t>
          </a:r>
          <a:endParaRPr lang="en-US" dirty="0"/>
        </a:p>
      </dgm:t>
    </dgm:pt>
    <dgm:pt modelId="{5D45875A-66BD-4F35-9163-4CFA69D09E20}" type="parTrans" cxnId="{6907B32F-E4CF-4FF3-93D2-7DDF455169DB}">
      <dgm:prSet/>
      <dgm:spPr/>
      <dgm:t>
        <a:bodyPr/>
        <a:lstStyle/>
        <a:p>
          <a:endParaRPr lang="en-US"/>
        </a:p>
      </dgm:t>
    </dgm:pt>
    <dgm:pt modelId="{15E3A7D7-7656-4ACB-A991-D0675F3427D4}" type="sibTrans" cxnId="{6907B32F-E4CF-4FF3-93D2-7DDF455169DB}">
      <dgm:prSet/>
      <dgm:spPr/>
      <dgm:t>
        <a:bodyPr/>
        <a:lstStyle/>
        <a:p>
          <a:endParaRPr lang="en-US"/>
        </a:p>
      </dgm:t>
    </dgm:pt>
    <dgm:pt modelId="{C2F05E2E-A594-433D-AA89-FEED31A00D88}">
      <dgm:prSet/>
      <dgm:spPr/>
      <dgm:t>
        <a:bodyPr/>
        <a:lstStyle/>
        <a:p>
          <a:r>
            <a:rPr lang="en-GB"/>
            <a:t>Enable home control to be able to work with smart lights</a:t>
          </a:r>
          <a:endParaRPr lang="en-US"/>
        </a:p>
      </dgm:t>
    </dgm:pt>
    <dgm:pt modelId="{179FA71E-F0ED-4C6E-A713-5266DFB93A3F}" type="parTrans" cxnId="{27C0F1A9-5C56-4CE7-AE2D-BA77107632E1}">
      <dgm:prSet/>
      <dgm:spPr/>
      <dgm:t>
        <a:bodyPr/>
        <a:lstStyle/>
        <a:p>
          <a:endParaRPr lang="en-US"/>
        </a:p>
      </dgm:t>
    </dgm:pt>
    <dgm:pt modelId="{4EE9F99E-571F-48CA-8DD3-B3F5871BE227}" type="sibTrans" cxnId="{27C0F1A9-5C56-4CE7-AE2D-BA77107632E1}">
      <dgm:prSet/>
      <dgm:spPr/>
      <dgm:t>
        <a:bodyPr/>
        <a:lstStyle/>
        <a:p>
          <a:endParaRPr lang="en-US"/>
        </a:p>
      </dgm:t>
    </dgm:pt>
    <dgm:pt modelId="{50A4CC74-34FD-433C-A0DE-A075981742EE}">
      <dgm:prSet/>
      <dgm:spPr/>
      <dgm:t>
        <a:bodyPr/>
        <a:lstStyle/>
        <a:p>
          <a:r>
            <a:rPr lang="en-GB"/>
            <a:t>Add a camera</a:t>
          </a:r>
          <a:endParaRPr lang="en-US"/>
        </a:p>
      </dgm:t>
    </dgm:pt>
    <dgm:pt modelId="{CBCE6256-84A7-49E4-95EA-2D5E82CD92C2}" type="parTrans" cxnId="{B46425F2-6C1C-4D90-BF8B-935D29A65EDB}">
      <dgm:prSet/>
      <dgm:spPr/>
      <dgm:t>
        <a:bodyPr/>
        <a:lstStyle/>
        <a:p>
          <a:endParaRPr lang="en-US"/>
        </a:p>
      </dgm:t>
    </dgm:pt>
    <dgm:pt modelId="{BAB1D0C8-D922-46D4-8C70-11AD0787B79A}" type="sibTrans" cxnId="{B46425F2-6C1C-4D90-BF8B-935D29A65EDB}">
      <dgm:prSet/>
      <dgm:spPr/>
      <dgm:t>
        <a:bodyPr/>
        <a:lstStyle/>
        <a:p>
          <a:endParaRPr lang="en-US"/>
        </a:p>
      </dgm:t>
    </dgm:pt>
    <dgm:pt modelId="{5B18A9AB-AEBA-4110-A0AD-5BCD38A650A2}">
      <dgm:prSet/>
      <dgm:spPr/>
      <dgm:t>
        <a:bodyPr/>
        <a:lstStyle/>
        <a:p>
          <a:r>
            <a:rPr lang="en-GB"/>
            <a:t>Add social media such as snapchat and TikTok</a:t>
          </a:r>
          <a:endParaRPr lang="en-US"/>
        </a:p>
      </dgm:t>
    </dgm:pt>
    <dgm:pt modelId="{8ABFDD99-2093-4044-ABA5-8653A62C1021}" type="parTrans" cxnId="{39BACF48-98E6-4E50-A486-497B3F1561B6}">
      <dgm:prSet/>
      <dgm:spPr/>
      <dgm:t>
        <a:bodyPr/>
        <a:lstStyle/>
        <a:p>
          <a:endParaRPr lang="en-US"/>
        </a:p>
      </dgm:t>
    </dgm:pt>
    <dgm:pt modelId="{59036D97-5A91-4F03-9197-B0083466CCD5}" type="sibTrans" cxnId="{39BACF48-98E6-4E50-A486-497B3F1561B6}">
      <dgm:prSet/>
      <dgm:spPr/>
      <dgm:t>
        <a:bodyPr/>
        <a:lstStyle/>
        <a:p>
          <a:endParaRPr lang="en-US"/>
        </a:p>
      </dgm:t>
    </dgm:pt>
    <dgm:pt modelId="{0AF32ECE-73A2-4FE2-9ED4-14E1E26A35B1}">
      <dgm:prSet/>
      <dgm:spPr/>
      <dgm:t>
        <a:bodyPr/>
        <a:lstStyle/>
        <a:p>
          <a:r>
            <a:rPr lang="en-GB"/>
            <a:t>Watch films on them</a:t>
          </a:r>
          <a:endParaRPr lang="en-US"/>
        </a:p>
      </dgm:t>
    </dgm:pt>
    <dgm:pt modelId="{49A1C677-B859-43F8-AD45-567E8B7FB00B}" type="parTrans" cxnId="{772F21EC-CA2F-4AAE-B540-521B6DB09657}">
      <dgm:prSet/>
      <dgm:spPr/>
      <dgm:t>
        <a:bodyPr/>
        <a:lstStyle/>
        <a:p>
          <a:endParaRPr lang="en-US"/>
        </a:p>
      </dgm:t>
    </dgm:pt>
    <dgm:pt modelId="{7B7B888C-BB74-41BB-AD05-B31A476C6935}" type="sibTrans" cxnId="{772F21EC-CA2F-4AAE-B540-521B6DB09657}">
      <dgm:prSet/>
      <dgm:spPr/>
      <dgm:t>
        <a:bodyPr/>
        <a:lstStyle/>
        <a:p>
          <a:endParaRPr lang="en-US"/>
        </a:p>
      </dgm:t>
    </dgm:pt>
    <dgm:pt modelId="{C08D7C2E-828A-4AF9-8E64-4C3CA4E7D532}">
      <dgm:prSet/>
      <dgm:spPr/>
      <dgm:t>
        <a:bodyPr/>
        <a:lstStyle/>
        <a:p>
          <a:r>
            <a:rPr lang="en-GB"/>
            <a:t>Charging time</a:t>
          </a:r>
          <a:endParaRPr lang="en-US"/>
        </a:p>
      </dgm:t>
    </dgm:pt>
    <dgm:pt modelId="{356F19EA-B8B5-47B5-90B1-962426DD07D5}" type="parTrans" cxnId="{F9A32360-56B1-4A7F-9096-4BD6F401D1A4}">
      <dgm:prSet/>
      <dgm:spPr/>
      <dgm:t>
        <a:bodyPr/>
        <a:lstStyle/>
        <a:p>
          <a:endParaRPr lang="en-US"/>
        </a:p>
      </dgm:t>
    </dgm:pt>
    <dgm:pt modelId="{EBB6B8D8-DCFD-40DD-9257-3F6F024752AE}" type="sibTrans" cxnId="{F9A32360-56B1-4A7F-9096-4BD6F401D1A4}">
      <dgm:prSet/>
      <dgm:spPr/>
      <dgm:t>
        <a:bodyPr/>
        <a:lstStyle/>
        <a:p>
          <a:endParaRPr lang="en-US"/>
        </a:p>
      </dgm:t>
    </dgm:pt>
    <dgm:pt modelId="{A10D757A-27AA-4D0C-B940-02DFC21F1E36}">
      <dgm:prSet/>
      <dgm:spPr/>
      <dgm:t>
        <a:bodyPr/>
        <a:lstStyle/>
        <a:p>
          <a:r>
            <a:rPr lang="en-GB"/>
            <a:t>Come with a wall plug</a:t>
          </a:r>
          <a:endParaRPr lang="en-US"/>
        </a:p>
      </dgm:t>
    </dgm:pt>
    <dgm:pt modelId="{9B96EEF3-2ACE-45E7-9E11-390CE1FBA4B2}" type="parTrans" cxnId="{F184E8A0-24D6-4262-BA99-A80265F2CC3B}">
      <dgm:prSet/>
      <dgm:spPr/>
      <dgm:t>
        <a:bodyPr/>
        <a:lstStyle/>
        <a:p>
          <a:endParaRPr lang="en-US"/>
        </a:p>
      </dgm:t>
    </dgm:pt>
    <dgm:pt modelId="{7791B44C-E212-400C-9AA7-B55F36D2D2A9}" type="sibTrans" cxnId="{F184E8A0-24D6-4262-BA99-A80265F2CC3B}">
      <dgm:prSet/>
      <dgm:spPr/>
      <dgm:t>
        <a:bodyPr/>
        <a:lstStyle/>
        <a:p>
          <a:endParaRPr lang="en-US"/>
        </a:p>
      </dgm:t>
    </dgm:pt>
    <dgm:pt modelId="{C1D26D8A-3545-4742-A956-BB5A688E6B9B}" type="pres">
      <dgm:prSet presAssocID="{130BA5BB-31CE-4384-84A2-0DA9CEE1F4A1}" presName="diagram" presStyleCnt="0">
        <dgm:presLayoutVars>
          <dgm:dir/>
          <dgm:resizeHandles val="exact"/>
        </dgm:presLayoutVars>
      </dgm:prSet>
      <dgm:spPr/>
    </dgm:pt>
    <dgm:pt modelId="{E8DF4124-EFE6-4D1F-BD2A-2167C99F1C5A}" type="pres">
      <dgm:prSet presAssocID="{1E532648-CFE1-4EBC-B411-0DEE642093C3}" presName="node" presStyleLbl="node1" presStyleIdx="0" presStyleCnt="15" custLinFactNeighborX="1669" custLinFactNeighborY="0">
        <dgm:presLayoutVars>
          <dgm:bulletEnabled val="1"/>
        </dgm:presLayoutVars>
      </dgm:prSet>
      <dgm:spPr/>
    </dgm:pt>
    <dgm:pt modelId="{EFABCF3F-D35A-4F9B-A323-B369A8937626}" type="pres">
      <dgm:prSet presAssocID="{1D566A4A-0C80-43C8-9C5D-AF8A78E7CE31}" presName="sibTrans" presStyleCnt="0"/>
      <dgm:spPr/>
    </dgm:pt>
    <dgm:pt modelId="{A3E1EF60-7100-473B-BC9A-476EC1B0DC50}" type="pres">
      <dgm:prSet presAssocID="{C59D0F8B-F473-4100-8967-97CA368EA6B4}" presName="node" presStyleLbl="node1" presStyleIdx="1" presStyleCnt="15">
        <dgm:presLayoutVars>
          <dgm:bulletEnabled val="1"/>
        </dgm:presLayoutVars>
      </dgm:prSet>
      <dgm:spPr/>
    </dgm:pt>
    <dgm:pt modelId="{0B023EC3-7DAE-4E9E-9982-A3A3D9AE890F}" type="pres">
      <dgm:prSet presAssocID="{C7350741-93C8-42D8-9F88-AF46C344F63E}" presName="sibTrans" presStyleCnt="0"/>
      <dgm:spPr/>
    </dgm:pt>
    <dgm:pt modelId="{C55B5C7C-956B-407C-A949-3ED19D62F195}" type="pres">
      <dgm:prSet presAssocID="{EC7E5000-F07B-482C-98D9-9EFF361EDF07}" presName="node" presStyleLbl="node1" presStyleIdx="2" presStyleCnt="15">
        <dgm:presLayoutVars>
          <dgm:bulletEnabled val="1"/>
        </dgm:presLayoutVars>
      </dgm:prSet>
      <dgm:spPr/>
    </dgm:pt>
    <dgm:pt modelId="{CC869E63-E69D-4451-8CEB-FF062373CDB6}" type="pres">
      <dgm:prSet presAssocID="{34FC60E9-FF92-4D09-8B39-D97DB2C4945A}" presName="sibTrans" presStyleCnt="0"/>
      <dgm:spPr/>
    </dgm:pt>
    <dgm:pt modelId="{A4ED4701-CA5D-4289-8BD3-810869A51EAB}" type="pres">
      <dgm:prSet presAssocID="{D5802C05-D93B-4AB7-8909-4EB46F1F550D}" presName="node" presStyleLbl="node1" presStyleIdx="3" presStyleCnt="15">
        <dgm:presLayoutVars>
          <dgm:bulletEnabled val="1"/>
        </dgm:presLayoutVars>
      </dgm:prSet>
      <dgm:spPr/>
    </dgm:pt>
    <dgm:pt modelId="{1601BC70-89AE-494F-9ECC-567E1296ED5A}" type="pres">
      <dgm:prSet presAssocID="{277A1615-E5BD-43C0-9863-A407BCB272B4}" presName="sibTrans" presStyleCnt="0"/>
      <dgm:spPr/>
    </dgm:pt>
    <dgm:pt modelId="{9E392391-913D-4A58-BC6D-13ED2320DBEF}" type="pres">
      <dgm:prSet presAssocID="{2EF70582-E5E8-4C48-AFF0-7575EFB7CCBC}" presName="node" presStyleLbl="node1" presStyleIdx="4" presStyleCnt="15">
        <dgm:presLayoutVars>
          <dgm:bulletEnabled val="1"/>
        </dgm:presLayoutVars>
      </dgm:prSet>
      <dgm:spPr/>
    </dgm:pt>
    <dgm:pt modelId="{094D1F8E-8708-4FF3-BC3E-FB9C6C4146E7}" type="pres">
      <dgm:prSet presAssocID="{1ABDB45B-A753-45C8-9E2A-FDFC6F3E621F}" presName="sibTrans" presStyleCnt="0"/>
      <dgm:spPr/>
    </dgm:pt>
    <dgm:pt modelId="{61532D9E-93BC-45B6-BE9A-DC3ACD708B60}" type="pres">
      <dgm:prSet presAssocID="{5DE8AC3D-A61B-4899-9F36-4AF2F3744E70}" presName="node" presStyleLbl="node1" presStyleIdx="5" presStyleCnt="15">
        <dgm:presLayoutVars>
          <dgm:bulletEnabled val="1"/>
        </dgm:presLayoutVars>
      </dgm:prSet>
      <dgm:spPr/>
    </dgm:pt>
    <dgm:pt modelId="{364A5E14-0832-4D17-8D19-F9D0F5734DCE}" type="pres">
      <dgm:prSet presAssocID="{9D53677C-820A-4B7C-9FEB-9C94B6144AC0}" presName="sibTrans" presStyleCnt="0"/>
      <dgm:spPr/>
    </dgm:pt>
    <dgm:pt modelId="{F27AD42F-A27C-4BB9-8507-5431DA2DA570}" type="pres">
      <dgm:prSet presAssocID="{F91391CF-563D-4C22-B029-CBFB6F943E40}" presName="node" presStyleLbl="node1" presStyleIdx="6" presStyleCnt="15">
        <dgm:presLayoutVars>
          <dgm:bulletEnabled val="1"/>
        </dgm:presLayoutVars>
      </dgm:prSet>
      <dgm:spPr/>
    </dgm:pt>
    <dgm:pt modelId="{93B2EE16-4D00-42FA-8055-323895C9288F}" type="pres">
      <dgm:prSet presAssocID="{C858DF67-8A3F-4075-8105-795518131321}" presName="sibTrans" presStyleCnt="0"/>
      <dgm:spPr/>
    </dgm:pt>
    <dgm:pt modelId="{4B4C32A3-230B-4A03-BF82-43339063B14E}" type="pres">
      <dgm:prSet presAssocID="{0EEC991F-56A3-4DE9-A6DF-26079F0BEDF9}" presName="node" presStyleLbl="node1" presStyleIdx="7" presStyleCnt="15">
        <dgm:presLayoutVars>
          <dgm:bulletEnabled val="1"/>
        </dgm:presLayoutVars>
      </dgm:prSet>
      <dgm:spPr/>
    </dgm:pt>
    <dgm:pt modelId="{FA24BF19-3B0F-45E2-9648-3C2D490C1417}" type="pres">
      <dgm:prSet presAssocID="{4F540F06-2BD0-4C5B-BD35-8586B63F7C82}" presName="sibTrans" presStyleCnt="0"/>
      <dgm:spPr/>
    </dgm:pt>
    <dgm:pt modelId="{C276D452-EA2C-4227-866D-63F3569D4D8A}" type="pres">
      <dgm:prSet presAssocID="{893191FD-AEB7-497B-A475-B75E4BD0B899}" presName="node" presStyleLbl="node1" presStyleIdx="8" presStyleCnt="15">
        <dgm:presLayoutVars>
          <dgm:bulletEnabled val="1"/>
        </dgm:presLayoutVars>
      </dgm:prSet>
      <dgm:spPr/>
    </dgm:pt>
    <dgm:pt modelId="{94827D01-0B07-4A1B-9200-D3CBCB566B4C}" type="pres">
      <dgm:prSet presAssocID="{15E3A7D7-7656-4ACB-A991-D0675F3427D4}" presName="sibTrans" presStyleCnt="0"/>
      <dgm:spPr/>
    </dgm:pt>
    <dgm:pt modelId="{C1D2E561-49F5-4C21-87EA-6C9727C8F534}" type="pres">
      <dgm:prSet presAssocID="{C2F05E2E-A594-433D-AA89-FEED31A00D88}" presName="node" presStyleLbl="node1" presStyleIdx="9" presStyleCnt="15">
        <dgm:presLayoutVars>
          <dgm:bulletEnabled val="1"/>
        </dgm:presLayoutVars>
      </dgm:prSet>
      <dgm:spPr/>
    </dgm:pt>
    <dgm:pt modelId="{1E24F697-5060-4A33-8E7A-F2345D81C1CD}" type="pres">
      <dgm:prSet presAssocID="{4EE9F99E-571F-48CA-8DD3-B3F5871BE227}" presName="sibTrans" presStyleCnt="0"/>
      <dgm:spPr/>
    </dgm:pt>
    <dgm:pt modelId="{5A1D8A52-612B-4E2D-803A-82A0B96B8762}" type="pres">
      <dgm:prSet presAssocID="{50A4CC74-34FD-433C-A0DE-A075981742EE}" presName="node" presStyleLbl="node1" presStyleIdx="10" presStyleCnt="15">
        <dgm:presLayoutVars>
          <dgm:bulletEnabled val="1"/>
        </dgm:presLayoutVars>
      </dgm:prSet>
      <dgm:spPr/>
    </dgm:pt>
    <dgm:pt modelId="{53BF1764-605D-46B2-8CDD-339980E87185}" type="pres">
      <dgm:prSet presAssocID="{BAB1D0C8-D922-46D4-8C70-11AD0787B79A}" presName="sibTrans" presStyleCnt="0"/>
      <dgm:spPr/>
    </dgm:pt>
    <dgm:pt modelId="{F0CE9618-799C-49C3-8287-B11E4DA7131A}" type="pres">
      <dgm:prSet presAssocID="{5B18A9AB-AEBA-4110-A0AD-5BCD38A650A2}" presName="node" presStyleLbl="node1" presStyleIdx="11" presStyleCnt="15">
        <dgm:presLayoutVars>
          <dgm:bulletEnabled val="1"/>
        </dgm:presLayoutVars>
      </dgm:prSet>
      <dgm:spPr/>
    </dgm:pt>
    <dgm:pt modelId="{57597674-678E-4A1C-9CCE-E0577EC68715}" type="pres">
      <dgm:prSet presAssocID="{59036D97-5A91-4F03-9197-B0083466CCD5}" presName="sibTrans" presStyleCnt="0"/>
      <dgm:spPr/>
    </dgm:pt>
    <dgm:pt modelId="{66B68A67-C517-424C-943D-DF266CA6D20F}" type="pres">
      <dgm:prSet presAssocID="{0AF32ECE-73A2-4FE2-9ED4-14E1E26A35B1}" presName="node" presStyleLbl="node1" presStyleIdx="12" presStyleCnt="15">
        <dgm:presLayoutVars>
          <dgm:bulletEnabled val="1"/>
        </dgm:presLayoutVars>
      </dgm:prSet>
      <dgm:spPr/>
    </dgm:pt>
    <dgm:pt modelId="{E6FE1232-4544-42B2-9545-AE86B226D869}" type="pres">
      <dgm:prSet presAssocID="{7B7B888C-BB74-41BB-AD05-B31A476C6935}" presName="sibTrans" presStyleCnt="0"/>
      <dgm:spPr/>
    </dgm:pt>
    <dgm:pt modelId="{8418546C-FE0F-49AA-9232-4263A0F1A0F6}" type="pres">
      <dgm:prSet presAssocID="{C08D7C2E-828A-4AF9-8E64-4C3CA4E7D532}" presName="node" presStyleLbl="node1" presStyleIdx="13" presStyleCnt="15">
        <dgm:presLayoutVars>
          <dgm:bulletEnabled val="1"/>
        </dgm:presLayoutVars>
      </dgm:prSet>
      <dgm:spPr/>
    </dgm:pt>
    <dgm:pt modelId="{F2C6C100-CB3D-4C1F-AA1B-86D193D6C7D1}" type="pres">
      <dgm:prSet presAssocID="{EBB6B8D8-DCFD-40DD-9257-3F6F024752AE}" presName="sibTrans" presStyleCnt="0"/>
      <dgm:spPr/>
    </dgm:pt>
    <dgm:pt modelId="{1B673B07-4BA8-4F88-A59F-61E559D64B95}" type="pres">
      <dgm:prSet presAssocID="{A10D757A-27AA-4D0C-B940-02DFC21F1E36}" presName="node" presStyleLbl="node1" presStyleIdx="14" presStyleCnt="15">
        <dgm:presLayoutVars>
          <dgm:bulletEnabled val="1"/>
        </dgm:presLayoutVars>
      </dgm:prSet>
      <dgm:spPr/>
    </dgm:pt>
  </dgm:ptLst>
  <dgm:cxnLst>
    <dgm:cxn modelId="{86785D02-50B2-4FB5-A81E-D17A0FB9E5AF}" type="presOf" srcId="{5DE8AC3D-A61B-4899-9F36-4AF2F3744E70}" destId="{61532D9E-93BC-45B6-BE9A-DC3ACD708B60}" srcOrd="0" destOrd="0" presId="urn:microsoft.com/office/officeart/2005/8/layout/default"/>
    <dgm:cxn modelId="{5E1A8D05-C3F2-4F0F-B180-E902948088B7}" type="presOf" srcId="{1E532648-CFE1-4EBC-B411-0DEE642093C3}" destId="{E8DF4124-EFE6-4D1F-BD2A-2167C99F1C5A}" srcOrd="0" destOrd="0" presId="urn:microsoft.com/office/officeart/2005/8/layout/default"/>
    <dgm:cxn modelId="{FB353E11-09FD-45C7-A163-7C6FF02B4C4A}" type="presOf" srcId="{5B18A9AB-AEBA-4110-A0AD-5BCD38A650A2}" destId="{F0CE9618-799C-49C3-8287-B11E4DA7131A}" srcOrd="0" destOrd="0" presId="urn:microsoft.com/office/officeart/2005/8/layout/default"/>
    <dgm:cxn modelId="{EA12C212-91EC-44ED-9778-D47EEA8E0E8B}" srcId="{130BA5BB-31CE-4384-84A2-0DA9CEE1F4A1}" destId="{5DE8AC3D-A61B-4899-9F36-4AF2F3744E70}" srcOrd="5" destOrd="0" parTransId="{6310134E-0FBE-4033-95F9-73D7D582E916}" sibTransId="{9D53677C-820A-4B7C-9FEB-9C94B6144AC0}"/>
    <dgm:cxn modelId="{B9AEF020-06B4-4604-A708-8365EB4A86FC}" srcId="{130BA5BB-31CE-4384-84A2-0DA9CEE1F4A1}" destId="{1E532648-CFE1-4EBC-B411-0DEE642093C3}" srcOrd="0" destOrd="0" parTransId="{C2758756-D841-45E2-A744-39C7AFB27D90}" sibTransId="{1D566A4A-0C80-43C8-9C5D-AF8A78E7CE31}"/>
    <dgm:cxn modelId="{6907B32F-E4CF-4FF3-93D2-7DDF455169DB}" srcId="{130BA5BB-31CE-4384-84A2-0DA9CEE1F4A1}" destId="{893191FD-AEB7-497B-A475-B75E4BD0B899}" srcOrd="8" destOrd="0" parTransId="{5D45875A-66BD-4F35-9163-4CFA69D09E20}" sibTransId="{15E3A7D7-7656-4ACB-A991-D0675F3427D4}"/>
    <dgm:cxn modelId="{D0BBE231-8BEE-4480-B39D-F4F9C1A10D23}" srcId="{130BA5BB-31CE-4384-84A2-0DA9CEE1F4A1}" destId="{D5802C05-D93B-4AB7-8909-4EB46F1F550D}" srcOrd="3" destOrd="0" parTransId="{EFEAFC03-11B7-4E4B-BBD8-AAE1596DAD26}" sibTransId="{277A1615-E5BD-43C0-9863-A407BCB272B4}"/>
    <dgm:cxn modelId="{1C2AA039-E6A0-4397-B069-C395CF36B6C5}" srcId="{130BA5BB-31CE-4384-84A2-0DA9CEE1F4A1}" destId="{0EEC991F-56A3-4DE9-A6DF-26079F0BEDF9}" srcOrd="7" destOrd="0" parTransId="{DD1C48A7-07D5-497F-B831-C623E34E6784}" sibTransId="{4F540F06-2BD0-4C5B-BD35-8586B63F7C82}"/>
    <dgm:cxn modelId="{E043C439-3914-4F12-B26C-C9062B1A0F55}" srcId="{130BA5BB-31CE-4384-84A2-0DA9CEE1F4A1}" destId="{F91391CF-563D-4C22-B029-CBFB6F943E40}" srcOrd="6" destOrd="0" parTransId="{394D02AB-F89B-42FE-A4DE-696E30F8F67D}" sibTransId="{C858DF67-8A3F-4075-8105-795518131321}"/>
    <dgm:cxn modelId="{EA36FF44-F2AE-4DA1-8891-EC982EB166CD}" type="presOf" srcId="{C08D7C2E-828A-4AF9-8E64-4C3CA4E7D532}" destId="{8418546C-FE0F-49AA-9232-4263A0F1A0F6}" srcOrd="0" destOrd="0" presId="urn:microsoft.com/office/officeart/2005/8/layout/default"/>
    <dgm:cxn modelId="{39BACF48-98E6-4E50-A486-497B3F1561B6}" srcId="{130BA5BB-31CE-4384-84A2-0DA9CEE1F4A1}" destId="{5B18A9AB-AEBA-4110-A0AD-5BCD38A650A2}" srcOrd="11" destOrd="0" parTransId="{8ABFDD99-2093-4044-ABA5-8653A62C1021}" sibTransId="{59036D97-5A91-4F03-9197-B0083466CCD5}"/>
    <dgm:cxn modelId="{B6B46051-CF50-4451-A515-49188939A23B}" type="presOf" srcId="{EC7E5000-F07B-482C-98D9-9EFF361EDF07}" destId="{C55B5C7C-956B-407C-A949-3ED19D62F195}" srcOrd="0" destOrd="0" presId="urn:microsoft.com/office/officeart/2005/8/layout/default"/>
    <dgm:cxn modelId="{95E3135B-14B9-4DCD-8A84-EAD6474DD1D7}" type="presOf" srcId="{C59D0F8B-F473-4100-8967-97CA368EA6B4}" destId="{A3E1EF60-7100-473B-BC9A-476EC1B0DC50}" srcOrd="0" destOrd="0" presId="urn:microsoft.com/office/officeart/2005/8/layout/default"/>
    <dgm:cxn modelId="{A895AC5F-48DD-4C52-888A-8A31DBB15DD2}" type="presOf" srcId="{0EEC991F-56A3-4DE9-A6DF-26079F0BEDF9}" destId="{4B4C32A3-230B-4A03-BF82-43339063B14E}" srcOrd="0" destOrd="0" presId="urn:microsoft.com/office/officeart/2005/8/layout/default"/>
    <dgm:cxn modelId="{F9A32360-56B1-4A7F-9096-4BD6F401D1A4}" srcId="{130BA5BB-31CE-4384-84A2-0DA9CEE1F4A1}" destId="{C08D7C2E-828A-4AF9-8E64-4C3CA4E7D532}" srcOrd="13" destOrd="0" parTransId="{356F19EA-B8B5-47B5-90B1-962426DD07D5}" sibTransId="{EBB6B8D8-DCFD-40DD-9257-3F6F024752AE}"/>
    <dgm:cxn modelId="{E0F1846A-D75A-41DF-8EA6-F1AFCA1F93F7}" type="presOf" srcId="{2EF70582-E5E8-4C48-AFF0-7575EFB7CCBC}" destId="{9E392391-913D-4A58-BC6D-13ED2320DBEF}" srcOrd="0" destOrd="0" presId="urn:microsoft.com/office/officeart/2005/8/layout/default"/>
    <dgm:cxn modelId="{BD3AE76D-236C-4070-9B3D-651670E3DCF0}" type="presOf" srcId="{D5802C05-D93B-4AB7-8909-4EB46F1F550D}" destId="{A4ED4701-CA5D-4289-8BD3-810869A51EAB}" srcOrd="0" destOrd="0" presId="urn:microsoft.com/office/officeart/2005/8/layout/default"/>
    <dgm:cxn modelId="{6CD86E71-EC3D-43EB-8F41-8540D92E6192}" type="presOf" srcId="{C2F05E2E-A594-433D-AA89-FEED31A00D88}" destId="{C1D2E561-49F5-4C21-87EA-6C9727C8F534}" srcOrd="0" destOrd="0" presId="urn:microsoft.com/office/officeart/2005/8/layout/default"/>
    <dgm:cxn modelId="{3C1A028A-15B9-45E0-BE21-0BA6E71E804F}" srcId="{130BA5BB-31CE-4384-84A2-0DA9CEE1F4A1}" destId="{C59D0F8B-F473-4100-8967-97CA368EA6B4}" srcOrd="1" destOrd="0" parTransId="{43EFA656-3909-45EB-8D03-25D263175E97}" sibTransId="{C7350741-93C8-42D8-9F88-AF46C344F63E}"/>
    <dgm:cxn modelId="{B923929D-0DAD-44EE-8E27-CF8AC04CFACF}" type="presOf" srcId="{0AF32ECE-73A2-4FE2-9ED4-14E1E26A35B1}" destId="{66B68A67-C517-424C-943D-DF266CA6D20F}" srcOrd="0" destOrd="0" presId="urn:microsoft.com/office/officeart/2005/8/layout/default"/>
    <dgm:cxn modelId="{F184E8A0-24D6-4262-BA99-A80265F2CC3B}" srcId="{130BA5BB-31CE-4384-84A2-0DA9CEE1F4A1}" destId="{A10D757A-27AA-4D0C-B940-02DFC21F1E36}" srcOrd="14" destOrd="0" parTransId="{9B96EEF3-2ACE-45E7-9E11-390CE1FBA4B2}" sibTransId="{7791B44C-E212-400C-9AA7-B55F36D2D2A9}"/>
    <dgm:cxn modelId="{27C0F1A9-5C56-4CE7-AE2D-BA77107632E1}" srcId="{130BA5BB-31CE-4384-84A2-0DA9CEE1F4A1}" destId="{C2F05E2E-A594-433D-AA89-FEED31A00D88}" srcOrd="9" destOrd="0" parTransId="{179FA71E-F0ED-4C6E-A713-5266DFB93A3F}" sibTransId="{4EE9F99E-571F-48CA-8DD3-B3F5871BE227}"/>
    <dgm:cxn modelId="{574DADB0-6BC6-40DA-AB19-6921D9CB620A}" type="presOf" srcId="{130BA5BB-31CE-4384-84A2-0DA9CEE1F4A1}" destId="{C1D26D8A-3545-4742-A956-BB5A688E6B9B}" srcOrd="0" destOrd="0" presId="urn:microsoft.com/office/officeart/2005/8/layout/default"/>
    <dgm:cxn modelId="{6B7A04B8-F8E5-4DBC-8555-4AC9557AA404}" srcId="{130BA5BB-31CE-4384-84A2-0DA9CEE1F4A1}" destId="{2EF70582-E5E8-4C48-AFF0-7575EFB7CCBC}" srcOrd="4" destOrd="0" parTransId="{12025CFD-8390-46B2-81D6-9D50A0950868}" sibTransId="{1ABDB45B-A753-45C8-9E2A-FDFC6F3E621F}"/>
    <dgm:cxn modelId="{9DA754BF-9DFA-4F5D-8886-64EA662C4C72}" type="presOf" srcId="{893191FD-AEB7-497B-A475-B75E4BD0B899}" destId="{C276D452-EA2C-4227-866D-63F3569D4D8A}" srcOrd="0" destOrd="0" presId="urn:microsoft.com/office/officeart/2005/8/layout/default"/>
    <dgm:cxn modelId="{619D79CC-63CA-4D2A-80F7-2144A4150323}" type="presOf" srcId="{50A4CC74-34FD-433C-A0DE-A075981742EE}" destId="{5A1D8A52-612B-4E2D-803A-82A0B96B8762}" srcOrd="0" destOrd="0" presId="urn:microsoft.com/office/officeart/2005/8/layout/default"/>
    <dgm:cxn modelId="{EFC82FCF-37EA-4156-A876-DC072E9312E2}" srcId="{130BA5BB-31CE-4384-84A2-0DA9CEE1F4A1}" destId="{EC7E5000-F07B-482C-98D9-9EFF361EDF07}" srcOrd="2" destOrd="0" parTransId="{CC91E6AE-391C-40CF-8E05-9F4ED550D05F}" sibTransId="{34FC60E9-FF92-4D09-8B39-D97DB2C4945A}"/>
    <dgm:cxn modelId="{E54843DC-EDCF-492B-803B-3DDF12D8FD96}" type="presOf" srcId="{A10D757A-27AA-4D0C-B940-02DFC21F1E36}" destId="{1B673B07-4BA8-4F88-A59F-61E559D64B95}" srcOrd="0" destOrd="0" presId="urn:microsoft.com/office/officeart/2005/8/layout/default"/>
    <dgm:cxn modelId="{0C71EAE8-C15A-49DE-895E-86AF85210E98}" type="presOf" srcId="{F91391CF-563D-4C22-B029-CBFB6F943E40}" destId="{F27AD42F-A27C-4BB9-8507-5431DA2DA570}" srcOrd="0" destOrd="0" presId="urn:microsoft.com/office/officeart/2005/8/layout/default"/>
    <dgm:cxn modelId="{772F21EC-CA2F-4AAE-B540-521B6DB09657}" srcId="{130BA5BB-31CE-4384-84A2-0DA9CEE1F4A1}" destId="{0AF32ECE-73A2-4FE2-9ED4-14E1E26A35B1}" srcOrd="12" destOrd="0" parTransId="{49A1C677-B859-43F8-AD45-567E8B7FB00B}" sibTransId="{7B7B888C-BB74-41BB-AD05-B31A476C6935}"/>
    <dgm:cxn modelId="{B46425F2-6C1C-4D90-BF8B-935D29A65EDB}" srcId="{130BA5BB-31CE-4384-84A2-0DA9CEE1F4A1}" destId="{50A4CC74-34FD-433C-A0DE-A075981742EE}" srcOrd="10" destOrd="0" parTransId="{CBCE6256-84A7-49E4-95EA-2D5E82CD92C2}" sibTransId="{BAB1D0C8-D922-46D4-8C70-11AD0787B79A}"/>
    <dgm:cxn modelId="{464A15B4-570E-484F-8328-15A15BC1CAF2}" type="presParOf" srcId="{C1D26D8A-3545-4742-A956-BB5A688E6B9B}" destId="{E8DF4124-EFE6-4D1F-BD2A-2167C99F1C5A}" srcOrd="0" destOrd="0" presId="urn:microsoft.com/office/officeart/2005/8/layout/default"/>
    <dgm:cxn modelId="{EF61D37E-EFB3-4B57-96B8-B9CC1AE79CC7}" type="presParOf" srcId="{C1D26D8A-3545-4742-A956-BB5A688E6B9B}" destId="{EFABCF3F-D35A-4F9B-A323-B369A8937626}" srcOrd="1" destOrd="0" presId="urn:microsoft.com/office/officeart/2005/8/layout/default"/>
    <dgm:cxn modelId="{91B65CE9-C7C9-476B-83A2-84AAAE1ECD2D}" type="presParOf" srcId="{C1D26D8A-3545-4742-A956-BB5A688E6B9B}" destId="{A3E1EF60-7100-473B-BC9A-476EC1B0DC50}" srcOrd="2" destOrd="0" presId="urn:microsoft.com/office/officeart/2005/8/layout/default"/>
    <dgm:cxn modelId="{C20F9D4D-75DC-43A5-A62B-A3C78CA8392B}" type="presParOf" srcId="{C1D26D8A-3545-4742-A956-BB5A688E6B9B}" destId="{0B023EC3-7DAE-4E9E-9982-A3A3D9AE890F}" srcOrd="3" destOrd="0" presId="urn:microsoft.com/office/officeart/2005/8/layout/default"/>
    <dgm:cxn modelId="{292F3FCD-9AD0-46D8-A65F-38CC30DDC0AA}" type="presParOf" srcId="{C1D26D8A-3545-4742-A956-BB5A688E6B9B}" destId="{C55B5C7C-956B-407C-A949-3ED19D62F195}" srcOrd="4" destOrd="0" presId="urn:microsoft.com/office/officeart/2005/8/layout/default"/>
    <dgm:cxn modelId="{5C5AA2E8-A4F6-485C-A35A-0D76B1071D7D}" type="presParOf" srcId="{C1D26D8A-3545-4742-A956-BB5A688E6B9B}" destId="{CC869E63-E69D-4451-8CEB-FF062373CDB6}" srcOrd="5" destOrd="0" presId="urn:microsoft.com/office/officeart/2005/8/layout/default"/>
    <dgm:cxn modelId="{7F8CD4A9-F57B-4C32-9444-4846D4D6B157}" type="presParOf" srcId="{C1D26D8A-3545-4742-A956-BB5A688E6B9B}" destId="{A4ED4701-CA5D-4289-8BD3-810869A51EAB}" srcOrd="6" destOrd="0" presId="urn:microsoft.com/office/officeart/2005/8/layout/default"/>
    <dgm:cxn modelId="{8511BEF3-4E66-414F-A7E3-C3A119A0C430}" type="presParOf" srcId="{C1D26D8A-3545-4742-A956-BB5A688E6B9B}" destId="{1601BC70-89AE-494F-9ECC-567E1296ED5A}" srcOrd="7" destOrd="0" presId="urn:microsoft.com/office/officeart/2005/8/layout/default"/>
    <dgm:cxn modelId="{97B48B57-D79C-4DB4-9681-B084F5A21714}" type="presParOf" srcId="{C1D26D8A-3545-4742-A956-BB5A688E6B9B}" destId="{9E392391-913D-4A58-BC6D-13ED2320DBEF}" srcOrd="8" destOrd="0" presId="urn:microsoft.com/office/officeart/2005/8/layout/default"/>
    <dgm:cxn modelId="{21901E97-DDC8-41A6-B936-EEAE1CC2F50D}" type="presParOf" srcId="{C1D26D8A-3545-4742-A956-BB5A688E6B9B}" destId="{094D1F8E-8708-4FF3-BC3E-FB9C6C4146E7}" srcOrd="9" destOrd="0" presId="urn:microsoft.com/office/officeart/2005/8/layout/default"/>
    <dgm:cxn modelId="{E3552A84-FF4A-4742-98AD-3DB82F141323}" type="presParOf" srcId="{C1D26D8A-3545-4742-A956-BB5A688E6B9B}" destId="{61532D9E-93BC-45B6-BE9A-DC3ACD708B60}" srcOrd="10" destOrd="0" presId="urn:microsoft.com/office/officeart/2005/8/layout/default"/>
    <dgm:cxn modelId="{86155D0A-ABCE-4D50-9196-1356658F89D8}" type="presParOf" srcId="{C1D26D8A-3545-4742-A956-BB5A688E6B9B}" destId="{364A5E14-0832-4D17-8D19-F9D0F5734DCE}" srcOrd="11" destOrd="0" presId="urn:microsoft.com/office/officeart/2005/8/layout/default"/>
    <dgm:cxn modelId="{F0C76333-ECD6-4A82-AEAC-026AD1A5FE8F}" type="presParOf" srcId="{C1D26D8A-3545-4742-A956-BB5A688E6B9B}" destId="{F27AD42F-A27C-4BB9-8507-5431DA2DA570}" srcOrd="12" destOrd="0" presId="urn:microsoft.com/office/officeart/2005/8/layout/default"/>
    <dgm:cxn modelId="{291428AF-5B15-4413-A287-35135ED34CE9}" type="presParOf" srcId="{C1D26D8A-3545-4742-A956-BB5A688E6B9B}" destId="{93B2EE16-4D00-42FA-8055-323895C9288F}" srcOrd="13" destOrd="0" presId="urn:microsoft.com/office/officeart/2005/8/layout/default"/>
    <dgm:cxn modelId="{D25573C1-4432-4B2B-8D66-5E47ABF079BE}" type="presParOf" srcId="{C1D26D8A-3545-4742-A956-BB5A688E6B9B}" destId="{4B4C32A3-230B-4A03-BF82-43339063B14E}" srcOrd="14" destOrd="0" presId="urn:microsoft.com/office/officeart/2005/8/layout/default"/>
    <dgm:cxn modelId="{07423620-EAD8-481A-BAE8-CD24FC710F6E}" type="presParOf" srcId="{C1D26D8A-3545-4742-A956-BB5A688E6B9B}" destId="{FA24BF19-3B0F-45E2-9648-3C2D490C1417}" srcOrd="15" destOrd="0" presId="urn:microsoft.com/office/officeart/2005/8/layout/default"/>
    <dgm:cxn modelId="{3EECF360-A9D5-4EC1-9918-53C5A5FF4E95}" type="presParOf" srcId="{C1D26D8A-3545-4742-A956-BB5A688E6B9B}" destId="{C276D452-EA2C-4227-866D-63F3569D4D8A}" srcOrd="16" destOrd="0" presId="urn:microsoft.com/office/officeart/2005/8/layout/default"/>
    <dgm:cxn modelId="{6722DF75-7891-4A22-968D-474052A1640C}" type="presParOf" srcId="{C1D26D8A-3545-4742-A956-BB5A688E6B9B}" destId="{94827D01-0B07-4A1B-9200-D3CBCB566B4C}" srcOrd="17" destOrd="0" presId="urn:microsoft.com/office/officeart/2005/8/layout/default"/>
    <dgm:cxn modelId="{4213B660-68D2-4831-B47C-EE78C3FE3CA5}" type="presParOf" srcId="{C1D26D8A-3545-4742-A956-BB5A688E6B9B}" destId="{C1D2E561-49F5-4C21-87EA-6C9727C8F534}" srcOrd="18" destOrd="0" presId="urn:microsoft.com/office/officeart/2005/8/layout/default"/>
    <dgm:cxn modelId="{C1142EE9-8A34-4D09-8548-DC69DEC58FC3}" type="presParOf" srcId="{C1D26D8A-3545-4742-A956-BB5A688E6B9B}" destId="{1E24F697-5060-4A33-8E7A-F2345D81C1CD}" srcOrd="19" destOrd="0" presId="urn:microsoft.com/office/officeart/2005/8/layout/default"/>
    <dgm:cxn modelId="{2F5D202D-1FA7-43E6-BAD4-A69F0F511C51}" type="presParOf" srcId="{C1D26D8A-3545-4742-A956-BB5A688E6B9B}" destId="{5A1D8A52-612B-4E2D-803A-82A0B96B8762}" srcOrd="20" destOrd="0" presId="urn:microsoft.com/office/officeart/2005/8/layout/default"/>
    <dgm:cxn modelId="{EA532FA6-C998-4EF2-B683-AF38D3B3729B}" type="presParOf" srcId="{C1D26D8A-3545-4742-A956-BB5A688E6B9B}" destId="{53BF1764-605D-46B2-8CDD-339980E87185}" srcOrd="21" destOrd="0" presId="urn:microsoft.com/office/officeart/2005/8/layout/default"/>
    <dgm:cxn modelId="{2C2A553C-68B0-4422-BB92-CACAFABE73F3}" type="presParOf" srcId="{C1D26D8A-3545-4742-A956-BB5A688E6B9B}" destId="{F0CE9618-799C-49C3-8287-B11E4DA7131A}" srcOrd="22" destOrd="0" presId="urn:microsoft.com/office/officeart/2005/8/layout/default"/>
    <dgm:cxn modelId="{9E651848-7436-4E23-9481-429C111623CF}" type="presParOf" srcId="{C1D26D8A-3545-4742-A956-BB5A688E6B9B}" destId="{57597674-678E-4A1C-9CCE-E0577EC68715}" srcOrd="23" destOrd="0" presId="urn:microsoft.com/office/officeart/2005/8/layout/default"/>
    <dgm:cxn modelId="{43A8026B-4A43-488B-995E-4373A54F22E7}" type="presParOf" srcId="{C1D26D8A-3545-4742-A956-BB5A688E6B9B}" destId="{66B68A67-C517-424C-943D-DF266CA6D20F}" srcOrd="24" destOrd="0" presId="urn:microsoft.com/office/officeart/2005/8/layout/default"/>
    <dgm:cxn modelId="{200F5257-52AC-49A5-AC31-140B2FF3898D}" type="presParOf" srcId="{C1D26D8A-3545-4742-A956-BB5A688E6B9B}" destId="{E6FE1232-4544-42B2-9545-AE86B226D869}" srcOrd="25" destOrd="0" presId="urn:microsoft.com/office/officeart/2005/8/layout/default"/>
    <dgm:cxn modelId="{3D023FEE-EE50-4E48-9C7A-9388A2497739}" type="presParOf" srcId="{C1D26D8A-3545-4742-A956-BB5A688E6B9B}" destId="{8418546C-FE0F-49AA-9232-4263A0F1A0F6}" srcOrd="26" destOrd="0" presId="urn:microsoft.com/office/officeart/2005/8/layout/default"/>
    <dgm:cxn modelId="{061387FC-FE05-4623-93CC-2970D9B324C2}" type="presParOf" srcId="{C1D26D8A-3545-4742-A956-BB5A688E6B9B}" destId="{F2C6C100-CB3D-4C1F-AA1B-86D193D6C7D1}" srcOrd="27" destOrd="0" presId="urn:microsoft.com/office/officeart/2005/8/layout/default"/>
    <dgm:cxn modelId="{F2B2F7F7-0C0A-4029-909E-4C45192CB818}" type="presParOf" srcId="{C1D26D8A-3545-4742-A956-BB5A688E6B9B}" destId="{1B673B07-4BA8-4F88-A59F-61E559D64B95}"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49A605-185C-4918-BB3E-FEC13CD9AF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98FFC4-E8DD-4455-92FE-37DEFB1B4C5A}">
      <dgm:prSet/>
      <dgm:spPr/>
      <dgm:t>
        <a:bodyPr/>
        <a:lstStyle/>
        <a:p>
          <a:r>
            <a:rPr lang="en-GB" dirty="0"/>
            <a:t>Increased Motivation</a:t>
          </a:r>
          <a:endParaRPr lang="en-US" dirty="0"/>
        </a:p>
      </dgm:t>
    </dgm:pt>
    <dgm:pt modelId="{662A9926-188E-4DF2-9BD0-2AB364D37FF2}" type="parTrans" cxnId="{D5CC6F86-C1F1-4F5E-BBAE-C87935DF75D9}">
      <dgm:prSet/>
      <dgm:spPr/>
      <dgm:t>
        <a:bodyPr/>
        <a:lstStyle/>
        <a:p>
          <a:endParaRPr lang="en-US"/>
        </a:p>
      </dgm:t>
    </dgm:pt>
    <dgm:pt modelId="{59FAA0AB-6FE0-4CF4-B4E0-947D182B4044}" type="sibTrans" cxnId="{D5CC6F86-C1F1-4F5E-BBAE-C87935DF75D9}">
      <dgm:prSet/>
      <dgm:spPr/>
      <dgm:t>
        <a:bodyPr/>
        <a:lstStyle/>
        <a:p>
          <a:endParaRPr lang="en-US"/>
        </a:p>
      </dgm:t>
    </dgm:pt>
    <dgm:pt modelId="{7DBCF00C-E723-480C-BADB-6F8D66196B15}">
      <dgm:prSet/>
      <dgm:spPr/>
      <dgm:t>
        <a:bodyPr/>
        <a:lstStyle/>
        <a:p>
          <a:r>
            <a:rPr lang="en-GB" dirty="0"/>
            <a:t>Additional Education</a:t>
          </a:r>
          <a:endParaRPr lang="en-US" dirty="0"/>
        </a:p>
      </dgm:t>
    </dgm:pt>
    <dgm:pt modelId="{5CB9F039-77EB-49A4-A9C2-C5FD5AC83F5F}" type="parTrans" cxnId="{F7A791BF-D584-47F0-AADF-EE93AAB63952}">
      <dgm:prSet/>
      <dgm:spPr/>
      <dgm:t>
        <a:bodyPr/>
        <a:lstStyle/>
        <a:p>
          <a:endParaRPr lang="en-US"/>
        </a:p>
      </dgm:t>
    </dgm:pt>
    <dgm:pt modelId="{E3B6A3B3-7F95-419C-8D90-C7ACF8ACF359}" type="sibTrans" cxnId="{F7A791BF-D584-47F0-AADF-EE93AAB63952}">
      <dgm:prSet/>
      <dgm:spPr/>
      <dgm:t>
        <a:bodyPr/>
        <a:lstStyle/>
        <a:p>
          <a:endParaRPr lang="en-US"/>
        </a:p>
      </dgm:t>
    </dgm:pt>
    <dgm:pt modelId="{0CD093E9-D439-4FAA-83DC-328442750F5D}">
      <dgm:prSet/>
      <dgm:spPr/>
      <dgm:t>
        <a:bodyPr/>
        <a:lstStyle/>
        <a:p>
          <a:r>
            <a:rPr lang="en-GB"/>
            <a:t>Inclusivity </a:t>
          </a:r>
          <a:endParaRPr lang="en-US"/>
        </a:p>
      </dgm:t>
    </dgm:pt>
    <dgm:pt modelId="{50013769-33EF-4E95-B133-3D0EEE2866E1}" type="parTrans" cxnId="{B8ECA5EE-B1BA-4F1C-A9AB-7BE1ABBB81C7}">
      <dgm:prSet/>
      <dgm:spPr/>
      <dgm:t>
        <a:bodyPr/>
        <a:lstStyle/>
        <a:p>
          <a:endParaRPr lang="en-US"/>
        </a:p>
      </dgm:t>
    </dgm:pt>
    <dgm:pt modelId="{6B46B605-5BAC-46C3-BCF4-4AE303C6D189}" type="sibTrans" cxnId="{B8ECA5EE-B1BA-4F1C-A9AB-7BE1ABBB81C7}">
      <dgm:prSet/>
      <dgm:spPr/>
      <dgm:t>
        <a:bodyPr/>
        <a:lstStyle/>
        <a:p>
          <a:endParaRPr lang="en-US"/>
        </a:p>
      </dgm:t>
    </dgm:pt>
    <dgm:pt modelId="{559AC079-FABF-4D88-9FF2-81915E371B34}">
      <dgm:prSet/>
      <dgm:spPr/>
      <dgm:t>
        <a:bodyPr/>
        <a:lstStyle/>
        <a:p>
          <a:r>
            <a:rPr lang="en-GB"/>
            <a:t>Mental health </a:t>
          </a:r>
          <a:endParaRPr lang="en-US"/>
        </a:p>
      </dgm:t>
    </dgm:pt>
    <dgm:pt modelId="{7F68C453-379E-4BAD-84AC-9EC89EE42C32}" type="parTrans" cxnId="{EBBC5AB0-2713-4243-BD8D-8D74BDCD4867}">
      <dgm:prSet/>
      <dgm:spPr/>
      <dgm:t>
        <a:bodyPr/>
        <a:lstStyle/>
        <a:p>
          <a:endParaRPr lang="en-US"/>
        </a:p>
      </dgm:t>
    </dgm:pt>
    <dgm:pt modelId="{E885E1C3-8177-440F-A156-DD22B3093319}" type="sibTrans" cxnId="{EBBC5AB0-2713-4243-BD8D-8D74BDCD4867}">
      <dgm:prSet/>
      <dgm:spPr/>
      <dgm:t>
        <a:bodyPr/>
        <a:lstStyle/>
        <a:p>
          <a:endParaRPr lang="en-US"/>
        </a:p>
      </dgm:t>
    </dgm:pt>
    <dgm:pt modelId="{B5D4C049-8D74-4252-9913-3B0745643986}">
      <dgm:prSet/>
      <dgm:spPr/>
      <dgm:t>
        <a:bodyPr/>
        <a:lstStyle/>
        <a:p>
          <a:r>
            <a:rPr lang="en-GB" dirty="0"/>
            <a:t>Improve everyday routines</a:t>
          </a:r>
          <a:endParaRPr lang="en-US" dirty="0"/>
        </a:p>
      </dgm:t>
    </dgm:pt>
    <dgm:pt modelId="{D37BD371-2358-4D5D-B8BD-53061EB6578B}" type="parTrans" cxnId="{80284E90-B2AF-42BE-94E2-0B31ABC8CD8C}">
      <dgm:prSet/>
      <dgm:spPr/>
      <dgm:t>
        <a:bodyPr/>
        <a:lstStyle/>
        <a:p>
          <a:endParaRPr lang="en-US"/>
        </a:p>
      </dgm:t>
    </dgm:pt>
    <dgm:pt modelId="{3F02D98A-B74F-46C0-A82E-6A1D0C04FE37}" type="sibTrans" cxnId="{80284E90-B2AF-42BE-94E2-0B31ABC8CD8C}">
      <dgm:prSet/>
      <dgm:spPr/>
      <dgm:t>
        <a:bodyPr/>
        <a:lstStyle/>
        <a:p>
          <a:endParaRPr lang="en-US"/>
        </a:p>
      </dgm:t>
    </dgm:pt>
    <dgm:pt modelId="{DEC81D9A-15B9-4C56-8796-D5A448032878}" type="pres">
      <dgm:prSet presAssocID="{8749A605-185C-4918-BB3E-FEC13CD9AFD8}" presName="linear" presStyleCnt="0">
        <dgm:presLayoutVars>
          <dgm:animLvl val="lvl"/>
          <dgm:resizeHandles val="exact"/>
        </dgm:presLayoutVars>
      </dgm:prSet>
      <dgm:spPr/>
    </dgm:pt>
    <dgm:pt modelId="{6BADEA9A-D88E-430D-8A8D-3AE0F06BBCD5}" type="pres">
      <dgm:prSet presAssocID="{B898FFC4-E8DD-4455-92FE-37DEFB1B4C5A}" presName="parentText" presStyleLbl="node1" presStyleIdx="0" presStyleCnt="5">
        <dgm:presLayoutVars>
          <dgm:chMax val="0"/>
          <dgm:bulletEnabled val="1"/>
        </dgm:presLayoutVars>
      </dgm:prSet>
      <dgm:spPr/>
    </dgm:pt>
    <dgm:pt modelId="{BCC69F66-154F-4DED-ACDA-D4EE31D12412}" type="pres">
      <dgm:prSet presAssocID="{59FAA0AB-6FE0-4CF4-B4E0-947D182B4044}" presName="spacer" presStyleCnt="0"/>
      <dgm:spPr/>
    </dgm:pt>
    <dgm:pt modelId="{07C96A1D-8F31-4638-AD62-62BBD2680CF8}" type="pres">
      <dgm:prSet presAssocID="{7DBCF00C-E723-480C-BADB-6F8D66196B15}" presName="parentText" presStyleLbl="node1" presStyleIdx="1" presStyleCnt="5">
        <dgm:presLayoutVars>
          <dgm:chMax val="0"/>
          <dgm:bulletEnabled val="1"/>
        </dgm:presLayoutVars>
      </dgm:prSet>
      <dgm:spPr/>
    </dgm:pt>
    <dgm:pt modelId="{1B62BF5D-169C-4DB1-AB3A-38579BBE6FAD}" type="pres">
      <dgm:prSet presAssocID="{E3B6A3B3-7F95-419C-8D90-C7ACF8ACF359}" presName="spacer" presStyleCnt="0"/>
      <dgm:spPr/>
    </dgm:pt>
    <dgm:pt modelId="{78BE7D7A-E9D6-4BFB-AEF4-D4044EF3C51E}" type="pres">
      <dgm:prSet presAssocID="{0CD093E9-D439-4FAA-83DC-328442750F5D}" presName="parentText" presStyleLbl="node1" presStyleIdx="2" presStyleCnt="5">
        <dgm:presLayoutVars>
          <dgm:chMax val="0"/>
          <dgm:bulletEnabled val="1"/>
        </dgm:presLayoutVars>
      </dgm:prSet>
      <dgm:spPr/>
    </dgm:pt>
    <dgm:pt modelId="{A317A1B2-C8B9-47E5-8C14-01308E546919}" type="pres">
      <dgm:prSet presAssocID="{6B46B605-5BAC-46C3-BCF4-4AE303C6D189}" presName="spacer" presStyleCnt="0"/>
      <dgm:spPr/>
    </dgm:pt>
    <dgm:pt modelId="{DFBBEA95-650A-489D-BBAE-C3C51CF8EBBB}" type="pres">
      <dgm:prSet presAssocID="{559AC079-FABF-4D88-9FF2-81915E371B34}" presName="parentText" presStyleLbl="node1" presStyleIdx="3" presStyleCnt="5">
        <dgm:presLayoutVars>
          <dgm:chMax val="0"/>
          <dgm:bulletEnabled val="1"/>
        </dgm:presLayoutVars>
      </dgm:prSet>
      <dgm:spPr/>
    </dgm:pt>
    <dgm:pt modelId="{092692E1-8006-484C-8909-54FDC048FB0E}" type="pres">
      <dgm:prSet presAssocID="{E885E1C3-8177-440F-A156-DD22B3093319}" presName="spacer" presStyleCnt="0"/>
      <dgm:spPr/>
    </dgm:pt>
    <dgm:pt modelId="{D3D0F1DD-4963-4C3D-A796-75A269403FBB}" type="pres">
      <dgm:prSet presAssocID="{B5D4C049-8D74-4252-9913-3B0745643986}" presName="parentText" presStyleLbl="node1" presStyleIdx="4" presStyleCnt="5">
        <dgm:presLayoutVars>
          <dgm:chMax val="0"/>
          <dgm:bulletEnabled val="1"/>
        </dgm:presLayoutVars>
      </dgm:prSet>
      <dgm:spPr/>
    </dgm:pt>
  </dgm:ptLst>
  <dgm:cxnLst>
    <dgm:cxn modelId="{FC355016-91D9-4AA0-8348-4F2B1711DD0E}" type="presOf" srcId="{B898FFC4-E8DD-4455-92FE-37DEFB1B4C5A}" destId="{6BADEA9A-D88E-430D-8A8D-3AE0F06BBCD5}" srcOrd="0" destOrd="0" presId="urn:microsoft.com/office/officeart/2005/8/layout/vList2"/>
    <dgm:cxn modelId="{7486BE6C-D805-4CDF-860B-7E6A3339C4DB}" type="presOf" srcId="{559AC079-FABF-4D88-9FF2-81915E371B34}" destId="{DFBBEA95-650A-489D-BBAE-C3C51CF8EBBB}" srcOrd="0" destOrd="0" presId="urn:microsoft.com/office/officeart/2005/8/layout/vList2"/>
    <dgm:cxn modelId="{4242D26E-89CD-47D9-ADAF-AD477219E454}" type="presOf" srcId="{7DBCF00C-E723-480C-BADB-6F8D66196B15}" destId="{07C96A1D-8F31-4638-AD62-62BBD2680CF8}" srcOrd="0" destOrd="0" presId="urn:microsoft.com/office/officeart/2005/8/layout/vList2"/>
    <dgm:cxn modelId="{D5CC6F86-C1F1-4F5E-BBAE-C87935DF75D9}" srcId="{8749A605-185C-4918-BB3E-FEC13CD9AFD8}" destId="{B898FFC4-E8DD-4455-92FE-37DEFB1B4C5A}" srcOrd="0" destOrd="0" parTransId="{662A9926-188E-4DF2-9BD0-2AB364D37FF2}" sibTransId="{59FAA0AB-6FE0-4CF4-B4E0-947D182B4044}"/>
    <dgm:cxn modelId="{80284E90-B2AF-42BE-94E2-0B31ABC8CD8C}" srcId="{8749A605-185C-4918-BB3E-FEC13CD9AFD8}" destId="{B5D4C049-8D74-4252-9913-3B0745643986}" srcOrd="4" destOrd="0" parTransId="{D37BD371-2358-4D5D-B8BD-53061EB6578B}" sibTransId="{3F02D98A-B74F-46C0-A82E-6A1D0C04FE37}"/>
    <dgm:cxn modelId="{DD45E4A2-355D-4DCF-8111-08E2D9CEC0F0}" type="presOf" srcId="{B5D4C049-8D74-4252-9913-3B0745643986}" destId="{D3D0F1DD-4963-4C3D-A796-75A269403FBB}" srcOrd="0" destOrd="0" presId="urn:microsoft.com/office/officeart/2005/8/layout/vList2"/>
    <dgm:cxn modelId="{EBBC5AB0-2713-4243-BD8D-8D74BDCD4867}" srcId="{8749A605-185C-4918-BB3E-FEC13CD9AFD8}" destId="{559AC079-FABF-4D88-9FF2-81915E371B34}" srcOrd="3" destOrd="0" parTransId="{7F68C453-379E-4BAD-84AC-9EC89EE42C32}" sibTransId="{E885E1C3-8177-440F-A156-DD22B3093319}"/>
    <dgm:cxn modelId="{1DCE70B9-A115-4BA1-8CC2-0CC1CEA11EDB}" type="presOf" srcId="{8749A605-185C-4918-BB3E-FEC13CD9AFD8}" destId="{DEC81D9A-15B9-4C56-8796-D5A448032878}" srcOrd="0" destOrd="0" presId="urn:microsoft.com/office/officeart/2005/8/layout/vList2"/>
    <dgm:cxn modelId="{F7A791BF-D584-47F0-AADF-EE93AAB63952}" srcId="{8749A605-185C-4918-BB3E-FEC13CD9AFD8}" destId="{7DBCF00C-E723-480C-BADB-6F8D66196B15}" srcOrd="1" destOrd="0" parTransId="{5CB9F039-77EB-49A4-A9C2-C5FD5AC83F5F}" sibTransId="{E3B6A3B3-7F95-419C-8D90-C7ACF8ACF359}"/>
    <dgm:cxn modelId="{CE64D6E8-CFEA-497B-B2DD-C0D31203E1AF}" type="presOf" srcId="{0CD093E9-D439-4FAA-83DC-328442750F5D}" destId="{78BE7D7A-E9D6-4BFB-AEF4-D4044EF3C51E}" srcOrd="0" destOrd="0" presId="urn:microsoft.com/office/officeart/2005/8/layout/vList2"/>
    <dgm:cxn modelId="{B8ECA5EE-B1BA-4F1C-A9AB-7BE1ABBB81C7}" srcId="{8749A605-185C-4918-BB3E-FEC13CD9AFD8}" destId="{0CD093E9-D439-4FAA-83DC-328442750F5D}" srcOrd="2" destOrd="0" parTransId="{50013769-33EF-4E95-B133-3D0EEE2866E1}" sibTransId="{6B46B605-5BAC-46C3-BCF4-4AE303C6D189}"/>
    <dgm:cxn modelId="{A596AB01-7D89-493F-9318-3F5F441C478F}" type="presParOf" srcId="{DEC81D9A-15B9-4C56-8796-D5A448032878}" destId="{6BADEA9A-D88E-430D-8A8D-3AE0F06BBCD5}" srcOrd="0" destOrd="0" presId="urn:microsoft.com/office/officeart/2005/8/layout/vList2"/>
    <dgm:cxn modelId="{95446090-8636-4C56-91D4-B36B060FB1BB}" type="presParOf" srcId="{DEC81D9A-15B9-4C56-8796-D5A448032878}" destId="{BCC69F66-154F-4DED-ACDA-D4EE31D12412}" srcOrd="1" destOrd="0" presId="urn:microsoft.com/office/officeart/2005/8/layout/vList2"/>
    <dgm:cxn modelId="{D07A2926-BAE8-4DB0-9714-DF84DB109173}" type="presParOf" srcId="{DEC81D9A-15B9-4C56-8796-D5A448032878}" destId="{07C96A1D-8F31-4638-AD62-62BBD2680CF8}" srcOrd="2" destOrd="0" presId="urn:microsoft.com/office/officeart/2005/8/layout/vList2"/>
    <dgm:cxn modelId="{A5309EFA-E99C-4A17-9F2E-891669AD318D}" type="presParOf" srcId="{DEC81D9A-15B9-4C56-8796-D5A448032878}" destId="{1B62BF5D-169C-4DB1-AB3A-38579BBE6FAD}" srcOrd="3" destOrd="0" presId="urn:microsoft.com/office/officeart/2005/8/layout/vList2"/>
    <dgm:cxn modelId="{8765D309-ADE4-42EA-8C07-63B96A54F1A8}" type="presParOf" srcId="{DEC81D9A-15B9-4C56-8796-D5A448032878}" destId="{78BE7D7A-E9D6-4BFB-AEF4-D4044EF3C51E}" srcOrd="4" destOrd="0" presId="urn:microsoft.com/office/officeart/2005/8/layout/vList2"/>
    <dgm:cxn modelId="{455FE3F9-0394-48D2-8343-13B873112240}" type="presParOf" srcId="{DEC81D9A-15B9-4C56-8796-D5A448032878}" destId="{A317A1B2-C8B9-47E5-8C14-01308E546919}" srcOrd="5" destOrd="0" presId="urn:microsoft.com/office/officeart/2005/8/layout/vList2"/>
    <dgm:cxn modelId="{084C17FE-9E32-4300-A69B-FAEF52AFD14A}" type="presParOf" srcId="{DEC81D9A-15B9-4C56-8796-D5A448032878}" destId="{DFBBEA95-650A-489D-BBAE-C3C51CF8EBBB}" srcOrd="6" destOrd="0" presId="urn:microsoft.com/office/officeart/2005/8/layout/vList2"/>
    <dgm:cxn modelId="{C7765A01-6B8F-4FFF-8E98-88E1E9B29BE3}" type="presParOf" srcId="{DEC81D9A-15B9-4C56-8796-D5A448032878}" destId="{092692E1-8006-484C-8909-54FDC048FB0E}" srcOrd="7" destOrd="0" presId="urn:microsoft.com/office/officeart/2005/8/layout/vList2"/>
    <dgm:cxn modelId="{4BFFB2F4-0D9C-48B1-B369-87FCAA7DDE32}" type="presParOf" srcId="{DEC81D9A-15B9-4C56-8796-D5A448032878}" destId="{D3D0F1DD-4963-4C3D-A796-75A269403FB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49A605-185C-4918-BB3E-FEC13CD9AF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98FFC4-E8DD-4455-92FE-37DEFB1B4C5A}">
      <dgm:prSet/>
      <dgm:spPr/>
      <dgm:t>
        <a:bodyPr/>
        <a:lstStyle/>
        <a:p>
          <a:r>
            <a:rPr lang="en-US" dirty="0"/>
            <a:t>Lack</a:t>
          </a:r>
          <a:r>
            <a:rPr lang="en-US" baseline="0" dirty="0"/>
            <a:t> of understanding</a:t>
          </a:r>
          <a:endParaRPr lang="en-US" dirty="0"/>
        </a:p>
      </dgm:t>
    </dgm:pt>
    <dgm:pt modelId="{662A9926-188E-4DF2-9BD0-2AB364D37FF2}" type="parTrans" cxnId="{D5CC6F86-C1F1-4F5E-BBAE-C87935DF75D9}">
      <dgm:prSet/>
      <dgm:spPr/>
      <dgm:t>
        <a:bodyPr/>
        <a:lstStyle/>
        <a:p>
          <a:endParaRPr lang="en-US"/>
        </a:p>
      </dgm:t>
    </dgm:pt>
    <dgm:pt modelId="{59FAA0AB-6FE0-4CF4-B4E0-947D182B4044}" type="sibTrans" cxnId="{D5CC6F86-C1F1-4F5E-BBAE-C87935DF75D9}">
      <dgm:prSet/>
      <dgm:spPr/>
      <dgm:t>
        <a:bodyPr/>
        <a:lstStyle/>
        <a:p>
          <a:endParaRPr lang="en-US"/>
        </a:p>
      </dgm:t>
    </dgm:pt>
    <dgm:pt modelId="{7DBCF00C-E723-480C-BADB-6F8D66196B15}">
      <dgm:prSet/>
      <dgm:spPr/>
      <dgm:t>
        <a:bodyPr/>
        <a:lstStyle/>
        <a:p>
          <a:r>
            <a:rPr lang="en-US" dirty="0"/>
            <a:t>Screen</a:t>
          </a:r>
          <a:r>
            <a:rPr lang="en-US" baseline="0" dirty="0"/>
            <a:t> Use</a:t>
          </a:r>
          <a:endParaRPr lang="en-US" dirty="0"/>
        </a:p>
      </dgm:t>
    </dgm:pt>
    <dgm:pt modelId="{5CB9F039-77EB-49A4-A9C2-C5FD5AC83F5F}" type="parTrans" cxnId="{F7A791BF-D584-47F0-AADF-EE93AAB63952}">
      <dgm:prSet/>
      <dgm:spPr/>
      <dgm:t>
        <a:bodyPr/>
        <a:lstStyle/>
        <a:p>
          <a:endParaRPr lang="en-US"/>
        </a:p>
      </dgm:t>
    </dgm:pt>
    <dgm:pt modelId="{E3B6A3B3-7F95-419C-8D90-C7ACF8ACF359}" type="sibTrans" cxnId="{F7A791BF-D584-47F0-AADF-EE93AAB63952}">
      <dgm:prSet/>
      <dgm:spPr/>
      <dgm:t>
        <a:bodyPr/>
        <a:lstStyle/>
        <a:p>
          <a:endParaRPr lang="en-US"/>
        </a:p>
      </dgm:t>
    </dgm:pt>
    <dgm:pt modelId="{0CD093E9-D439-4FAA-83DC-328442750F5D}">
      <dgm:prSet/>
      <dgm:spPr/>
      <dgm:t>
        <a:bodyPr/>
        <a:lstStyle/>
        <a:p>
          <a:r>
            <a:rPr lang="en-GB" dirty="0"/>
            <a:t>Negative affects</a:t>
          </a:r>
          <a:endParaRPr lang="en-US" dirty="0"/>
        </a:p>
      </dgm:t>
    </dgm:pt>
    <dgm:pt modelId="{50013769-33EF-4E95-B133-3D0EEE2866E1}" type="parTrans" cxnId="{B8ECA5EE-B1BA-4F1C-A9AB-7BE1ABBB81C7}">
      <dgm:prSet/>
      <dgm:spPr/>
      <dgm:t>
        <a:bodyPr/>
        <a:lstStyle/>
        <a:p>
          <a:endParaRPr lang="en-US"/>
        </a:p>
      </dgm:t>
    </dgm:pt>
    <dgm:pt modelId="{6B46B605-5BAC-46C3-BCF4-4AE303C6D189}" type="sibTrans" cxnId="{B8ECA5EE-B1BA-4F1C-A9AB-7BE1ABBB81C7}">
      <dgm:prSet/>
      <dgm:spPr/>
      <dgm:t>
        <a:bodyPr/>
        <a:lstStyle/>
        <a:p>
          <a:endParaRPr lang="en-US"/>
        </a:p>
      </dgm:t>
    </dgm:pt>
    <dgm:pt modelId="{559AC079-FABF-4D88-9FF2-81915E371B34}">
      <dgm:prSet/>
      <dgm:spPr/>
      <dgm:t>
        <a:bodyPr/>
        <a:lstStyle/>
        <a:p>
          <a:r>
            <a:rPr lang="en-GB" dirty="0"/>
            <a:t>Technical Limitations</a:t>
          </a:r>
          <a:endParaRPr lang="en-US" dirty="0"/>
        </a:p>
      </dgm:t>
    </dgm:pt>
    <dgm:pt modelId="{7F68C453-379E-4BAD-84AC-9EC89EE42C32}" type="parTrans" cxnId="{EBBC5AB0-2713-4243-BD8D-8D74BDCD4867}">
      <dgm:prSet/>
      <dgm:spPr/>
      <dgm:t>
        <a:bodyPr/>
        <a:lstStyle/>
        <a:p>
          <a:endParaRPr lang="en-US"/>
        </a:p>
      </dgm:t>
    </dgm:pt>
    <dgm:pt modelId="{E885E1C3-8177-440F-A156-DD22B3093319}" type="sibTrans" cxnId="{EBBC5AB0-2713-4243-BD8D-8D74BDCD4867}">
      <dgm:prSet/>
      <dgm:spPr/>
      <dgm:t>
        <a:bodyPr/>
        <a:lstStyle/>
        <a:p>
          <a:endParaRPr lang="en-US"/>
        </a:p>
      </dgm:t>
    </dgm:pt>
    <dgm:pt modelId="{B5D4C049-8D74-4252-9913-3B0745643986}">
      <dgm:prSet/>
      <dgm:spPr/>
      <dgm:t>
        <a:bodyPr/>
        <a:lstStyle/>
        <a:p>
          <a:r>
            <a:rPr lang="en-US" dirty="0"/>
            <a:t>Variable experiences</a:t>
          </a:r>
        </a:p>
      </dgm:t>
    </dgm:pt>
    <dgm:pt modelId="{D37BD371-2358-4D5D-B8BD-53061EB6578B}" type="parTrans" cxnId="{80284E90-B2AF-42BE-94E2-0B31ABC8CD8C}">
      <dgm:prSet/>
      <dgm:spPr/>
      <dgm:t>
        <a:bodyPr/>
        <a:lstStyle/>
        <a:p>
          <a:endParaRPr lang="en-US"/>
        </a:p>
      </dgm:t>
    </dgm:pt>
    <dgm:pt modelId="{3F02D98A-B74F-46C0-A82E-6A1D0C04FE37}" type="sibTrans" cxnId="{80284E90-B2AF-42BE-94E2-0B31ABC8CD8C}">
      <dgm:prSet/>
      <dgm:spPr/>
      <dgm:t>
        <a:bodyPr/>
        <a:lstStyle/>
        <a:p>
          <a:endParaRPr lang="en-US"/>
        </a:p>
      </dgm:t>
    </dgm:pt>
    <dgm:pt modelId="{DEC81D9A-15B9-4C56-8796-D5A448032878}" type="pres">
      <dgm:prSet presAssocID="{8749A605-185C-4918-BB3E-FEC13CD9AFD8}" presName="linear" presStyleCnt="0">
        <dgm:presLayoutVars>
          <dgm:animLvl val="lvl"/>
          <dgm:resizeHandles val="exact"/>
        </dgm:presLayoutVars>
      </dgm:prSet>
      <dgm:spPr/>
    </dgm:pt>
    <dgm:pt modelId="{6BADEA9A-D88E-430D-8A8D-3AE0F06BBCD5}" type="pres">
      <dgm:prSet presAssocID="{B898FFC4-E8DD-4455-92FE-37DEFB1B4C5A}" presName="parentText" presStyleLbl="node1" presStyleIdx="0" presStyleCnt="5">
        <dgm:presLayoutVars>
          <dgm:chMax val="0"/>
          <dgm:bulletEnabled val="1"/>
        </dgm:presLayoutVars>
      </dgm:prSet>
      <dgm:spPr/>
    </dgm:pt>
    <dgm:pt modelId="{BCC69F66-154F-4DED-ACDA-D4EE31D12412}" type="pres">
      <dgm:prSet presAssocID="{59FAA0AB-6FE0-4CF4-B4E0-947D182B4044}" presName="spacer" presStyleCnt="0"/>
      <dgm:spPr/>
    </dgm:pt>
    <dgm:pt modelId="{07C96A1D-8F31-4638-AD62-62BBD2680CF8}" type="pres">
      <dgm:prSet presAssocID="{7DBCF00C-E723-480C-BADB-6F8D66196B15}" presName="parentText" presStyleLbl="node1" presStyleIdx="1" presStyleCnt="5">
        <dgm:presLayoutVars>
          <dgm:chMax val="0"/>
          <dgm:bulletEnabled val="1"/>
        </dgm:presLayoutVars>
      </dgm:prSet>
      <dgm:spPr/>
    </dgm:pt>
    <dgm:pt modelId="{1B62BF5D-169C-4DB1-AB3A-38579BBE6FAD}" type="pres">
      <dgm:prSet presAssocID="{E3B6A3B3-7F95-419C-8D90-C7ACF8ACF359}" presName="spacer" presStyleCnt="0"/>
      <dgm:spPr/>
    </dgm:pt>
    <dgm:pt modelId="{78BE7D7A-E9D6-4BFB-AEF4-D4044EF3C51E}" type="pres">
      <dgm:prSet presAssocID="{0CD093E9-D439-4FAA-83DC-328442750F5D}" presName="parentText" presStyleLbl="node1" presStyleIdx="2" presStyleCnt="5">
        <dgm:presLayoutVars>
          <dgm:chMax val="0"/>
          <dgm:bulletEnabled val="1"/>
        </dgm:presLayoutVars>
      </dgm:prSet>
      <dgm:spPr/>
    </dgm:pt>
    <dgm:pt modelId="{A317A1B2-C8B9-47E5-8C14-01308E546919}" type="pres">
      <dgm:prSet presAssocID="{6B46B605-5BAC-46C3-BCF4-4AE303C6D189}" presName="spacer" presStyleCnt="0"/>
      <dgm:spPr/>
    </dgm:pt>
    <dgm:pt modelId="{DFBBEA95-650A-489D-BBAE-C3C51CF8EBBB}" type="pres">
      <dgm:prSet presAssocID="{559AC079-FABF-4D88-9FF2-81915E371B34}" presName="parentText" presStyleLbl="node1" presStyleIdx="3" presStyleCnt="5">
        <dgm:presLayoutVars>
          <dgm:chMax val="0"/>
          <dgm:bulletEnabled val="1"/>
        </dgm:presLayoutVars>
      </dgm:prSet>
      <dgm:spPr/>
    </dgm:pt>
    <dgm:pt modelId="{092692E1-8006-484C-8909-54FDC048FB0E}" type="pres">
      <dgm:prSet presAssocID="{E885E1C3-8177-440F-A156-DD22B3093319}" presName="spacer" presStyleCnt="0"/>
      <dgm:spPr/>
    </dgm:pt>
    <dgm:pt modelId="{D3D0F1DD-4963-4C3D-A796-75A269403FBB}" type="pres">
      <dgm:prSet presAssocID="{B5D4C049-8D74-4252-9913-3B0745643986}" presName="parentText" presStyleLbl="node1" presStyleIdx="4" presStyleCnt="5">
        <dgm:presLayoutVars>
          <dgm:chMax val="0"/>
          <dgm:bulletEnabled val="1"/>
        </dgm:presLayoutVars>
      </dgm:prSet>
      <dgm:spPr/>
    </dgm:pt>
  </dgm:ptLst>
  <dgm:cxnLst>
    <dgm:cxn modelId="{FC355016-91D9-4AA0-8348-4F2B1711DD0E}" type="presOf" srcId="{B898FFC4-E8DD-4455-92FE-37DEFB1B4C5A}" destId="{6BADEA9A-D88E-430D-8A8D-3AE0F06BBCD5}" srcOrd="0" destOrd="0" presId="urn:microsoft.com/office/officeart/2005/8/layout/vList2"/>
    <dgm:cxn modelId="{7486BE6C-D805-4CDF-860B-7E6A3339C4DB}" type="presOf" srcId="{559AC079-FABF-4D88-9FF2-81915E371B34}" destId="{DFBBEA95-650A-489D-BBAE-C3C51CF8EBBB}" srcOrd="0" destOrd="0" presId="urn:microsoft.com/office/officeart/2005/8/layout/vList2"/>
    <dgm:cxn modelId="{4242D26E-89CD-47D9-ADAF-AD477219E454}" type="presOf" srcId="{7DBCF00C-E723-480C-BADB-6F8D66196B15}" destId="{07C96A1D-8F31-4638-AD62-62BBD2680CF8}" srcOrd="0" destOrd="0" presId="urn:microsoft.com/office/officeart/2005/8/layout/vList2"/>
    <dgm:cxn modelId="{D5CC6F86-C1F1-4F5E-BBAE-C87935DF75D9}" srcId="{8749A605-185C-4918-BB3E-FEC13CD9AFD8}" destId="{B898FFC4-E8DD-4455-92FE-37DEFB1B4C5A}" srcOrd="0" destOrd="0" parTransId="{662A9926-188E-4DF2-9BD0-2AB364D37FF2}" sibTransId="{59FAA0AB-6FE0-4CF4-B4E0-947D182B4044}"/>
    <dgm:cxn modelId="{80284E90-B2AF-42BE-94E2-0B31ABC8CD8C}" srcId="{8749A605-185C-4918-BB3E-FEC13CD9AFD8}" destId="{B5D4C049-8D74-4252-9913-3B0745643986}" srcOrd="4" destOrd="0" parTransId="{D37BD371-2358-4D5D-B8BD-53061EB6578B}" sibTransId="{3F02D98A-B74F-46C0-A82E-6A1D0C04FE37}"/>
    <dgm:cxn modelId="{DD45E4A2-355D-4DCF-8111-08E2D9CEC0F0}" type="presOf" srcId="{B5D4C049-8D74-4252-9913-3B0745643986}" destId="{D3D0F1DD-4963-4C3D-A796-75A269403FBB}" srcOrd="0" destOrd="0" presId="urn:microsoft.com/office/officeart/2005/8/layout/vList2"/>
    <dgm:cxn modelId="{EBBC5AB0-2713-4243-BD8D-8D74BDCD4867}" srcId="{8749A605-185C-4918-BB3E-FEC13CD9AFD8}" destId="{559AC079-FABF-4D88-9FF2-81915E371B34}" srcOrd="3" destOrd="0" parTransId="{7F68C453-379E-4BAD-84AC-9EC89EE42C32}" sibTransId="{E885E1C3-8177-440F-A156-DD22B3093319}"/>
    <dgm:cxn modelId="{1DCE70B9-A115-4BA1-8CC2-0CC1CEA11EDB}" type="presOf" srcId="{8749A605-185C-4918-BB3E-FEC13CD9AFD8}" destId="{DEC81D9A-15B9-4C56-8796-D5A448032878}" srcOrd="0" destOrd="0" presId="urn:microsoft.com/office/officeart/2005/8/layout/vList2"/>
    <dgm:cxn modelId="{F7A791BF-D584-47F0-AADF-EE93AAB63952}" srcId="{8749A605-185C-4918-BB3E-FEC13CD9AFD8}" destId="{7DBCF00C-E723-480C-BADB-6F8D66196B15}" srcOrd="1" destOrd="0" parTransId="{5CB9F039-77EB-49A4-A9C2-C5FD5AC83F5F}" sibTransId="{E3B6A3B3-7F95-419C-8D90-C7ACF8ACF359}"/>
    <dgm:cxn modelId="{CE64D6E8-CFEA-497B-B2DD-C0D31203E1AF}" type="presOf" srcId="{0CD093E9-D439-4FAA-83DC-328442750F5D}" destId="{78BE7D7A-E9D6-4BFB-AEF4-D4044EF3C51E}" srcOrd="0" destOrd="0" presId="urn:microsoft.com/office/officeart/2005/8/layout/vList2"/>
    <dgm:cxn modelId="{B8ECA5EE-B1BA-4F1C-A9AB-7BE1ABBB81C7}" srcId="{8749A605-185C-4918-BB3E-FEC13CD9AFD8}" destId="{0CD093E9-D439-4FAA-83DC-328442750F5D}" srcOrd="2" destOrd="0" parTransId="{50013769-33EF-4E95-B133-3D0EEE2866E1}" sibTransId="{6B46B605-5BAC-46C3-BCF4-4AE303C6D189}"/>
    <dgm:cxn modelId="{A596AB01-7D89-493F-9318-3F5F441C478F}" type="presParOf" srcId="{DEC81D9A-15B9-4C56-8796-D5A448032878}" destId="{6BADEA9A-D88E-430D-8A8D-3AE0F06BBCD5}" srcOrd="0" destOrd="0" presId="urn:microsoft.com/office/officeart/2005/8/layout/vList2"/>
    <dgm:cxn modelId="{95446090-8636-4C56-91D4-B36B060FB1BB}" type="presParOf" srcId="{DEC81D9A-15B9-4C56-8796-D5A448032878}" destId="{BCC69F66-154F-4DED-ACDA-D4EE31D12412}" srcOrd="1" destOrd="0" presId="urn:microsoft.com/office/officeart/2005/8/layout/vList2"/>
    <dgm:cxn modelId="{D07A2926-BAE8-4DB0-9714-DF84DB109173}" type="presParOf" srcId="{DEC81D9A-15B9-4C56-8796-D5A448032878}" destId="{07C96A1D-8F31-4638-AD62-62BBD2680CF8}" srcOrd="2" destOrd="0" presId="urn:microsoft.com/office/officeart/2005/8/layout/vList2"/>
    <dgm:cxn modelId="{A5309EFA-E99C-4A17-9F2E-891669AD318D}" type="presParOf" srcId="{DEC81D9A-15B9-4C56-8796-D5A448032878}" destId="{1B62BF5D-169C-4DB1-AB3A-38579BBE6FAD}" srcOrd="3" destOrd="0" presId="urn:microsoft.com/office/officeart/2005/8/layout/vList2"/>
    <dgm:cxn modelId="{8765D309-ADE4-42EA-8C07-63B96A54F1A8}" type="presParOf" srcId="{DEC81D9A-15B9-4C56-8796-D5A448032878}" destId="{78BE7D7A-E9D6-4BFB-AEF4-D4044EF3C51E}" srcOrd="4" destOrd="0" presId="urn:microsoft.com/office/officeart/2005/8/layout/vList2"/>
    <dgm:cxn modelId="{455FE3F9-0394-48D2-8343-13B873112240}" type="presParOf" srcId="{DEC81D9A-15B9-4C56-8796-D5A448032878}" destId="{A317A1B2-C8B9-47E5-8C14-01308E546919}" srcOrd="5" destOrd="0" presId="urn:microsoft.com/office/officeart/2005/8/layout/vList2"/>
    <dgm:cxn modelId="{084C17FE-9E32-4300-A69B-FAEF52AFD14A}" type="presParOf" srcId="{DEC81D9A-15B9-4C56-8796-D5A448032878}" destId="{DFBBEA95-650A-489D-BBAE-C3C51CF8EBBB}" srcOrd="6" destOrd="0" presId="urn:microsoft.com/office/officeart/2005/8/layout/vList2"/>
    <dgm:cxn modelId="{C7765A01-6B8F-4FFF-8E98-88E1E9B29BE3}" type="presParOf" srcId="{DEC81D9A-15B9-4C56-8796-D5A448032878}" destId="{092692E1-8006-484C-8909-54FDC048FB0E}" srcOrd="7" destOrd="0" presId="urn:microsoft.com/office/officeart/2005/8/layout/vList2"/>
    <dgm:cxn modelId="{4BFFB2F4-0D9C-48B1-B369-87FCAA7DDE32}" type="presParOf" srcId="{DEC81D9A-15B9-4C56-8796-D5A448032878}" destId="{D3D0F1DD-4963-4C3D-A796-75A269403FB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28B3-9020-4878-9C83-F6954B721B9C}">
      <dsp:nvSpPr>
        <dsp:cNvPr id="0" name=""/>
        <dsp:cNvSpPr/>
      </dsp:nvSpPr>
      <dsp:spPr>
        <a:xfrm>
          <a:off x="1627800" y="2343522"/>
          <a:ext cx="1298432"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CD539-C993-4A44-ACFA-3B3BA2C8495E}">
      <dsp:nvSpPr>
        <dsp:cNvPr id="0" name=""/>
        <dsp:cNvSpPr/>
      </dsp:nvSpPr>
      <dsp:spPr>
        <a:xfrm>
          <a:off x="3004138" y="2234481"/>
          <a:ext cx="149319" cy="28025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DAFC7-339A-4D16-8238-7039AAADEE6B}">
      <dsp:nvSpPr>
        <dsp:cNvPr id="0" name=""/>
        <dsp:cNvSpPr/>
      </dsp:nvSpPr>
      <dsp:spPr>
        <a:xfrm>
          <a:off x="769230" y="1647292"/>
          <a:ext cx="1392531" cy="139253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38" tIns="54038" rIns="54038" bIns="54038" numCol="1" spcCol="1270" anchor="ctr" anchorCtr="0">
          <a:noAutofit/>
        </a:bodyPr>
        <a:lstStyle/>
        <a:p>
          <a:pPr marL="0" lvl="0" indent="0" algn="ctr" defTabSz="2578100">
            <a:lnSpc>
              <a:spcPct val="90000"/>
            </a:lnSpc>
            <a:spcBef>
              <a:spcPct val="0"/>
            </a:spcBef>
            <a:spcAft>
              <a:spcPct val="35000"/>
            </a:spcAft>
            <a:buNone/>
          </a:pPr>
          <a:r>
            <a:rPr lang="en-GB" sz="5800" kern="1200"/>
            <a:t>1</a:t>
          </a:r>
        </a:p>
      </dsp:txBody>
      <dsp:txXfrm>
        <a:off x="973161" y="1851223"/>
        <a:ext cx="984669" cy="984669"/>
      </dsp:txXfrm>
    </dsp:sp>
    <dsp:sp modelId="{8B236E15-950E-4290-A6B8-BFE3720ECBF0}">
      <dsp:nvSpPr>
        <dsp:cNvPr id="0" name=""/>
        <dsp:cNvSpPr/>
      </dsp:nvSpPr>
      <dsp:spPr>
        <a:xfrm>
          <a:off x="4759" y="3205417"/>
          <a:ext cx="2921472" cy="221513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449" tIns="165100" rIns="230449" bIns="165100" numCol="1" spcCol="1270" anchor="t" anchorCtr="0">
          <a:noAutofit/>
        </a:bodyPr>
        <a:lstStyle/>
        <a:p>
          <a:pPr marL="0" lvl="0" indent="0" algn="l" defTabSz="889000">
            <a:lnSpc>
              <a:spcPct val="90000"/>
            </a:lnSpc>
            <a:spcBef>
              <a:spcPct val="0"/>
            </a:spcBef>
            <a:spcAft>
              <a:spcPct val="35000"/>
            </a:spcAft>
            <a:buNone/>
          </a:pPr>
          <a:r>
            <a:rPr lang="en-GB" sz="2000" b="1" kern="1200" dirty="0">
              <a:solidFill>
                <a:prstClr val="black">
                  <a:hueOff val="0"/>
                  <a:satOff val="0"/>
                  <a:lumOff val="0"/>
                  <a:alphaOff val="0"/>
                </a:prstClr>
              </a:solidFill>
              <a:latin typeface="Calibri" panose="020F0502020204030204"/>
              <a:ea typeface="+mn-ea"/>
              <a:cs typeface="+mn-cs"/>
            </a:rPr>
            <a:t>Pre-receiving Apple watch</a:t>
          </a:r>
        </a:p>
        <a:p>
          <a:pPr marL="0" lvl="0" indent="0" algn="l" defTabSz="6223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Surveys</a:t>
          </a:r>
          <a:r>
            <a:rPr lang="en-GB" sz="1400" kern="1200" dirty="0"/>
            <a:t> </a:t>
          </a:r>
        </a:p>
      </dsp:txBody>
      <dsp:txXfrm>
        <a:off x="4759" y="3648445"/>
        <a:ext cx="2921472" cy="1772111"/>
      </dsp:txXfrm>
    </dsp:sp>
    <dsp:sp modelId="{920E698F-9F9C-410F-A101-02B1834B4A12}">
      <dsp:nvSpPr>
        <dsp:cNvPr id="0" name=""/>
        <dsp:cNvSpPr/>
      </dsp:nvSpPr>
      <dsp:spPr>
        <a:xfrm>
          <a:off x="3250840" y="2343406"/>
          <a:ext cx="2921472"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26C91-B831-4210-8957-B4D25B852B12}">
      <dsp:nvSpPr>
        <dsp:cNvPr id="0" name=""/>
        <dsp:cNvSpPr/>
      </dsp:nvSpPr>
      <dsp:spPr>
        <a:xfrm>
          <a:off x="6250219" y="2234373"/>
          <a:ext cx="149319" cy="28043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668D5-2B63-4265-8C77-AAE47FA241F7}">
      <dsp:nvSpPr>
        <dsp:cNvPr id="0" name=""/>
        <dsp:cNvSpPr/>
      </dsp:nvSpPr>
      <dsp:spPr>
        <a:xfrm>
          <a:off x="4015311" y="1647176"/>
          <a:ext cx="1392531" cy="139253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38" tIns="54038" rIns="54038" bIns="54038" numCol="1" spcCol="1270" anchor="ctr" anchorCtr="0">
          <a:noAutofit/>
        </a:bodyPr>
        <a:lstStyle/>
        <a:p>
          <a:pPr marL="0" lvl="0" indent="0" algn="ctr" defTabSz="2578100">
            <a:lnSpc>
              <a:spcPct val="90000"/>
            </a:lnSpc>
            <a:spcBef>
              <a:spcPct val="0"/>
            </a:spcBef>
            <a:spcAft>
              <a:spcPct val="35000"/>
            </a:spcAft>
            <a:buNone/>
          </a:pPr>
          <a:r>
            <a:rPr lang="en-GB" sz="5800" kern="1200"/>
            <a:t>2</a:t>
          </a:r>
        </a:p>
      </dsp:txBody>
      <dsp:txXfrm>
        <a:off x="4219242" y="1851107"/>
        <a:ext cx="984669" cy="984669"/>
      </dsp:txXfrm>
    </dsp:sp>
    <dsp:sp modelId="{7BB8E207-3C13-4565-A554-C9E3FE64E686}">
      <dsp:nvSpPr>
        <dsp:cNvPr id="0" name=""/>
        <dsp:cNvSpPr/>
      </dsp:nvSpPr>
      <dsp:spPr>
        <a:xfrm>
          <a:off x="3250840" y="3205294"/>
          <a:ext cx="2921472" cy="221513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449" tIns="165100" rIns="230449" bIns="165100" numCol="1" spcCol="1270" anchor="t" anchorCtr="0">
          <a:noAutofit/>
        </a:bodyPr>
        <a:lstStyle/>
        <a:p>
          <a:pPr marL="0" lvl="0" indent="0" algn="l" defTabSz="889000">
            <a:lnSpc>
              <a:spcPct val="90000"/>
            </a:lnSpc>
            <a:spcBef>
              <a:spcPct val="0"/>
            </a:spcBef>
            <a:spcAft>
              <a:spcPct val="35000"/>
            </a:spcAft>
            <a:buNone/>
          </a:pPr>
          <a:r>
            <a:rPr lang="en-GB" sz="2000" b="1" kern="1200" dirty="0"/>
            <a:t>Post-receiving Apple watch</a:t>
          </a:r>
        </a:p>
        <a:p>
          <a:pPr marL="0" lvl="0" indent="0" algn="l" defTabSz="889000">
            <a:lnSpc>
              <a:spcPct val="90000"/>
            </a:lnSpc>
            <a:spcBef>
              <a:spcPct val="0"/>
            </a:spcBef>
            <a:spcAft>
              <a:spcPct val="35000"/>
            </a:spcAft>
            <a:buNone/>
          </a:pPr>
          <a:r>
            <a:rPr lang="en-GB" sz="2000" b="0" kern="1200" dirty="0"/>
            <a:t>Co-design groups</a:t>
          </a:r>
        </a:p>
        <a:p>
          <a:pPr marL="0" lvl="0" indent="0" algn="l" defTabSz="889000">
            <a:lnSpc>
              <a:spcPct val="90000"/>
            </a:lnSpc>
            <a:spcBef>
              <a:spcPct val="0"/>
            </a:spcBef>
            <a:spcAft>
              <a:spcPct val="35000"/>
            </a:spcAft>
            <a:buNone/>
          </a:pPr>
          <a:r>
            <a:rPr lang="en-GB" sz="2000" kern="1200" dirty="0"/>
            <a:t>Surveys</a:t>
          </a:r>
        </a:p>
      </dsp:txBody>
      <dsp:txXfrm>
        <a:off x="3250840" y="3648322"/>
        <a:ext cx="2921472" cy="1772111"/>
      </dsp:txXfrm>
    </dsp:sp>
    <dsp:sp modelId="{5C54B00D-C2E5-450A-8E90-13AEABC6F79E}">
      <dsp:nvSpPr>
        <dsp:cNvPr id="0" name=""/>
        <dsp:cNvSpPr/>
      </dsp:nvSpPr>
      <dsp:spPr>
        <a:xfrm>
          <a:off x="6496921" y="2343460"/>
          <a:ext cx="146073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188D12-A6F8-4CF1-81D8-5BAF564B809B}">
      <dsp:nvSpPr>
        <dsp:cNvPr id="0" name=""/>
        <dsp:cNvSpPr/>
      </dsp:nvSpPr>
      <dsp:spPr>
        <a:xfrm>
          <a:off x="7261391" y="1647231"/>
          <a:ext cx="1392531" cy="139253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38" tIns="54038" rIns="54038" bIns="54038" numCol="1" spcCol="1270" anchor="ctr" anchorCtr="0">
          <a:noAutofit/>
        </a:bodyPr>
        <a:lstStyle/>
        <a:p>
          <a:pPr marL="0" lvl="0" indent="0" algn="ctr" defTabSz="2578100">
            <a:lnSpc>
              <a:spcPct val="90000"/>
            </a:lnSpc>
            <a:spcBef>
              <a:spcPct val="0"/>
            </a:spcBef>
            <a:spcAft>
              <a:spcPct val="35000"/>
            </a:spcAft>
            <a:buNone/>
          </a:pPr>
          <a:r>
            <a:rPr lang="en-GB" sz="5800" kern="1200"/>
            <a:t>3</a:t>
          </a:r>
          <a:endParaRPr lang="en-GB" sz="5800" kern="1200" dirty="0"/>
        </a:p>
      </dsp:txBody>
      <dsp:txXfrm>
        <a:off x="7465322" y="1851162"/>
        <a:ext cx="984669" cy="984669"/>
      </dsp:txXfrm>
    </dsp:sp>
    <dsp:sp modelId="{2029612B-5E58-49E9-BD82-5363543B5611}">
      <dsp:nvSpPr>
        <dsp:cNvPr id="0" name=""/>
        <dsp:cNvSpPr/>
      </dsp:nvSpPr>
      <dsp:spPr>
        <a:xfrm>
          <a:off x="6496921" y="3205417"/>
          <a:ext cx="2921472" cy="221513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449" tIns="165100" rIns="230449" bIns="165100" numCol="1" spcCol="1270" anchor="t" anchorCtr="0">
          <a:noAutofit/>
        </a:bodyPr>
        <a:lstStyle/>
        <a:p>
          <a:pPr marL="0" lvl="0" indent="0" algn="l" defTabSz="889000">
            <a:lnSpc>
              <a:spcPct val="90000"/>
            </a:lnSpc>
            <a:spcBef>
              <a:spcPct val="0"/>
            </a:spcBef>
            <a:spcAft>
              <a:spcPct val="35000"/>
            </a:spcAft>
            <a:buNone/>
          </a:pPr>
          <a:r>
            <a:rPr lang="en-GB" sz="2000" b="1" kern="1200" dirty="0">
              <a:solidFill>
                <a:prstClr val="black">
                  <a:hueOff val="0"/>
                  <a:satOff val="0"/>
                  <a:lumOff val="0"/>
                  <a:alphaOff val="0"/>
                </a:prstClr>
              </a:solidFill>
              <a:latin typeface="Calibri" panose="020F0502020204030204"/>
              <a:ea typeface="+mn-ea"/>
              <a:cs typeface="+mn-cs"/>
            </a:rPr>
            <a:t>Post-intervention</a:t>
          </a:r>
        </a:p>
        <a:p>
          <a:pPr marL="0" lvl="0" indent="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Focus groups</a:t>
          </a:r>
        </a:p>
        <a:p>
          <a:pPr marL="0" lvl="0" indent="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Surveys</a:t>
          </a:r>
        </a:p>
        <a:p>
          <a:pPr marL="0" lvl="0" indent="0" algn="l" defTabSz="889000">
            <a:lnSpc>
              <a:spcPct val="90000"/>
            </a:lnSpc>
            <a:spcBef>
              <a:spcPct val="0"/>
            </a:spcBef>
            <a:spcAft>
              <a:spcPct val="35000"/>
            </a:spcAft>
            <a:buNone/>
          </a:pPr>
          <a:r>
            <a:rPr lang="en-GB" sz="2000" kern="1200" dirty="0">
              <a:solidFill>
                <a:prstClr val="black">
                  <a:hueOff val="0"/>
                  <a:satOff val="0"/>
                  <a:lumOff val="0"/>
                  <a:alphaOff val="0"/>
                </a:prstClr>
              </a:solidFill>
              <a:latin typeface="Calibri" panose="020F0502020204030204"/>
              <a:ea typeface="+mn-ea"/>
              <a:cs typeface="+mn-cs"/>
            </a:rPr>
            <a:t>Teacher interview</a:t>
          </a:r>
        </a:p>
      </dsp:txBody>
      <dsp:txXfrm>
        <a:off x="6496921" y="3648445"/>
        <a:ext cx="2921472" cy="1772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1A182-69CF-9E46-AA54-C96E5AE9EE5E}">
      <dsp:nvSpPr>
        <dsp:cNvPr id="0" name=""/>
        <dsp:cNvSpPr/>
      </dsp:nvSpPr>
      <dsp:spPr>
        <a:xfrm>
          <a:off x="5095" y="455078"/>
          <a:ext cx="2227831" cy="2276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Twenty-five females, aged 13-14 years, from an Apple Distinguished, rural, relatively affluent School in North Yorkshire completed three sets of scales:</a:t>
          </a:r>
          <a:endParaRPr lang="en-AU" sz="1800" kern="1200"/>
        </a:p>
      </dsp:txBody>
      <dsp:txXfrm>
        <a:off x="70346" y="520329"/>
        <a:ext cx="2097329" cy="2146062"/>
      </dsp:txXfrm>
    </dsp:sp>
    <dsp:sp modelId="{CD5A1E49-5F0A-304B-A982-23FA6A688520}">
      <dsp:nvSpPr>
        <dsp:cNvPr id="0" name=""/>
        <dsp:cNvSpPr/>
      </dsp:nvSpPr>
      <dsp:spPr>
        <a:xfrm>
          <a:off x="2455709" y="1317109"/>
          <a:ext cx="472300" cy="552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455709" y="1427609"/>
        <a:ext cx="330610" cy="331502"/>
      </dsp:txXfrm>
    </dsp:sp>
    <dsp:sp modelId="{70757A9C-264D-1340-9CC3-A51D3F813BB2}">
      <dsp:nvSpPr>
        <dsp:cNvPr id="0" name=""/>
        <dsp:cNvSpPr/>
      </dsp:nvSpPr>
      <dsp:spPr>
        <a:xfrm>
          <a:off x="3124059" y="455078"/>
          <a:ext cx="2227831" cy="2276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Self-perceptions</a:t>
          </a:r>
          <a:endParaRPr lang="en-AU" sz="1800" kern="1200"/>
        </a:p>
      </dsp:txBody>
      <dsp:txXfrm>
        <a:off x="3189310" y="520329"/>
        <a:ext cx="2097329" cy="2146062"/>
      </dsp:txXfrm>
    </dsp:sp>
    <dsp:sp modelId="{295D529A-7B98-D348-A398-79773092C34E}">
      <dsp:nvSpPr>
        <dsp:cNvPr id="0" name=""/>
        <dsp:cNvSpPr/>
      </dsp:nvSpPr>
      <dsp:spPr>
        <a:xfrm>
          <a:off x="5574673" y="1317109"/>
          <a:ext cx="472300" cy="552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574673" y="1427609"/>
        <a:ext cx="330610" cy="331502"/>
      </dsp:txXfrm>
    </dsp:sp>
    <dsp:sp modelId="{351A4C28-35B5-8744-8312-9EC7741D1784}">
      <dsp:nvSpPr>
        <dsp:cNvPr id="0" name=""/>
        <dsp:cNvSpPr/>
      </dsp:nvSpPr>
      <dsp:spPr>
        <a:xfrm>
          <a:off x="6243022" y="455078"/>
          <a:ext cx="2227831" cy="2276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Body satisfaction</a:t>
          </a:r>
          <a:endParaRPr lang="en-AU" sz="1800" kern="1200"/>
        </a:p>
      </dsp:txBody>
      <dsp:txXfrm>
        <a:off x="6308273" y="520329"/>
        <a:ext cx="2097329" cy="2146062"/>
      </dsp:txXfrm>
    </dsp:sp>
    <dsp:sp modelId="{9CCB4A4B-1C63-8141-A036-78A8B1EE9B25}">
      <dsp:nvSpPr>
        <dsp:cNvPr id="0" name=""/>
        <dsp:cNvSpPr/>
      </dsp:nvSpPr>
      <dsp:spPr>
        <a:xfrm>
          <a:off x="8693637" y="1317109"/>
          <a:ext cx="472300" cy="552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693637" y="1427609"/>
        <a:ext cx="330610" cy="331502"/>
      </dsp:txXfrm>
    </dsp:sp>
    <dsp:sp modelId="{12C4BFF2-1BA5-BB48-9F2B-7FBFF87C5F20}">
      <dsp:nvSpPr>
        <dsp:cNvPr id="0" name=""/>
        <dsp:cNvSpPr/>
      </dsp:nvSpPr>
      <dsp:spPr>
        <a:xfrm>
          <a:off x="9361986" y="455078"/>
          <a:ext cx="2227831" cy="2276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Physical Activity Enjoyment</a:t>
          </a:r>
          <a:endParaRPr lang="en-AU" sz="1800" kern="1200"/>
        </a:p>
      </dsp:txBody>
      <dsp:txXfrm>
        <a:off x="9427237" y="520329"/>
        <a:ext cx="2097329" cy="2146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1DC73-D82F-4D4C-9F92-F26A518494CF}">
      <dsp:nvSpPr>
        <dsp:cNvPr id="0" name=""/>
        <dsp:cNvSpPr/>
      </dsp:nvSpPr>
      <dsp:spPr>
        <a:xfrm>
          <a:off x="880504" y="0"/>
          <a:ext cx="9979046" cy="43513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1378F-ECF5-A546-A9DD-627E45DB858A}">
      <dsp:nvSpPr>
        <dsp:cNvPr id="0" name=""/>
        <dsp:cNvSpPr/>
      </dsp:nvSpPr>
      <dsp:spPr>
        <a:xfrm>
          <a:off x="5875" y="1305404"/>
          <a:ext cx="2826097" cy="1740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 ‘most used watch feature’ task</a:t>
          </a:r>
          <a:endParaRPr lang="en-AU" sz="2400" kern="1200"/>
        </a:p>
      </dsp:txBody>
      <dsp:txXfrm>
        <a:off x="90841" y="1390370"/>
        <a:ext cx="2656165" cy="1570606"/>
      </dsp:txXfrm>
    </dsp:sp>
    <dsp:sp modelId="{515A73EF-EE99-294F-BF7D-C93BBA89BFDB}">
      <dsp:nvSpPr>
        <dsp:cNvPr id="0" name=""/>
        <dsp:cNvSpPr/>
      </dsp:nvSpPr>
      <dsp:spPr>
        <a:xfrm>
          <a:off x="2973277" y="1305404"/>
          <a:ext cx="2826097" cy="1740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Planning an Athletics PE lesson with the watch on a template</a:t>
          </a:r>
          <a:endParaRPr lang="en-AU" sz="2400" kern="1200"/>
        </a:p>
      </dsp:txBody>
      <dsp:txXfrm>
        <a:off x="3058243" y="1390370"/>
        <a:ext cx="2656165" cy="1570606"/>
      </dsp:txXfrm>
    </dsp:sp>
    <dsp:sp modelId="{50B0169A-DA75-3B49-BEA2-60E10BC9E420}">
      <dsp:nvSpPr>
        <dsp:cNvPr id="0" name=""/>
        <dsp:cNvSpPr/>
      </dsp:nvSpPr>
      <dsp:spPr>
        <a:xfrm>
          <a:off x="5940679" y="1305404"/>
          <a:ext cx="2826097" cy="1740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Planning a PE lesson without any structure</a:t>
          </a:r>
          <a:endParaRPr lang="en-AU" sz="2400" kern="1200"/>
        </a:p>
      </dsp:txBody>
      <dsp:txXfrm>
        <a:off x="6025645" y="1390370"/>
        <a:ext cx="2656165" cy="1570606"/>
      </dsp:txXfrm>
    </dsp:sp>
    <dsp:sp modelId="{4E96BED8-017B-8848-9333-A0F2432AA317}">
      <dsp:nvSpPr>
        <dsp:cNvPr id="0" name=""/>
        <dsp:cNvSpPr/>
      </dsp:nvSpPr>
      <dsp:spPr>
        <a:xfrm>
          <a:off x="8908082" y="1305404"/>
          <a:ext cx="2826097" cy="1740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Focus groups audio recorded and analysed using content analysis</a:t>
          </a:r>
          <a:endParaRPr lang="en-AU" sz="2400" kern="1200"/>
        </a:p>
      </dsp:txBody>
      <dsp:txXfrm>
        <a:off x="8993048" y="1390370"/>
        <a:ext cx="2656165" cy="1570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4124-EFE6-4D1F-BD2A-2167C99F1C5A}">
      <dsp:nvSpPr>
        <dsp:cNvPr id="0" name=""/>
        <dsp:cNvSpPr/>
      </dsp:nvSpPr>
      <dsp:spPr>
        <a:xfrm>
          <a:off x="28579" y="33525"/>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Battery life</a:t>
          </a:r>
          <a:endParaRPr lang="en-US" sz="1600" kern="1200"/>
        </a:p>
      </dsp:txBody>
      <dsp:txXfrm>
        <a:off x="28579" y="33525"/>
        <a:ext cx="1712347" cy="1027408"/>
      </dsp:txXfrm>
    </dsp:sp>
    <dsp:sp modelId="{A3E1EF60-7100-473B-BC9A-476EC1B0DC50}">
      <dsp:nvSpPr>
        <dsp:cNvPr id="0" name=""/>
        <dsp:cNvSpPr/>
      </dsp:nvSpPr>
      <dsp:spPr>
        <a:xfrm>
          <a:off x="1883582" y="33525"/>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Long time to set up</a:t>
          </a:r>
          <a:endParaRPr lang="en-US" sz="1600" kern="1200"/>
        </a:p>
      </dsp:txBody>
      <dsp:txXfrm>
        <a:off x="1883582" y="33525"/>
        <a:ext cx="1712347" cy="1027408"/>
      </dsp:txXfrm>
    </dsp:sp>
    <dsp:sp modelId="{C55B5C7C-956B-407C-A949-3ED19D62F195}">
      <dsp:nvSpPr>
        <dsp:cNvPr id="0" name=""/>
        <dsp:cNvSpPr/>
      </dsp:nvSpPr>
      <dsp:spPr>
        <a:xfrm>
          <a:off x="3767165" y="33525"/>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Increases screen time</a:t>
          </a:r>
          <a:endParaRPr lang="en-US" sz="1600" kern="1200"/>
        </a:p>
      </dsp:txBody>
      <dsp:txXfrm>
        <a:off x="3767165" y="33525"/>
        <a:ext cx="1712347" cy="1027408"/>
      </dsp:txXfrm>
    </dsp:sp>
    <dsp:sp modelId="{A4ED4701-CA5D-4289-8BD3-810869A51EAB}">
      <dsp:nvSpPr>
        <dsp:cNvPr id="0" name=""/>
        <dsp:cNvSpPr/>
      </dsp:nvSpPr>
      <dsp:spPr>
        <a:xfrm>
          <a:off x="0" y="1232168"/>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Connect to wifi on its own</a:t>
          </a:r>
          <a:endParaRPr lang="en-US" sz="1600" kern="1200"/>
        </a:p>
      </dsp:txBody>
      <dsp:txXfrm>
        <a:off x="0" y="1232168"/>
        <a:ext cx="1712347" cy="1027408"/>
      </dsp:txXfrm>
    </dsp:sp>
    <dsp:sp modelId="{9E392391-913D-4A58-BC6D-13ED2320DBEF}">
      <dsp:nvSpPr>
        <dsp:cNvPr id="0" name=""/>
        <dsp:cNvSpPr/>
      </dsp:nvSpPr>
      <dsp:spPr>
        <a:xfrm>
          <a:off x="1883582" y="1232168"/>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Improve zoom in and out function</a:t>
          </a:r>
          <a:endParaRPr lang="en-US" sz="1600" kern="1200"/>
        </a:p>
      </dsp:txBody>
      <dsp:txXfrm>
        <a:off x="1883582" y="1232168"/>
        <a:ext cx="1712347" cy="1027408"/>
      </dsp:txXfrm>
    </dsp:sp>
    <dsp:sp modelId="{61532D9E-93BC-45B6-BE9A-DC3ACD708B60}">
      <dsp:nvSpPr>
        <dsp:cNvPr id="0" name=""/>
        <dsp:cNvSpPr/>
      </dsp:nvSpPr>
      <dsp:spPr>
        <a:xfrm>
          <a:off x="3767165" y="1232168"/>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Must have iPhone</a:t>
          </a:r>
          <a:endParaRPr lang="en-US" sz="1600" kern="1200" dirty="0"/>
        </a:p>
      </dsp:txBody>
      <dsp:txXfrm>
        <a:off x="3767165" y="1232168"/>
        <a:ext cx="1712347" cy="1027408"/>
      </dsp:txXfrm>
    </dsp:sp>
    <dsp:sp modelId="{F27AD42F-A27C-4BB9-8507-5431DA2DA570}">
      <dsp:nvSpPr>
        <dsp:cNvPr id="0" name=""/>
        <dsp:cNvSpPr/>
      </dsp:nvSpPr>
      <dsp:spPr>
        <a:xfrm>
          <a:off x="0" y="2430812"/>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Want to connect to the ipad </a:t>
          </a:r>
          <a:endParaRPr lang="en-US" sz="1600" kern="1200"/>
        </a:p>
      </dsp:txBody>
      <dsp:txXfrm>
        <a:off x="0" y="2430812"/>
        <a:ext cx="1712347" cy="1027408"/>
      </dsp:txXfrm>
    </dsp:sp>
    <dsp:sp modelId="{4B4C32A3-230B-4A03-BF82-43339063B14E}">
      <dsp:nvSpPr>
        <dsp:cNvPr id="0" name=""/>
        <dsp:cNvSpPr/>
      </dsp:nvSpPr>
      <dsp:spPr>
        <a:xfrm>
          <a:off x="1883582" y="2430812"/>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Play music from the watch </a:t>
          </a:r>
          <a:endParaRPr lang="en-US" sz="1600" kern="1200"/>
        </a:p>
      </dsp:txBody>
      <dsp:txXfrm>
        <a:off x="1883582" y="2430812"/>
        <a:ext cx="1712347" cy="1027408"/>
      </dsp:txXfrm>
    </dsp:sp>
    <dsp:sp modelId="{C276D452-EA2C-4227-866D-63F3569D4D8A}">
      <dsp:nvSpPr>
        <dsp:cNvPr id="0" name=""/>
        <dsp:cNvSpPr/>
      </dsp:nvSpPr>
      <dsp:spPr>
        <a:xfrm>
          <a:off x="3767165" y="2430812"/>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Make the watch lighter</a:t>
          </a:r>
          <a:endParaRPr lang="en-US" sz="1600" kern="1200" dirty="0"/>
        </a:p>
      </dsp:txBody>
      <dsp:txXfrm>
        <a:off x="3767165" y="2430812"/>
        <a:ext cx="1712347" cy="1027408"/>
      </dsp:txXfrm>
    </dsp:sp>
    <dsp:sp modelId="{C1D2E561-49F5-4C21-87EA-6C9727C8F534}">
      <dsp:nvSpPr>
        <dsp:cNvPr id="0" name=""/>
        <dsp:cNvSpPr/>
      </dsp:nvSpPr>
      <dsp:spPr>
        <a:xfrm>
          <a:off x="0" y="3629455"/>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Enable home control to be able to work with smart lights</a:t>
          </a:r>
          <a:endParaRPr lang="en-US" sz="1600" kern="1200"/>
        </a:p>
      </dsp:txBody>
      <dsp:txXfrm>
        <a:off x="0" y="3629455"/>
        <a:ext cx="1712347" cy="1027408"/>
      </dsp:txXfrm>
    </dsp:sp>
    <dsp:sp modelId="{5A1D8A52-612B-4E2D-803A-82A0B96B8762}">
      <dsp:nvSpPr>
        <dsp:cNvPr id="0" name=""/>
        <dsp:cNvSpPr/>
      </dsp:nvSpPr>
      <dsp:spPr>
        <a:xfrm>
          <a:off x="1883582" y="3629455"/>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Add a camera</a:t>
          </a:r>
          <a:endParaRPr lang="en-US" sz="1600" kern="1200"/>
        </a:p>
      </dsp:txBody>
      <dsp:txXfrm>
        <a:off x="1883582" y="3629455"/>
        <a:ext cx="1712347" cy="1027408"/>
      </dsp:txXfrm>
    </dsp:sp>
    <dsp:sp modelId="{F0CE9618-799C-49C3-8287-B11E4DA7131A}">
      <dsp:nvSpPr>
        <dsp:cNvPr id="0" name=""/>
        <dsp:cNvSpPr/>
      </dsp:nvSpPr>
      <dsp:spPr>
        <a:xfrm>
          <a:off x="3767165" y="3629455"/>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Add social media such as snapchat and TikTok</a:t>
          </a:r>
          <a:endParaRPr lang="en-US" sz="1600" kern="1200"/>
        </a:p>
      </dsp:txBody>
      <dsp:txXfrm>
        <a:off x="3767165" y="3629455"/>
        <a:ext cx="1712347" cy="1027408"/>
      </dsp:txXfrm>
    </dsp:sp>
    <dsp:sp modelId="{66B68A67-C517-424C-943D-DF266CA6D20F}">
      <dsp:nvSpPr>
        <dsp:cNvPr id="0" name=""/>
        <dsp:cNvSpPr/>
      </dsp:nvSpPr>
      <dsp:spPr>
        <a:xfrm>
          <a:off x="0" y="4828099"/>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Watch films on them</a:t>
          </a:r>
          <a:endParaRPr lang="en-US" sz="1600" kern="1200"/>
        </a:p>
      </dsp:txBody>
      <dsp:txXfrm>
        <a:off x="0" y="4828099"/>
        <a:ext cx="1712347" cy="1027408"/>
      </dsp:txXfrm>
    </dsp:sp>
    <dsp:sp modelId="{8418546C-FE0F-49AA-9232-4263A0F1A0F6}">
      <dsp:nvSpPr>
        <dsp:cNvPr id="0" name=""/>
        <dsp:cNvSpPr/>
      </dsp:nvSpPr>
      <dsp:spPr>
        <a:xfrm>
          <a:off x="1883582" y="4828099"/>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Charging time</a:t>
          </a:r>
          <a:endParaRPr lang="en-US" sz="1600" kern="1200"/>
        </a:p>
      </dsp:txBody>
      <dsp:txXfrm>
        <a:off x="1883582" y="4828099"/>
        <a:ext cx="1712347" cy="1027408"/>
      </dsp:txXfrm>
    </dsp:sp>
    <dsp:sp modelId="{1B673B07-4BA8-4F88-A59F-61E559D64B95}">
      <dsp:nvSpPr>
        <dsp:cNvPr id="0" name=""/>
        <dsp:cNvSpPr/>
      </dsp:nvSpPr>
      <dsp:spPr>
        <a:xfrm>
          <a:off x="3767165" y="4828099"/>
          <a:ext cx="1712347" cy="1027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Come with a wall plug</a:t>
          </a:r>
          <a:endParaRPr lang="en-US" sz="1600" kern="1200"/>
        </a:p>
      </dsp:txBody>
      <dsp:txXfrm>
        <a:off x="3767165" y="4828099"/>
        <a:ext cx="1712347" cy="1027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DEA9A-D88E-430D-8A8D-3AE0F06BBCD5}">
      <dsp:nvSpPr>
        <dsp:cNvPr id="0" name=""/>
        <dsp:cNvSpPr/>
      </dsp:nvSpPr>
      <dsp:spPr>
        <a:xfrm>
          <a:off x="0" y="6826"/>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Increased Motivation</a:t>
          </a:r>
          <a:endParaRPr lang="en-US" sz="3300" kern="1200" dirty="0"/>
        </a:p>
      </dsp:txBody>
      <dsp:txXfrm>
        <a:off x="38638" y="45464"/>
        <a:ext cx="4960198" cy="714229"/>
      </dsp:txXfrm>
    </dsp:sp>
    <dsp:sp modelId="{07C96A1D-8F31-4638-AD62-62BBD2680CF8}">
      <dsp:nvSpPr>
        <dsp:cNvPr id="0" name=""/>
        <dsp:cNvSpPr/>
      </dsp:nvSpPr>
      <dsp:spPr>
        <a:xfrm>
          <a:off x="0" y="893371"/>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Additional Education</a:t>
          </a:r>
          <a:endParaRPr lang="en-US" sz="3300" kern="1200" dirty="0"/>
        </a:p>
      </dsp:txBody>
      <dsp:txXfrm>
        <a:off x="38638" y="932009"/>
        <a:ext cx="4960198" cy="714229"/>
      </dsp:txXfrm>
    </dsp:sp>
    <dsp:sp modelId="{78BE7D7A-E9D6-4BFB-AEF4-D4044EF3C51E}">
      <dsp:nvSpPr>
        <dsp:cNvPr id="0" name=""/>
        <dsp:cNvSpPr/>
      </dsp:nvSpPr>
      <dsp:spPr>
        <a:xfrm>
          <a:off x="0" y="1779916"/>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Inclusivity </a:t>
          </a:r>
          <a:endParaRPr lang="en-US" sz="3300" kern="1200"/>
        </a:p>
      </dsp:txBody>
      <dsp:txXfrm>
        <a:off x="38638" y="1818554"/>
        <a:ext cx="4960198" cy="714229"/>
      </dsp:txXfrm>
    </dsp:sp>
    <dsp:sp modelId="{DFBBEA95-650A-489D-BBAE-C3C51CF8EBBB}">
      <dsp:nvSpPr>
        <dsp:cNvPr id="0" name=""/>
        <dsp:cNvSpPr/>
      </dsp:nvSpPr>
      <dsp:spPr>
        <a:xfrm>
          <a:off x="0" y="2666461"/>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Mental health </a:t>
          </a:r>
          <a:endParaRPr lang="en-US" sz="3300" kern="1200"/>
        </a:p>
      </dsp:txBody>
      <dsp:txXfrm>
        <a:off x="38638" y="2705099"/>
        <a:ext cx="4960198" cy="714229"/>
      </dsp:txXfrm>
    </dsp:sp>
    <dsp:sp modelId="{D3D0F1DD-4963-4C3D-A796-75A269403FBB}">
      <dsp:nvSpPr>
        <dsp:cNvPr id="0" name=""/>
        <dsp:cNvSpPr/>
      </dsp:nvSpPr>
      <dsp:spPr>
        <a:xfrm>
          <a:off x="0" y="3553006"/>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Improve everyday routines</a:t>
          </a:r>
          <a:endParaRPr lang="en-US" sz="3300" kern="1200" dirty="0"/>
        </a:p>
      </dsp:txBody>
      <dsp:txXfrm>
        <a:off x="38638" y="3591644"/>
        <a:ext cx="4960198"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DEA9A-D88E-430D-8A8D-3AE0F06BBCD5}">
      <dsp:nvSpPr>
        <dsp:cNvPr id="0" name=""/>
        <dsp:cNvSpPr/>
      </dsp:nvSpPr>
      <dsp:spPr>
        <a:xfrm>
          <a:off x="0" y="6826"/>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Lack</a:t>
          </a:r>
          <a:r>
            <a:rPr lang="en-US" sz="3300" kern="1200" baseline="0" dirty="0"/>
            <a:t> of understanding</a:t>
          </a:r>
          <a:endParaRPr lang="en-US" sz="3300" kern="1200" dirty="0"/>
        </a:p>
      </dsp:txBody>
      <dsp:txXfrm>
        <a:off x="38638" y="45464"/>
        <a:ext cx="4960198" cy="714229"/>
      </dsp:txXfrm>
    </dsp:sp>
    <dsp:sp modelId="{07C96A1D-8F31-4638-AD62-62BBD2680CF8}">
      <dsp:nvSpPr>
        <dsp:cNvPr id="0" name=""/>
        <dsp:cNvSpPr/>
      </dsp:nvSpPr>
      <dsp:spPr>
        <a:xfrm>
          <a:off x="0" y="893371"/>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Screen</a:t>
          </a:r>
          <a:r>
            <a:rPr lang="en-US" sz="3300" kern="1200" baseline="0" dirty="0"/>
            <a:t> Use</a:t>
          </a:r>
          <a:endParaRPr lang="en-US" sz="3300" kern="1200" dirty="0"/>
        </a:p>
      </dsp:txBody>
      <dsp:txXfrm>
        <a:off x="38638" y="932009"/>
        <a:ext cx="4960198" cy="714229"/>
      </dsp:txXfrm>
    </dsp:sp>
    <dsp:sp modelId="{78BE7D7A-E9D6-4BFB-AEF4-D4044EF3C51E}">
      <dsp:nvSpPr>
        <dsp:cNvPr id="0" name=""/>
        <dsp:cNvSpPr/>
      </dsp:nvSpPr>
      <dsp:spPr>
        <a:xfrm>
          <a:off x="0" y="1779916"/>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Negative affects</a:t>
          </a:r>
          <a:endParaRPr lang="en-US" sz="3300" kern="1200" dirty="0"/>
        </a:p>
      </dsp:txBody>
      <dsp:txXfrm>
        <a:off x="38638" y="1818554"/>
        <a:ext cx="4960198" cy="714229"/>
      </dsp:txXfrm>
    </dsp:sp>
    <dsp:sp modelId="{DFBBEA95-650A-489D-BBAE-C3C51CF8EBBB}">
      <dsp:nvSpPr>
        <dsp:cNvPr id="0" name=""/>
        <dsp:cNvSpPr/>
      </dsp:nvSpPr>
      <dsp:spPr>
        <a:xfrm>
          <a:off x="0" y="2666461"/>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Technical Limitations</a:t>
          </a:r>
          <a:endParaRPr lang="en-US" sz="3300" kern="1200" dirty="0"/>
        </a:p>
      </dsp:txBody>
      <dsp:txXfrm>
        <a:off x="38638" y="2705099"/>
        <a:ext cx="4960198" cy="714229"/>
      </dsp:txXfrm>
    </dsp:sp>
    <dsp:sp modelId="{D3D0F1DD-4963-4C3D-A796-75A269403FBB}">
      <dsp:nvSpPr>
        <dsp:cNvPr id="0" name=""/>
        <dsp:cNvSpPr/>
      </dsp:nvSpPr>
      <dsp:spPr>
        <a:xfrm>
          <a:off x="0" y="3553006"/>
          <a:ext cx="503747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Variable experiences</a:t>
          </a:r>
        </a:p>
      </dsp:txBody>
      <dsp:txXfrm>
        <a:off x="38638" y="3591644"/>
        <a:ext cx="4960198" cy="71422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A642EE6-104E-3F44-97CC-B19D50E42D03}" type="datetimeFigureOut">
              <a:rPr lang="en-US" smtClean="0"/>
              <a:t>10/2/24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EFDA464-6F8C-914F-9C21-82369CBCFF8D}" type="slidenum">
              <a:rPr lang="en-US" smtClean="0"/>
              <a:t>‹#›</a:t>
            </a:fld>
            <a:endParaRPr lang="en-US"/>
          </a:p>
        </p:txBody>
      </p:sp>
    </p:spTree>
    <p:extLst>
      <p:ext uri="{BB962C8B-B14F-4D97-AF65-F5344CB8AC3E}">
        <p14:creationId xmlns:p14="http://schemas.microsoft.com/office/powerpoint/2010/main" val="322756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activities we ran with the girls. </a:t>
            </a:r>
          </a:p>
          <a:p>
            <a:endParaRPr lang="en-US" dirty="0"/>
          </a:p>
          <a:p>
            <a:r>
              <a:rPr lang="en-US" dirty="0"/>
              <a:t>They will be discussed alongside the Physical Literacy principles to help frame how they can relate to development and experiences within PE.</a:t>
            </a:r>
          </a:p>
          <a:p>
            <a:endParaRPr lang="en-US" dirty="0"/>
          </a:p>
          <a:p>
            <a:r>
              <a:rPr lang="en-US" dirty="0"/>
              <a:t>Important to note that although the sessions were audio recorded this analysis stems purely from the written documents collected from the girls.</a:t>
            </a:r>
          </a:p>
        </p:txBody>
      </p:sp>
      <p:sp>
        <p:nvSpPr>
          <p:cNvPr id="4" name="Slide Number Placeholder 3"/>
          <p:cNvSpPr>
            <a:spLocks noGrp="1"/>
          </p:cNvSpPr>
          <p:nvPr>
            <p:ph type="sldNum" sz="quarter" idx="5"/>
          </p:nvPr>
        </p:nvSpPr>
        <p:spPr/>
        <p:txBody>
          <a:bodyPr/>
          <a:lstStyle/>
          <a:p>
            <a:fld id="{6EFDA464-6F8C-914F-9C21-82369CBCFF8D}" type="slidenum">
              <a:rPr lang="en-US" smtClean="0"/>
              <a:t>2</a:t>
            </a:fld>
            <a:endParaRPr lang="en-US"/>
          </a:p>
        </p:txBody>
      </p:sp>
    </p:spTree>
    <p:extLst>
      <p:ext uri="{BB962C8B-B14F-4D97-AF65-F5344CB8AC3E}">
        <p14:creationId xmlns:p14="http://schemas.microsoft.com/office/powerpoint/2010/main" val="335333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the girls in their groups to list the top 10 features of the watch that they were currently using. </a:t>
            </a:r>
          </a:p>
          <a:p>
            <a:r>
              <a:rPr lang="en-US" dirty="0"/>
              <a:t>We asked them to rank them from 1-10 with 10 being the best, however some girls did not follow that ranking system. Due to this we decided to list the best features and work out the percentage of groups that listed that feature. The higher the percentage, the more important that feature was deemed to be. </a:t>
            </a:r>
          </a:p>
          <a:p>
            <a:endParaRPr lang="en-US" dirty="0"/>
          </a:p>
          <a:p>
            <a:r>
              <a:rPr lang="en-US" dirty="0"/>
              <a:t>Note: </a:t>
            </a:r>
          </a:p>
          <a:p>
            <a:r>
              <a:rPr lang="en-US" dirty="0"/>
              <a:t>Workout and Alarm/clock were both 100%</a:t>
            </a:r>
          </a:p>
          <a:p>
            <a:r>
              <a:rPr lang="en-US" dirty="0" err="1"/>
              <a:t>Equilab</a:t>
            </a:r>
            <a:r>
              <a:rPr lang="en-US" dirty="0"/>
              <a:t> is a downloadable app that they use to track their horse riding</a:t>
            </a:r>
          </a:p>
          <a:p>
            <a:endParaRPr lang="en-US" dirty="0"/>
          </a:p>
          <a:p>
            <a:r>
              <a:rPr lang="en-US" dirty="0"/>
              <a:t>Movement features tend to rate the highest alongside functional apps that can be used across lessons and outside of school such as the calculator and music.</a:t>
            </a:r>
          </a:p>
          <a:p>
            <a:endParaRPr lang="en-US" dirty="0"/>
          </a:p>
          <a:p>
            <a:r>
              <a:rPr lang="en-US" dirty="0"/>
              <a:t>When discussing the workout and fitness/activity apps they tend to focus more on specific features i.e. how many steps did they take, what did their heart rate do at different points, how many calories did they exert etc. </a:t>
            </a:r>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12</a:t>
            </a:fld>
            <a:endParaRPr lang="en-US"/>
          </a:p>
        </p:txBody>
      </p:sp>
    </p:spTree>
    <p:extLst>
      <p:ext uri="{BB962C8B-B14F-4D97-AF65-F5344CB8AC3E}">
        <p14:creationId xmlns:p14="http://schemas.microsoft.com/office/powerpoint/2010/main" val="16853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the girls in their groups to associate the best watch features identified with the 4 physical literacy principles. Within the written documents collected there was not enough data to accurately portray how the girls thought the features worked with physical literacy, however the audio recording have captured some in depth conversations that have portrayed this.</a:t>
            </a:r>
          </a:p>
          <a:p>
            <a:endParaRPr lang="en-US" dirty="0"/>
          </a:p>
          <a:p>
            <a:r>
              <a:rPr lang="en-US" dirty="0"/>
              <a:t>DM, TVR, AB then organised the 25 identified features of the watch into the dominant PL categories. Important to note that there is cross over but dominant was chosen by researchers.</a:t>
            </a:r>
          </a:p>
          <a:p>
            <a:endParaRPr lang="en-US" dirty="0"/>
          </a:p>
          <a:p>
            <a:r>
              <a:rPr lang="en-US" dirty="0"/>
              <a:t>Think proved to be the most important as the girls used them an </a:t>
            </a:r>
            <a:r>
              <a:rPr lang="en-US" dirty="0" err="1"/>
              <a:t>an</a:t>
            </a:r>
            <a:r>
              <a:rPr lang="en-US" dirty="0"/>
              <a:t> information source to help them in school or make informed decisions. </a:t>
            </a:r>
          </a:p>
          <a:p>
            <a:r>
              <a:rPr lang="en-US" dirty="0"/>
              <a:t>Connect was next, both with the watch and with themselves.</a:t>
            </a:r>
          </a:p>
          <a:p>
            <a:r>
              <a:rPr lang="en-US" dirty="0"/>
              <a:t>Move did not have many fit into however they are the apps that were said to be best in the previous slide. </a:t>
            </a:r>
          </a:p>
          <a:p>
            <a:endParaRPr lang="en-US" dirty="0"/>
          </a:p>
          <a:p>
            <a:r>
              <a:rPr lang="en-US" dirty="0"/>
              <a:t>Some of them we discussed not being features or necessary applicable such as apple pay and </a:t>
            </a:r>
            <a:r>
              <a:rPr lang="en-US" dirty="0" err="1"/>
              <a:t>siri</a:t>
            </a:r>
            <a:r>
              <a:rPr lang="en-US" dirty="0"/>
              <a:t> but they allow the girls to go out with friends get home safe, get information and connecting with watch and peers is assisted through these features. i.e. may not go out for walk if they don’t have some of these features.</a:t>
            </a:r>
          </a:p>
          <a:p>
            <a:endParaRPr lang="en-US" dirty="0"/>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13</a:t>
            </a:fld>
            <a:endParaRPr lang="en-US"/>
          </a:p>
        </p:txBody>
      </p:sp>
    </p:spTree>
    <p:extLst>
      <p:ext uri="{BB962C8B-B14F-4D97-AF65-F5344CB8AC3E}">
        <p14:creationId xmlns:p14="http://schemas.microsoft.com/office/powerpoint/2010/main" val="2053535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of girls sheets during the ranking task</a:t>
            </a:r>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14</a:t>
            </a:fld>
            <a:endParaRPr lang="en-US"/>
          </a:p>
        </p:txBody>
      </p:sp>
    </p:spTree>
    <p:extLst>
      <p:ext uri="{BB962C8B-B14F-4D97-AF65-F5344CB8AC3E}">
        <p14:creationId xmlns:p14="http://schemas.microsoft.com/office/powerpoint/2010/main" val="1974500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of girls sheets during the ranking task</a:t>
            </a:r>
          </a:p>
          <a:p>
            <a:endParaRPr lang="en-US" dirty="0"/>
          </a:p>
          <a:p>
            <a:pPr marL="342900" indent="-342900">
              <a:spcAft>
                <a:spcPts val="1200"/>
              </a:spcAft>
              <a:buFont typeface="Wingdings" panose="05000000000000000000" pitchFamily="2" charset="2"/>
              <a:buChar char="q"/>
            </a:pPr>
            <a:r>
              <a:rPr lang="en-US" sz="1200" dirty="0">
                <a:solidFill>
                  <a:srgbClr val="18284E"/>
                </a:solidFill>
                <a:latin typeface="Arial" panose="020B0604020202020204" pitchFamily="34" charset="0"/>
                <a:cs typeface="Arial" panose="020B0604020202020204" pitchFamily="34" charset="0"/>
              </a:rPr>
              <a:t>Girls were presented with the following two documents after a 15-minute break from task 1</a:t>
            </a:r>
          </a:p>
          <a:p>
            <a:pPr marL="342900" indent="-342900">
              <a:spcAft>
                <a:spcPts val="1200"/>
              </a:spcAft>
              <a:buFont typeface="Wingdings" panose="05000000000000000000" pitchFamily="2" charset="2"/>
              <a:buChar char="q"/>
            </a:pPr>
            <a:r>
              <a:rPr lang="en-US" sz="1200" dirty="0">
                <a:solidFill>
                  <a:srgbClr val="18284E"/>
                </a:solidFill>
                <a:latin typeface="Arial" panose="020B0604020202020204" pitchFamily="34" charset="0"/>
                <a:cs typeface="Arial" panose="020B0604020202020204" pitchFamily="34" charset="0"/>
              </a:rPr>
              <a:t>They were asked to think about how they could use the watches in either a 400m relay, shot putt, or high jump lesson</a:t>
            </a:r>
          </a:p>
          <a:p>
            <a:pPr marL="342900" indent="-342900">
              <a:spcAft>
                <a:spcPts val="1200"/>
              </a:spcAft>
              <a:buFont typeface="Wingdings" panose="05000000000000000000" pitchFamily="2" charset="2"/>
              <a:buChar char="q"/>
            </a:pPr>
            <a:r>
              <a:rPr lang="en-US" sz="1200" dirty="0">
                <a:solidFill>
                  <a:srgbClr val="18284E"/>
                </a:solidFill>
                <a:latin typeface="Arial" panose="020B0604020202020204" pitchFamily="34" charset="0"/>
                <a:cs typeface="Arial" panose="020B0604020202020204" pitchFamily="34" charset="0"/>
              </a:rPr>
              <a:t>They were then asked to apply the principles of PL into their lesson plans and how their chosen watch features matched this. </a:t>
            </a:r>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15</a:t>
            </a:fld>
            <a:endParaRPr lang="en-US"/>
          </a:p>
        </p:txBody>
      </p:sp>
    </p:spTree>
    <p:extLst>
      <p:ext uri="{BB962C8B-B14F-4D97-AF65-F5344CB8AC3E}">
        <p14:creationId xmlns:p14="http://schemas.microsoft.com/office/powerpoint/2010/main" val="99351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Apps and how they wanted to use them. More stuff did come up during the discussions that perhaps was not written down which can be fed back at a later date after audio recording analysis i.e. the idea of integrating this with </a:t>
            </a:r>
            <a:r>
              <a:rPr lang="en-US" dirty="0" err="1"/>
              <a:t>ipads</a:t>
            </a:r>
            <a:r>
              <a:rPr lang="en-US" dirty="0"/>
              <a:t> and work they need to do</a:t>
            </a:r>
          </a:p>
          <a:p>
            <a:r>
              <a:rPr lang="en-US" dirty="0"/>
              <a:t>The key for the unstructured sessions were that they moved away from traditional goals, but they were more interested in understanding </a:t>
            </a:r>
            <a:r>
              <a:rPr lang="en-US" dirty="0" err="1"/>
              <a:t>processesd</a:t>
            </a:r>
            <a:r>
              <a:rPr lang="en-US" dirty="0"/>
              <a:t> within their body and how they can work with them and build this into other lesson plans. </a:t>
            </a:r>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16</a:t>
            </a:fld>
            <a:endParaRPr lang="en-US"/>
          </a:p>
        </p:txBody>
      </p:sp>
    </p:spTree>
    <p:extLst>
      <p:ext uri="{BB962C8B-B14F-4D97-AF65-F5344CB8AC3E}">
        <p14:creationId xmlns:p14="http://schemas.microsoft.com/office/powerpoint/2010/main" val="176021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of girls sheets during the lesson plan task</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Overall, it seems that the girls want to use the features of the watch to enhance their understanding of the internal and external processes that are required to successfully engage in PE and increase their performance as opposed to platonically participating in PE. This </a:t>
            </a:r>
            <a:r>
              <a:rPr lang="en-GB" sz="1200" kern="1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usage has the potential to</a:t>
            </a:r>
            <a:r>
              <a:rPr lang="en-GB" sz="12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increase harmonisation between the watch and internal motivation. All aspects of PL have been incorporated with move understanding how they move and how to better themselves, increasing their understanding for thinking, understanding how they feel in body and mood, and communicating with each other and motivating each other. </a:t>
            </a:r>
            <a:endParaRPr lang="en-GB" sz="1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17</a:t>
            </a:fld>
            <a:endParaRPr lang="en-US"/>
          </a:p>
        </p:txBody>
      </p:sp>
    </p:spTree>
    <p:extLst>
      <p:ext uri="{BB962C8B-B14F-4D97-AF65-F5344CB8AC3E}">
        <p14:creationId xmlns:p14="http://schemas.microsoft.com/office/powerpoint/2010/main" val="119228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Wingdings" panose="05000000000000000000" pitchFamily="2" charset="2"/>
              <a:buChar char="q"/>
            </a:pPr>
            <a:r>
              <a:rPr lang="en-US" sz="1200" dirty="0">
                <a:solidFill>
                  <a:srgbClr val="18284E"/>
                </a:solidFill>
                <a:latin typeface="Arial" panose="020B0604020202020204" pitchFamily="34" charset="0"/>
                <a:cs typeface="Arial" panose="020B0604020202020204" pitchFamily="34" charset="0"/>
              </a:rPr>
              <a:t>Girls were presented with blank pieces of paper and asked to create a PE lesson plan that integrated the watch, but it was </a:t>
            </a:r>
            <a:r>
              <a:rPr lang="en-GB" sz="1200" dirty="0">
                <a:solidFill>
                  <a:srgbClr val="18284E"/>
                </a:solidFill>
                <a:latin typeface="Arial" panose="020B0604020202020204" pitchFamily="34" charset="0"/>
                <a:cs typeface="Arial" panose="020B0604020202020204" pitchFamily="34" charset="0"/>
              </a:rPr>
              <a:t>emphasised</a:t>
            </a:r>
            <a:r>
              <a:rPr lang="en-US" sz="1200" dirty="0">
                <a:solidFill>
                  <a:srgbClr val="18284E"/>
                </a:solidFill>
                <a:latin typeface="Arial" panose="020B0604020202020204" pitchFamily="34" charset="0"/>
                <a:cs typeface="Arial" panose="020B0604020202020204" pitchFamily="34" charset="0"/>
              </a:rPr>
              <a:t> </a:t>
            </a:r>
            <a:r>
              <a:rPr lang="en-GB" sz="1200" dirty="0">
                <a:solidFill>
                  <a:srgbClr val="18284E"/>
                </a:solidFill>
                <a:latin typeface="Arial" panose="020B0604020202020204" pitchFamily="34" charset="0"/>
                <a:cs typeface="Arial" panose="020B0604020202020204" pitchFamily="34" charset="0"/>
              </a:rPr>
              <a:t>that they could be as creative as they wanted. </a:t>
            </a:r>
          </a:p>
          <a:p>
            <a:pPr marL="342900" indent="-342900">
              <a:spcAft>
                <a:spcPts val="1200"/>
              </a:spcAft>
              <a:buFont typeface="Wingdings" panose="05000000000000000000" pitchFamily="2" charset="2"/>
              <a:buChar char="q"/>
            </a:pPr>
            <a:r>
              <a:rPr lang="en-GB" sz="1200" dirty="0">
                <a:solidFill>
                  <a:srgbClr val="18284E"/>
                </a:solidFill>
                <a:latin typeface="Arial" panose="020B0604020202020204" pitchFamily="34" charset="0"/>
                <a:cs typeface="Arial" panose="020B0604020202020204" pitchFamily="34" charset="0"/>
              </a:rPr>
              <a:t>They were not restricted to specific activities or outcomes and instead focus on how the watch can help them get more from their PE experiences</a:t>
            </a:r>
            <a:endParaRPr lang="en-US" sz="12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r>
              <a:rPr lang="en-US" sz="1200" dirty="0">
                <a:solidFill>
                  <a:srgbClr val="18284E"/>
                </a:solidFill>
                <a:latin typeface="Arial" panose="020B0604020202020204" pitchFamily="34" charset="0"/>
                <a:cs typeface="Arial" panose="020B0604020202020204" pitchFamily="34" charset="0"/>
              </a:rPr>
              <a:t>They were then asked to apply the principles of PL into their lesson plans and how their chosen watch features matched this. </a:t>
            </a:r>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18</a:t>
            </a:fld>
            <a:endParaRPr lang="en-US"/>
          </a:p>
        </p:txBody>
      </p:sp>
    </p:spTree>
    <p:extLst>
      <p:ext uri="{BB962C8B-B14F-4D97-AF65-F5344CB8AC3E}">
        <p14:creationId xmlns:p14="http://schemas.microsoft.com/office/powerpoint/2010/main" val="1346656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there was a lot of overlap with the previous activity and every one of the features was mentioned. What we found in this section was that they came up with some newer ways of using the apps or integrating different apps and features together. Therefore everything presented on this slide is new alongside the previous slide. </a:t>
            </a:r>
          </a:p>
        </p:txBody>
      </p:sp>
      <p:sp>
        <p:nvSpPr>
          <p:cNvPr id="4" name="Slide Number Placeholder 3"/>
          <p:cNvSpPr>
            <a:spLocks noGrp="1"/>
          </p:cNvSpPr>
          <p:nvPr>
            <p:ph type="sldNum" sz="quarter" idx="5"/>
          </p:nvPr>
        </p:nvSpPr>
        <p:spPr/>
        <p:txBody>
          <a:bodyPr/>
          <a:lstStyle/>
          <a:p>
            <a:fld id="{6EFDA464-6F8C-914F-9C21-82369CBCFF8D}" type="slidenum">
              <a:rPr lang="en-US" smtClean="0"/>
              <a:t>20</a:t>
            </a:fld>
            <a:endParaRPr lang="en-US"/>
          </a:p>
        </p:txBody>
      </p:sp>
    </p:spTree>
    <p:extLst>
      <p:ext uri="{BB962C8B-B14F-4D97-AF65-F5344CB8AC3E}">
        <p14:creationId xmlns:p14="http://schemas.microsoft.com/office/powerpoint/2010/main" val="58623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21</a:t>
            </a:fld>
            <a:endParaRPr lang="en-US"/>
          </a:p>
        </p:txBody>
      </p:sp>
    </p:spTree>
    <p:extLst>
      <p:ext uri="{BB962C8B-B14F-4D97-AF65-F5344CB8AC3E}">
        <p14:creationId xmlns:p14="http://schemas.microsoft.com/office/powerpoint/2010/main" val="3340268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22</a:t>
            </a:fld>
            <a:endParaRPr lang="en-US"/>
          </a:p>
        </p:txBody>
      </p:sp>
    </p:spTree>
    <p:extLst>
      <p:ext uri="{BB962C8B-B14F-4D97-AF65-F5344CB8AC3E}">
        <p14:creationId xmlns:p14="http://schemas.microsoft.com/office/powerpoint/2010/main" val="20881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these next slides are what we found post intervention. </a:t>
            </a:r>
          </a:p>
          <a:p>
            <a:r>
              <a:rPr lang="en-US" dirty="0"/>
              <a:t>Quantitative surveys were body satisfaction, PE enjoyment, global self-worth, athletic self-worth</a:t>
            </a:r>
          </a:p>
        </p:txBody>
      </p:sp>
      <p:sp>
        <p:nvSpPr>
          <p:cNvPr id="4" name="Slide Number Placeholder 3"/>
          <p:cNvSpPr>
            <a:spLocks noGrp="1"/>
          </p:cNvSpPr>
          <p:nvPr>
            <p:ph type="sldNum" sz="quarter" idx="5"/>
          </p:nvPr>
        </p:nvSpPr>
        <p:spPr/>
        <p:txBody>
          <a:bodyPr/>
          <a:lstStyle/>
          <a:p>
            <a:fld id="{6EFDA464-6F8C-914F-9C21-82369CBCFF8D}" type="slidenum">
              <a:rPr lang="en-US" smtClean="0"/>
              <a:t>4</a:t>
            </a:fld>
            <a:endParaRPr lang="en-US"/>
          </a:p>
        </p:txBody>
      </p:sp>
    </p:spTree>
    <p:extLst>
      <p:ext uri="{BB962C8B-B14F-4D97-AF65-F5344CB8AC3E}">
        <p14:creationId xmlns:p14="http://schemas.microsoft.com/office/powerpoint/2010/main" val="354306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23</a:t>
            </a:fld>
            <a:endParaRPr lang="en-US"/>
          </a:p>
        </p:txBody>
      </p:sp>
    </p:spTree>
    <p:extLst>
      <p:ext uri="{BB962C8B-B14F-4D97-AF65-F5344CB8AC3E}">
        <p14:creationId xmlns:p14="http://schemas.microsoft.com/office/powerpoint/2010/main" val="162293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is an apple accredited school </a:t>
            </a:r>
            <a:r>
              <a:rPr lang="en-US" dirty="0" err="1"/>
              <a:t>herefore</a:t>
            </a:r>
            <a:r>
              <a:rPr lang="en-US" dirty="0"/>
              <a:t> it is all run on </a:t>
            </a:r>
            <a:r>
              <a:rPr lang="en-US" dirty="0" err="1"/>
              <a:t>ipads</a:t>
            </a:r>
            <a:r>
              <a:rPr lang="en-US" dirty="0"/>
              <a:t> and there is some frustration around the lack of connectivity to the </a:t>
            </a:r>
            <a:r>
              <a:rPr lang="en-US" dirty="0" err="1"/>
              <a:t>ipad</a:t>
            </a:r>
            <a:r>
              <a:rPr lang="en-US" dirty="0"/>
              <a:t>. Even though only 4 do not have an </a:t>
            </a:r>
            <a:r>
              <a:rPr lang="en-US" dirty="0" err="1"/>
              <a:t>iphone</a:t>
            </a:r>
            <a:r>
              <a:rPr lang="en-US" dirty="0"/>
              <a:t>, they want the watch to connect with he </a:t>
            </a:r>
            <a:r>
              <a:rPr lang="en-US" dirty="0" err="1"/>
              <a:t>ipad</a:t>
            </a:r>
            <a:r>
              <a:rPr lang="en-US" dirty="0"/>
              <a:t> due to the </a:t>
            </a:r>
            <a:r>
              <a:rPr lang="en-US" dirty="0" err="1"/>
              <a:t>ipad</a:t>
            </a:r>
            <a:r>
              <a:rPr lang="en-US" dirty="0"/>
              <a:t> being integrated into the lesson but them not allowed to have their phones out.</a:t>
            </a:r>
          </a:p>
        </p:txBody>
      </p:sp>
      <p:sp>
        <p:nvSpPr>
          <p:cNvPr id="4" name="Slide Number Placeholder 3"/>
          <p:cNvSpPr>
            <a:spLocks noGrp="1"/>
          </p:cNvSpPr>
          <p:nvPr>
            <p:ph type="sldNum" sz="quarter" idx="5"/>
          </p:nvPr>
        </p:nvSpPr>
        <p:spPr/>
        <p:txBody>
          <a:bodyPr/>
          <a:lstStyle/>
          <a:p>
            <a:fld id="{6EFDA464-6F8C-914F-9C21-82369CBCFF8D}" type="slidenum">
              <a:rPr lang="en-US" smtClean="0"/>
              <a:t>24</a:t>
            </a:fld>
            <a:endParaRPr lang="en-US"/>
          </a:p>
        </p:txBody>
      </p:sp>
    </p:spTree>
    <p:extLst>
      <p:ext uri="{BB962C8B-B14F-4D97-AF65-F5344CB8AC3E}">
        <p14:creationId xmlns:p14="http://schemas.microsoft.com/office/powerpoint/2010/main" val="418090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25</a:t>
            </a:fld>
            <a:endParaRPr lang="en-US"/>
          </a:p>
        </p:txBody>
      </p:sp>
    </p:spTree>
    <p:extLst>
      <p:ext uri="{BB962C8B-B14F-4D97-AF65-F5344CB8AC3E}">
        <p14:creationId xmlns:p14="http://schemas.microsoft.com/office/powerpoint/2010/main" val="4110805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worth has gone up, supports mental health, motivation. Slight decrease in global but it was rising again. Athletic was promising, mix with inclusivity as they were able to get involved, when perhaps they could not.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 enjoyment went up, academic interest was higher, more interested in sessions and what they had to do. Tried a bit harder</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EFDA464-6F8C-914F-9C21-82369CBCFF8D}" type="slidenum">
              <a:rPr lang="en-US" smtClean="0"/>
              <a:t>26</a:t>
            </a:fld>
            <a:endParaRPr lang="en-US"/>
          </a:p>
        </p:txBody>
      </p:sp>
    </p:spTree>
    <p:extLst>
      <p:ext uri="{BB962C8B-B14F-4D97-AF65-F5344CB8AC3E}">
        <p14:creationId xmlns:p14="http://schemas.microsoft.com/office/powerpoint/2010/main" val="298602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Motivation – want to engage in more PA, they would use the weather app to be more prepared, they would choose to walk to school, try to closed their rings, get the steps up in PE. They would also focus on the achievements and improvements they experienced </a:t>
            </a:r>
            <a:r>
              <a:rPr lang="en-GB" dirty="0" err="1"/>
              <a:t>u.e</a:t>
            </a:r>
            <a:r>
              <a:rPr lang="en-GB" dirty="0"/>
              <a:t> ran quicker, recovered quicker, slept better etc over time. </a:t>
            </a:r>
          </a:p>
          <a:p>
            <a:endParaRPr lang="en-GB" dirty="0"/>
          </a:p>
          <a:p>
            <a:r>
              <a:rPr lang="en-GB" dirty="0"/>
              <a:t>Additional Education – watches provided the opportunity to learn more about things that wouldn’t ordinarily be covered, such as heart rate, recovery rate, eating, calories, steps which means the sessions were engaging especially for those that maybe were not driven by PA. They said they looked forward to how this could relate to other lessons. </a:t>
            </a:r>
          </a:p>
          <a:p>
            <a:endParaRPr lang="en-GB" dirty="0"/>
          </a:p>
          <a:p>
            <a:r>
              <a:rPr lang="en-GB" dirty="0"/>
              <a:t>Inclusivity – as well as the additional education they were enjoying the connectivity they felt between friends, working together, finding a different way to engage in a PE lesson. They enjoyed the co-creation as it felt like they had autonomy and a choice in what was going on in their lessons and they had to work together for tram challenges. Other features like walkie-talkie they love. 	</a:t>
            </a:r>
          </a:p>
          <a:p>
            <a:endParaRPr lang="en-GB" dirty="0"/>
          </a:p>
          <a:p>
            <a:r>
              <a:rPr lang="en-GB" dirty="0"/>
              <a:t>Mental Health – the mindfulness app was beneficial, it did let them understand that movement made them feel better, were more weary of their tiredness i.e. kinder to themselves if they did a lot of movement the day before. It gave them more confidence watching their improvements or achieving goals. Allows them to be more aware of their mood. However they are aware that the watch does not offer a lot to change their mood. </a:t>
            </a:r>
          </a:p>
          <a:p>
            <a:endParaRPr lang="en-GB" dirty="0"/>
          </a:p>
          <a:p>
            <a:r>
              <a:rPr lang="en-GB" dirty="0"/>
              <a:t>Improve everyday routines – the watch was helpful outside of PE, it allowed them to have alarms, </a:t>
            </a:r>
            <a:r>
              <a:rPr lang="en-GB" dirty="0" err="1"/>
              <a:t>rember</a:t>
            </a:r>
            <a:r>
              <a:rPr lang="en-GB" dirty="0"/>
              <a:t> to be hydrated, take the mindfulness minute, motivate them to move, they could set reminders to do homework, they found they were more punctual, it was easier to check the time and use it as a watch. </a:t>
            </a:r>
          </a:p>
          <a:p>
            <a:endParaRPr lang="en-GB" dirty="0"/>
          </a:p>
          <a:p>
            <a:r>
              <a:rPr lang="en-GB" dirty="0"/>
              <a:t>Mix it in with the </a:t>
            </a:r>
            <a:r>
              <a:rPr lang="en-GB" dirty="0" err="1"/>
              <a:t>quantitive</a:t>
            </a:r>
            <a:r>
              <a:rPr lang="en-GB" dirty="0"/>
              <a:t> data and see how it relates. Self worth has gone up, supports mental health, motivation. Slight decrease in global but it was rising again. Athletic was promising, mix with inclusivity as they were able to get involved, when perhaps they could not.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EFDA464-6F8C-914F-9C21-82369CBCFF8D}" type="slidenum">
              <a:rPr lang="en-US" smtClean="0"/>
              <a:t>27</a:t>
            </a:fld>
            <a:endParaRPr lang="en-US"/>
          </a:p>
        </p:txBody>
      </p:sp>
    </p:spTree>
    <p:extLst>
      <p:ext uri="{BB962C8B-B14F-4D97-AF65-F5344CB8AC3E}">
        <p14:creationId xmlns:p14="http://schemas.microsoft.com/office/powerpoint/2010/main" val="267861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DA464-6F8C-914F-9C21-82369CBCFF8D}" type="slidenum">
              <a:rPr lang="en-US" smtClean="0"/>
              <a:t>28</a:t>
            </a:fld>
            <a:endParaRPr lang="en-US"/>
          </a:p>
        </p:txBody>
      </p:sp>
    </p:spTree>
    <p:extLst>
      <p:ext uri="{BB962C8B-B14F-4D97-AF65-F5344CB8AC3E}">
        <p14:creationId xmlns:p14="http://schemas.microsoft.com/office/powerpoint/2010/main" val="1475929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data reflects that there was no change on the girls’ body satisfaction, which is contrary to previous research demonstrating there is perhaps not a detrimental effect. </a:t>
            </a:r>
          </a:p>
          <a:p>
            <a:endParaRPr lang="en-GB" dirty="0"/>
          </a:p>
          <a:p>
            <a:endParaRPr lang="en-GB" dirty="0"/>
          </a:p>
        </p:txBody>
      </p:sp>
      <p:sp>
        <p:nvSpPr>
          <p:cNvPr id="4" name="Slide Number Placeholder 3"/>
          <p:cNvSpPr>
            <a:spLocks noGrp="1"/>
          </p:cNvSpPr>
          <p:nvPr>
            <p:ph type="sldNum" sz="quarter" idx="5"/>
          </p:nvPr>
        </p:nvSpPr>
        <p:spPr/>
        <p:txBody>
          <a:bodyPr/>
          <a:lstStyle/>
          <a:p>
            <a:fld id="{6EFDA464-6F8C-914F-9C21-82369CBCFF8D}" type="slidenum">
              <a:rPr lang="en-US" smtClean="0"/>
              <a:t>29</a:t>
            </a:fld>
            <a:endParaRPr lang="en-US"/>
          </a:p>
        </p:txBody>
      </p:sp>
    </p:spTree>
    <p:extLst>
      <p:ext uri="{BB962C8B-B14F-4D97-AF65-F5344CB8AC3E}">
        <p14:creationId xmlns:p14="http://schemas.microsoft.com/office/powerpoint/2010/main" val="2716165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lots of positive comments that came from the apple watch usage but also a few things that came apparent that were a source of difficulty/confusion for the girls. </a:t>
            </a:r>
          </a:p>
          <a:p>
            <a:endParaRPr lang="en-GB" dirty="0"/>
          </a:p>
          <a:p>
            <a:r>
              <a:rPr lang="en-GB" dirty="0"/>
              <a:t>Lack of understanding – refer to the analytics and what they were ‘supposed’ to be aiming and achieving. They did not know how many calories they were ‘supposed’ to burn, what was good, not good, how their movement then effected this. They did not understand their heart rates and why they were different or what that meant. This also meant that sometimes they did not know how to use the watch very well, they didn’t know what all the features did, or when they should use them. So the watch was good, but they only had a superficial understanding and they were aware the watch was making them feel certain ways without them actually </a:t>
            </a:r>
            <a:r>
              <a:rPr lang="en-GB" dirty="0" err="1"/>
              <a:t>undertsdanding</a:t>
            </a:r>
            <a:r>
              <a:rPr lang="en-GB" dirty="0"/>
              <a:t> the data. </a:t>
            </a:r>
          </a:p>
          <a:p>
            <a:endParaRPr lang="en-GB" dirty="0"/>
          </a:p>
          <a:p>
            <a:r>
              <a:rPr lang="en-GB" dirty="0"/>
              <a:t>Screen use – the girls did not want another screen to be added to their list. They felt the apple watch being integrated meant that PE could be ‘stop-</a:t>
            </a:r>
            <a:r>
              <a:rPr lang="en-GB" dirty="0" err="1"/>
              <a:t>starty</a:t>
            </a:r>
            <a:r>
              <a:rPr lang="en-GB" dirty="0"/>
              <a:t>’ and they just wanted to get on with the movements. They also just wanted PE to be a fun movement lesson where they did not have to think about anything. Although they enjoyed the additional things they were learning, they felt PE was becoming more of a ‘lesson’ as opposed to an opportunity to be outside, move, be away from screens. They suggested using the watches at the start and the end of the session but also acknowledged the difficulty in having accurate data for that. </a:t>
            </a:r>
          </a:p>
          <a:p>
            <a:endParaRPr lang="en-GB" dirty="0"/>
          </a:p>
          <a:p>
            <a:r>
              <a:rPr lang="en-GB" dirty="0"/>
              <a:t>Negative affects – some girls experienced negative effects. They found that they would begin comparing themselves to their peers, especially in HR and recovery breath. They also found that they started competing against each other again instead of focusing on their individual improvement. Some girls expressed feeling sad, </a:t>
            </a:r>
            <a:r>
              <a:rPr lang="en-GB" dirty="0" err="1"/>
              <a:t>obessive</a:t>
            </a:r>
            <a:r>
              <a:rPr lang="en-GB" dirty="0"/>
              <a:t>, and jealous as a result of the apple watches and comparisons. They also found that the rings would dictate how they felt and if they had not moved then they would start to feel ‘lazy’. Because of this, they began to lose interest in the watch and mainly wore it for school because they ‘had to’ this is not all girls, just some. </a:t>
            </a:r>
          </a:p>
          <a:p>
            <a:endParaRPr lang="en-GB" dirty="0"/>
          </a:p>
          <a:p>
            <a:r>
              <a:rPr lang="en-GB" dirty="0"/>
              <a:t>Technical limitations – lack of </a:t>
            </a:r>
            <a:r>
              <a:rPr lang="en-GB" dirty="0" err="1"/>
              <a:t>ipad</a:t>
            </a:r>
            <a:r>
              <a:rPr lang="en-GB" dirty="0"/>
              <a:t> connectivity o access data, battery life, does not offer ways to improve mood bar breathe, not understanding some of the technical terms, not being able to wear it for certain activities and it irritating their skin on their wrist were all listed as barriers to the girls not being able to enjoy the watch fully. i.e. wanted to monitor sleep but it had to be on charge over night. Cannot wear </a:t>
            </a:r>
            <a:r>
              <a:rPr lang="en-GB" dirty="0" err="1"/>
              <a:t>oit</a:t>
            </a:r>
            <a:r>
              <a:rPr lang="en-GB" dirty="0"/>
              <a:t> for some sports outside of PE. </a:t>
            </a:r>
          </a:p>
          <a:p>
            <a:endParaRPr lang="en-GB" dirty="0"/>
          </a:p>
          <a:p>
            <a:r>
              <a:rPr lang="en-GB" dirty="0"/>
              <a:t>Variable experiences – on the whole it was a positive experience, and the girls do want to keep the watches, but there are personalised experiences to be mindful of. Some girls had more negative </a:t>
            </a:r>
            <a:r>
              <a:rPr lang="en-GB" dirty="0" err="1"/>
              <a:t>exoeriences</a:t>
            </a:r>
            <a:r>
              <a:rPr lang="en-GB" dirty="0"/>
              <a:t> due to their previous PA enjoyment, or lack of watch connectivity. But most girls really enjoyed the watches and opportunities. However, it was common </a:t>
            </a:r>
            <a:r>
              <a:rPr lang="en-GB" dirty="0" err="1"/>
              <a:t>oplace</a:t>
            </a:r>
            <a:r>
              <a:rPr lang="en-GB" dirty="0"/>
              <a:t> that they wanted continuous movement not stop and starting to use the watches in a session. Could be that a workout is tracked and they can log it at the ned for example not part way through. </a:t>
            </a:r>
          </a:p>
          <a:p>
            <a:endParaRPr lang="en-GB" dirty="0"/>
          </a:p>
          <a:p>
            <a:r>
              <a:rPr lang="en-GB" dirty="0"/>
              <a:t>Link to quant data, </a:t>
            </a:r>
          </a:p>
          <a:p>
            <a:endParaRPr lang="en-GB" dirty="0"/>
          </a:p>
          <a:p>
            <a:r>
              <a:rPr lang="en-GB" dirty="0"/>
              <a:t>Although some </a:t>
            </a:r>
            <a:r>
              <a:rPr lang="en-GB" dirty="0" err="1"/>
              <a:t>negtiive</a:t>
            </a:r>
            <a:r>
              <a:rPr lang="en-GB" dirty="0"/>
              <a:t> affect is expressed, the quant data reflects that there was not change on their body satisfaction, which is contrary to previous research demonstrating there is perhaps not a detrimental effect. Relate it back to the PA enjoyment, and we can see that it is on the up, these are things to be mindful of.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EFDA464-6F8C-914F-9C21-82369CBCFF8D}" type="slidenum">
              <a:rPr lang="en-US" smtClean="0"/>
              <a:t>30</a:t>
            </a:fld>
            <a:endParaRPr lang="en-US"/>
          </a:p>
        </p:txBody>
      </p:sp>
    </p:spTree>
    <p:extLst>
      <p:ext uri="{BB962C8B-B14F-4D97-AF65-F5344CB8AC3E}">
        <p14:creationId xmlns:p14="http://schemas.microsoft.com/office/powerpoint/2010/main" val="1419322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lots of positive comments that came from the apple watch </a:t>
            </a:r>
            <a:r>
              <a:rPr lang="en-GB" dirty="0" err="1"/>
              <a:t>useage</a:t>
            </a:r>
            <a:r>
              <a:rPr lang="en-GB" dirty="0"/>
              <a:t> but also a few things that came apparent that were a source of difficulty/confusion for the girls. </a:t>
            </a:r>
          </a:p>
          <a:p>
            <a:endParaRPr lang="en-GB" dirty="0"/>
          </a:p>
          <a:p>
            <a:r>
              <a:rPr lang="en-GB" dirty="0"/>
              <a:t>Lack of understanding – refer to the analytics and what they were ‘supposed’ to be aiming and achieving. They did not know how many calories they were ‘supposed’ to burn, what was good, not good, how their movement then effected this. They did not understand their heart rates and why they were different or what that meant. This also meant that sometimes they did not know how to use the watch very well, they didn’t know what all the features did, or when they should use them. So the watch was good, but they only had a superficial understanding and they were aware the watch was making them feel certain ways without them actually </a:t>
            </a:r>
            <a:r>
              <a:rPr lang="en-GB" dirty="0" err="1"/>
              <a:t>undertsdanding</a:t>
            </a:r>
            <a:r>
              <a:rPr lang="en-GB" dirty="0"/>
              <a:t> the data. </a:t>
            </a:r>
          </a:p>
          <a:p>
            <a:endParaRPr lang="en-GB" dirty="0"/>
          </a:p>
          <a:p>
            <a:r>
              <a:rPr lang="en-GB" dirty="0"/>
              <a:t>Screen use – the girls did not want another screen to be added to their list. They felt the apple watch being integrated meant that PE could be ‘stop-</a:t>
            </a:r>
            <a:r>
              <a:rPr lang="en-GB" dirty="0" err="1"/>
              <a:t>starty</a:t>
            </a:r>
            <a:r>
              <a:rPr lang="en-GB" dirty="0"/>
              <a:t>’ and they just wanted to get on with the movements. They also just wanted PE to be a fun movement lesson where they did not have to think about anything. Although they enjoyed the additional things they were learning, they felt PE was becoming more of a ‘lesson’ as opposed to an opportunity to be outside, move, be away from screens. They suggested using the watches at the start and the end of the session but also acknowledged the difficulty in having accurate data for that. </a:t>
            </a:r>
          </a:p>
          <a:p>
            <a:endParaRPr lang="en-GB" dirty="0"/>
          </a:p>
          <a:p>
            <a:r>
              <a:rPr lang="en-GB" dirty="0"/>
              <a:t>Negative affects – some girls experienced negative effects. They found that they would begin comparing themselves to their peers, especially in HR and recovery breath. They also found that they started competing against each other again instead of focusing on their individual improvement. Some girls expressed feeling sad, </a:t>
            </a:r>
            <a:r>
              <a:rPr lang="en-GB" dirty="0" err="1"/>
              <a:t>obessive</a:t>
            </a:r>
            <a:r>
              <a:rPr lang="en-GB" dirty="0"/>
              <a:t>, and jealous as a result of the apple watches and comparisons. They also found that the rings would dictate how they felt and if they had not moved then they would start to feel ‘lazy’. Because of this, they began to lose interest in the watch and mainly wore it for school because they ‘had to’ this is not all girls, just some. </a:t>
            </a:r>
          </a:p>
          <a:p>
            <a:endParaRPr lang="en-GB" dirty="0"/>
          </a:p>
          <a:p>
            <a:r>
              <a:rPr lang="en-GB" dirty="0"/>
              <a:t>Technical limitations – lack of </a:t>
            </a:r>
            <a:r>
              <a:rPr lang="en-GB" dirty="0" err="1"/>
              <a:t>ipad</a:t>
            </a:r>
            <a:r>
              <a:rPr lang="en-GB" dirty="0"/>
              <a:t> </a:t>
            </a:r>
            <a:r>
              <a:rPr lang="en-GB" dirty="0" err="1"/>
              <a:t>connectivityt</a:t>
            </a:r>
            <a:r>
              <a:rPr lang="en-GB" dirty="0"/>
              <a:t> o access data, battery life, does not offer ways to improve mood bar breathe, not understanding some of the technical terms, not being able to wear it for certain activities and it irritating their skin on their wrist were all listed as barriers to the girls not being able to enjoy the watch fully. i.e. wanted to monitor sleep but it had to be on charge over night. Cannot wear </a:t>
            </a:r>
            <a:r>
              <a:rPr lang="en-GB" dirty="0" err="1"/>
              <a:t>oit</a:t>
            </a:r>
            <a:r>
              <a:rPr lang="en-GB" dirty="0"/>
              <a:t> for some sports outside of PE. </a:t>
            </a:r>
          </a:p>
          <a:p>
            <a:endParaRPr lang="en-GB" dirty="0"/>
          </a:p>
          <a:p>
            <a:r>
              <a:rPr lang="en-GB" dirty="0"/>
              <a:t>Variable experiences – on the whole it was a positive experience, and the girls do want to keep the watches, but there are personalised experiences to be mindful of. Some girls had more negative </a:t>
            </a:r>
            <a:r>
              <a:rPr lang="en-GB" dirty="0" err="1"/>
              <a:t>exoeriences</a:t>
            </a:r>
            <a:r>
              <a:rPr lang="en-GB" dirty="0"/>
              <a:t> due to their previous PA enjoyment, or lack of watch connectivity. But most girls really enjoyed the watches and opportunities. However, it was common </a:t>
            </a:r>
            <a:r>
              <a:rPr lang="en-GB" dirty="0" err="1"/>
              <a:t>oplace</a:t>
            </a:r>
            <a:r>
              <a:rPr lang="en-GB" dirty="0"/>
              <a:t> that they wanted continuous movement not stop and starting to use the watches in a session. Could be that a workout is tracked and they can log it at the ned for example not part way through. </a:t>
            </a:r>
          </a:p>
          <a:p>
            <a:endParaRPr lang="en-GB" dirty="0"/>
          </a:p>
          <a:p>
            <a:r>
              <a:rPr lang="en-GB" dirty="0"/>
              <a:t>Link to quant data, </a:t>
            </a:r>
          </a:p>
          <a:p>
            <a:endParaRPr lang="en-GB" dirty="0"/>
          </a:p>
          <a:p>
            <a:r>
              <a:rPr lang="en-GB" dirty="0"/>
              <a:t>Although some </a:t>
            </a:r>
            <a:r>
              <a:rPr lang="en-GB" dirty="0" err="1"/>
              <a:t>negtiive</a:t>
            </a:r>
            <a:r>
              <a:rPr lang="en-GB" dirty="0"/>
              <a:t> affect is expressed, the quant data reflects that there was not change on their body satisfaction, which is contrary to previous research demonstrating there is </a:t>
            </a:r>
            <a:r>
              <a:rPr lang="en-GB" dirty="0" err="1"/>
              <a:t>perhapos</a:t>
            </a:r>
            <a:r>
              <a:rPr lang="en-GB" dirty="0"/>
              <a:t> not a detrimental effect. Relate it back to the PA enjoyment, and we can see that it is on the up, these are things to be mindful of.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EFDA464-6F8C-914F-9C21-82369CBCFF8D}" type="slidenum">
              <a:rPr lang="en-US" smtClean="0"/>
              <a:t>31</a:t>
            </a:fld>
            <a:endParaRPr lang="en-US"/>
          </a:p>
        </p:txBody>
      </p:sp>
    </p:spTree>
    <p:extLst>
      <p:ext uri="{BB962C8B-B14F-4D97-AF65-F5344CB8AC3E}">
        <p14:creationId xmlns:p14="http://schemas.microsoft.com/office/powerpoint/2010/main" val="41576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DA464-6F8C-914F-9C21-82369CBCFF8D}" type="slidenum">
              <a:rPr lang="en-US" smtClean="0"/>
              <a:t>32</a:t>
            </a:fld>
            <a:endParaRPr lang="en-US"/>
          </a:p>
        </p:txBody>
      </p:sp>
    </p:spTree>
    <p:extLst>
      <p:ext uri="{BB962C8B-B14F-4D97-AF65-F5344CB8AC3E}">
        <p14:creationId xmlns:p14="http://schemas.microsoft.com/office/powerpoint/2010/main" val="343929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5</a:t>
            </a:fld>
            <a:endParaRPr lang="en-US"/>
          </a:p>
        </p:txBody>
      </p:sp>
    </p:spTree>
    <p:extLst>
      <p:ext uri="{BB962C8B-B14F-4D97-AF65-F5344CB8AC3E}">
        <p14:creationId xmlns:p14="http://schemas.microsoft.com/office/powerpoint/2010/main" val="2459568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is an apple accredited school </a:t>
            </a:r>
            <a:r>
              <a:rPr lang="en-US" dirty="0" err="1"/>
              <a:t>herefore</a:t>
            </a:r>
            <a:r>
              <a:rPr lang="en-US" dirty="0"/>
              <a:t> it is all run on </a:t>
            </a:r>
            <a:r>
              <a:rPr lang="en-US" dirty="0" err="1"/>
              <a:t>ipads</a:t>
            </a:r>
            <a:r>
              <a:rPr lang="en-US" dirty="0"/>
              <a:t> and there is some frustration around the lack of connectivity to the </a:t>
            </a:r>
            <a:r>
              <a:rPr lang="en-US" dirty="0" err="1"/>
              <a:t>ipad</a:t>
            </a:r>
            <a:r>
              <a:rPr lang="en-US" dirty="0"/>
              <a:t>. Even though only 4 do not have an </a:t>
            </a:r>
            <a:r>
              <a:rPr lang="en-US" dirty="0" err="1"/>
              <a:t>iphone</a:t>
            </a:r>
            <a:r>
              <a:rPr lang="en-US" dirty="0"/>
              <a:t>, they want the watch to connect with he </a:t>
            </a:r>
            <a:r>
              <a:rPr lang="en-US" dirty="0" err="1"/>
              <a:t>ipad</a:t>
            </a:r>
            <a:r>
              <a:rPr lang="en-US" dirty="0"/>
              <a:t> due to the </a:t>
            </a:r>
            <a:r>
              <a:rPr lang="en-US" dirty="0" err="1"/>
              <a:t>ipad</a:t>
            </a:r>
            <a:r>
              <a:rPr lang="en-US" dirty="0"/>
              <a:t> being integrated into the lesson but them not allowed to have their phones out.</a:t>
            </a:r>
          </a:p>
        </p:txBody>
      </p:sp>
      <p:sp>
        <p:nvSpPr>
          <p:cNvPr id="4" name="Slide Number Placeholder 3"/>
          <p:cNvSpPr>
            <a:spLocks noGrp="1"/>
          </p:cNvSpPr>
          <p:nvPr>
            <p:ph type="sldNum" sz="quarter" idx="5"/>
          </p:nvPr>
        </p:nvSpPr>
        <p:spPr/>
        <p:txBody>
          <a:bodyPr/>
          <a:lstStyle/>
          <a:p>
            <a:fld id="{6EFDA464-6F8C-914F-9C21-82369CBCFF8D}" type="slidenum">
              <a:rPr lang="en-US" smtClean="0"/>
              <a:t>33</a:t>
            </a:fld>
            <a:endParaRPr lang="en-US"/>
          </a:p>
        </p:txBody>
      </p:sp>
    </p:spTree>
    <p:extLst>
      <p:ext uri="{BB962C8B-B14F-4D97-AF65-F5344CB8AC3E}">
        <p14:creationId xmlns:p14="http://schemas.microsoft.com/office/powerpoint/2010/main" val="1913123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34</a:t>
            </a:fld>
            <a:endParaRPr lang="en-US"/>
          </a:p>
        </p:txBody>
      </p:sp>
    </p:spTree>
    <p:extLst>
      <p:ext uri="{BB962C8B-B14F-4D97-AF65-F5344CB8AC3E}">
        <p14:creationId xmlns:p14="http://schemas.microsoft.com/office/powerpoint/2010/main" val="384868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6</a:t>
            </a:fld>
            <a:endParaRPr lang="en-US"/>
          </a:p>
        </p:txBody>
      </p:sp>
    </p:spTree>
    <p:extLst>
      <p:ext uri="{BB962C8B-B14F-4D97-AF65-F5344CB8AC3E}">
        <p14:creationId xmlns:p14="http://schemas.microsoft.com/office/powerpoint/2010/main" val="339302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7</a:t>
            </a:fld>
            <a:endParaRPr lang="en-US"/>
          </a:p>
        </p:txBody>
      </p:sp>
    </p:spTree>
    <p:extLst>
      <p:ext uri="{BB962C8B-B14F-4D97-AF65-F5344CB8AC3E}">
        <p14:creationId xmlns:p14="http://schemas.microsoft.com/office/powerpoint/2010/main" val="242156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8</a:t>
            </a:fld>
            <a:endParaRPr lang="en-US"/>
          </a:p>
        </p:txBody>
      </p:sp>
    </p:spTree>
    <p:extLst>
      <p:ext uri="{BB962C8B-B14F-4D97-AF65-F5344CB8AC3E}">
        <p14:creationId xmlns:p14="http://schemas.microsoft.com/office/powerpoint/2010/main" val="228406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9</a:t>
            </a:fld>
            <a:endParaRPr lang="en-US"/>
          </a:p>
        </p:txBody>
      </p:sp>
    </p:spTree>
    <p:extLst>
      <p:ext uri="{BB962C8B-B14F-4D97-AF65-F5344CB8AC3E}">
        <p14:creationId xmlns:p14="http://schemas.microsoft.com/office/powerpoint/2010/main" val="57670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10</a:t>
            </a:fld>
            <a:endParaRPr lang="en-US"/>
          </a:p>
        </p:txBody>
      </p:sp>
    </p:spTree>
    <p:extLst>
      <p:ext uri="{BB962C8B-B14F-4D97-AF65-F5344CB8AC3E}">
        <p14:creationId xmlns:p14="http://schemas.microsoft.com/office/powerpoint/2010/main" val="298821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the girls in their groups to list the top 10 features of the watch that they were currently using. </a:t>
            </a:r>
          </a:p>
          <a:p>
            <a:r>
              <a:rPr lang="en-US" dirty="0"/>
              <a:t>We asked them to rank them from 1-10 with 10 being the best, however some girls did not follow that ranking system. Due to this we decided to list the best features and work out the percentage of groups that listed that feature. The higher the percentage, the more important that feature was deemed to be. </a:t>
            </a:r>
          </a:p>
          <a:p>
            <a:endParaRPr lang="en-US" dirty="0"/>
          </a:p>
          <a:p>
            <a:r>
              <a:rPr lang="en-US" dirty="0"/>
              <a:t>Note: </a:t>
            </a:r>
          </a:p>
          <a:p>
            <a:r>
              <a:rPr lang="en-US" dirty="0"/>
              <a:t>Workout and Alarm/clock were both 100%</a:t>
            </a:r>
          </a:p>
          <a:p>
            <a:r>
              <a:rPr lang="en-US" dirty="0" err="1"/>
              <a:t>Equilab</a:t>
            </a:r>
            <a:r>
              <a:rPr lang="en-US" dirty="0"/>
              <a:t> is a downloadable app that they use to track their horse riding</a:t>
            </a:r>
          </a:p>
          <a:p>
            <a:endParaRPr lang="en-US" dirty="0"/>
          </a:p>
          <a:p>
            <a:r>
              <a:rPr lang="en-US" dirty="0"/>
              <a:t>Movement features tend to rate the highest alongside functional apps that can be used across lessons and outside of school such as the calculator and music.</a:t>
            </a:r>
          </a:p>
          <a:p>
            <a:endParaRPr lang="en-US" dirty="0"/>
          </a:p>
          <a:p>
            <a:r>
              <a:rPr lang="en-US" dirty="0"/>
              <a:t>When discussing the workout and fitness/activity apps they tend to focus more on specific features i.e. how many steps did they take, what did their heart rate do at different points, how many calories did they exert etc. </a:t>
            </a:r>
          </a:p>
          <a:p>
            <a:endParaRPr lang="en-US" dirty="0"/>
          </a:p>
        </p:txBody>
      </p:sp>
      <p:sp>
        <p:nvSpPr>
          <p:cNvPr id="4" name="Slide Number Placeholder 3"/>
          <p:cNvSpPr>
            <a:spLocks noGrp="1"/>
          </p:cNvSpPr>
          <p:nvPr>
            <p:ph type="sldNum" sz="quarter" idx="5"/>
          </p:nvPr>
        </p:nvSpPr>
        <p:spPr/>
        <p:txBody>
          <a:bodyPr/>
          <a:lstStyle/>
          <a:p>
            <a:fld id="{6EFDA464-6F8C-914F-9C21-82369CBCFF8D}" type="slidenum">
              <a:rPr lang="en-US" smtClean="0"/>
              <a:t>11</a:t>
            </a:fld>
            <a:endParaRPr lang="en-US"/>
          </a:p>
        </p:txBody>
      </p:sp>
    </p:spTree>
    <p:extLst>
      <p:ext uri="{BB962C8B-B14F-4D97-AF65-F5344CB8AC3E}">
        <p14:creationId xmlns:p14="http://schemas.microsoft.com/office/powerpoint/2010/main" val="84322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E56E-4CF2-054D-A26B-78BACB780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A6018-8804-4146-93D4-8AA4BD41A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4D0AC2-C190-5F4C-B8C0-D95445EE1FCD}"/>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5" name="Footer Placeholder 4">
            <a:extLst>
              <a:ext uri="{FF2B5EF4-FFF2-40B4-BE49-F238E27FC236}">
                <a16:creationId xmlns:a16="http://schemas.microsoft.com/office/drawing/2014/main" id="{21FC9395-5D97-D649-973D-0C01C86F6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23AF3-2256-A243-9F6B-93C4A8935FF8}"/>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173661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D2A9-2CD5-D747-8FAD-D5381F750F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8BBB23-21E6-344C-BB90-734EA9D6AA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E080B-E313-4F43-82B8-6C894572E7EA}"/>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5" name="Footer Placeholder 4">
            <a:extLst>
              <a:ext uri="{FF2B5EF4-FFF2-40B4-BE49-F238E27FC236}">
                <a16:creationId xmlns:a16="http://schemas.microsoft.com/office/drawing/2014/main" id="{F95524F6-0F30-2C41-81A6-EB2E64E3C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556CD-BABB-244D-9EBE-63058298F788}"/>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119237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11C7A-6BDE-B94A-82DB-575F2A1AA9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EA4ED2-5455-AA4C-B4EF-F596B7EA8A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006F4-FEB1-AC42-90F6-A8006D02FEC4}"/>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5" name="Footer Placeholder 4">
            <a:extLst>
              <a:ext uri="{FF2B5EF4-FFF2-40B4-BE49-F238E27FC236}">
                <a16:creationId xmlns:a16="http://schemas.microsoft.com/office/drawing/2014/main" id="{FC5CC7F1-7F41-EE4C-983F-4577CEF42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97FDE-79D3-8649-84BA-126E75D8D696}"/>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395477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28DF-83B1-494A-8844-691456A24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A6F80-7365-944D-A124-D44057171A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21AB5-F4F9-0440-BCA1-30A3602A20AC}"/>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5" name="Footer Placeholder 4">
            <a:extLst>
              <a:ext uri="{FF2B5EF4-FFF2-40B4-BE49-F238E27FC236}">
                <a16:creationId xmlns:a16="http://schemas.microsoft.com/office/drawing/2014/main" id="{FA023656-4E6B-5542-8472-5D3E898F3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0D6A2-48D3-9840-9DBC-066190D547AC}"/>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426630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F122-D6D2-0341-AA10-7EEA76825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5A568-615C-1B49-9471-E90D2FA6C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4A63E7-A665-1446-95FA-353D448BDF6D}"/>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5" name="Footer Placeholder 4">
            <a:extLst>
              <a:ext uri="{FF2B5EF4-FFF2-40B4-BE49-F238E27FC236}">
                <a16:creationId xmlns:a16="http://schemas.microsoft.com/office/drawing/2014/main" id="{5C7C2D62-A1E4-DF4E-A1B9-3057658F4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C5CB1-D2AC-9841-A660-9BBF311B2B40}"/>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160659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D878-B7B8-DA4C-8A09-721128A6F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AB6FDF-9ED9-2742-BAE6-2D67A67735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1D8CAE-7570-D34F-83D9-633EF03037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E4D0F-0D5F-234D-BDE6-E579E859141A}"/>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6" name="Footer Placeholder 5">
            <a:extLst>
              <a:ext uri="{FF2B5EF4-FFF2-40B4-BE49-F238E27FC236}">
                <a16:creationId xmlns:a16="http://schemas.microsoft.com/office/drawing/2014/main" id="{9B667B9E-9EDB-A543-9C81-493CF2908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66462-6C94-454B-907F-FA269DA199D3}"/>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215618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00E7-5BA3-E54B-AB76-7CA9F46919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1F6D2D-31AA-A64F-A9CA-9BEB49F07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76C6E6-ECE0-0543-89B3-0322557051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D92DA7-D914-8149-8D0B-DF2E4BA08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20079D-CB0A-BE40-888D-92D0A385C2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F0D2E-8975-3C40-BDAC-698B556BCC74}"/>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8" name="Footer Placeholder 7">
            <a:extLst>
              <a:ext uri="{FF2B5EF4-FFF2-40B4-BE49-F238E27FC236}">
                <a16:creationId xmlns:a16="http://schemas.microsoft.com/office/drawing/2014/main" id="{1BA05757-E232-8340-8C1A-F453DBD5CF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835671-361D-8D4E-B3A2-E06BBDB4EB5B}"/>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45465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B482-796E-3D44-AD5D-7D2FA858DD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C97F9-AC0A-C64D-B4FE-5DDF5D6D1111}"/>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4" name="Footer Placeholder 3">
            <a:extLst>
              <a:ext uri="{FF2B5EF4-FFF2-40B4-BE49-F238E27FC236}">
                <a16:creationId xmlns:a16="http://schemas.microsoft.com/office/drawing/2014/main" id="{798BD6A6-DCBB-FD46-871F-6C5BDE0723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80FB43-94B7-BE49-8ED9-CD31DB0074A2}"/>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212821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FCF6D-0D25-9D41-9806-56941A14BD6F}"/>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3" name="Footer Placeholder 2">
            <a:extLst>
              <a:ext uri="{FF2B5EF4-FFF2-40B4-BE49-F238E27FC236}">
                <a16:creationId xmlns:a16="http://schemas.microsoft.com/office/drawing/2014/main" id="{EEFF6B19-5D4C-E64E-9307-EE03CDE0D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FFBB10-1C0C-6F43-820B-29D498328D7F}"/>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8382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D750-B818-F44D-AC07-1054F467D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2A5C5A-6518-EA47-876D-A767843C9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AFC97E-1F2F-4E47-A8BA-A39FDAACB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22C05-3629-E04C-A8D6-CFAA8B74032D}"/>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6" name="Footer Placeholder 5">
            <a:extLst>
              <a:ext uri="{FF2B5EF4-FFF2-40B4-BE49-F238E27FC236}">
                <a16:creationId xmlns:a16="http://schemas.microsoft.com/office/drawing/2014/main" id="{D34DC238-3305-A044-8317-4D605EA73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D7EA3-B640-B84B-91F0-739C765566AD}"/>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414031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135A-4058-CB45-AFBE-18293C3AD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BD385-658D-8449-9A63-63CEFD63A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93866-1996-C045-BFDB-BB35645C6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01962A-F471-6F46-866F-7D117C2FB527}"/>
              </a:ext>
            </a:extLst>
          </p:cNvPr>
          <p:cNvSpPr>
            <a:spLocks noGrp="1"/>
          </p:cNvSpPr>
          <p:nvPr>
            <p:ph type="dt" sz="half" idx="10"/>
          </p:nvPr>
        </p:nvSpPr>
        <p:spPr/>
        <p:txBody>
          <a:bodyPr/>
          <a:lstStyle/>
          <a:p>
            <a:fld id="{67F6FFE7-893E-824C-96D6-5FD469743691}" type="datetimeFigureOut">
              <a:rPr lang="en-US" smtClean="0"/>
              <a:t>10/2/24</a:t>
            </a:fld>
            <a:endParaRPr lang="en-US"/>
          </a:p>
        </p:txBody>
      </p:sp>
      <p:sp>
        <p:nvSpPr>
          <p:cNvPr id="6" name="Footer Placeholder 5">
            <a:extLst>
              <a:ext uri="{FF2B5EF4-FFF2-40B4-BE49-F238E27FC236}">
                <a16:creationId xmlns:a16="http://schemas.microsoft.com/office/drawing/2014/main" id="{7A3B33E0-7DF6-EA41-B163-FC4B6BD94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1EBF8-2AC3-7B45-A409-2908DF251DB1}"/>
              </a:ext>
            </a:extLst>
          </p:cNvPr>
          <p:cNvSpPr>
            <a:spLocks noGrp="1"/>
          </p:cNvSpPr>
          <p:nvPr>
            <p:ph type="sldNum" sz="quarter" idx="12"/>
          </p:nvPr>
        </p:nvSpPr>
        <p:spPr/>
        <p:txBody>
          <a:bodyPr/>
          <a:lstStyle/>
          <a:p>
            <a:fld id="{3BC4673E-511C-214F-B243-EB52A4D5D032}" type="slidenum">
              <a:rPr lang="en-US" smtClean="0"/>
              <a:t>‹#›</a:t>
            </a:fld>
            <a:endParaRPr lang="en-US"/>
          </a:p>
        </p:txBody>
      </p:sp>
    </p:spTree>
    <p:extLst>
      <p:ext uri="{BB962C8B-B14F-4D97-AF65-F5344CB8AC3E}">
        <p14:creationId xmlns:p14="http://schemas.microsoft.com/office/powerpoint/2010/main" val="175766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FE44B-5874-5140-809B-827284D1F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A3D2E4-8245-F942-9F54-FCE619C91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8BCFB-255A-2F4E-8851-52FF0FD0F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6FFE7-893E-824C-96D6-5FD469743691}" type="datetimeFigureOut">
              <a:rPr lang="en-US" smtClean="0"/>
              <a:t>10/2/24</a:t>
            </a:fld>
            <a:endParaRPr lang="en-US"/>
          </a:p>
        </p:txBody>
      </p:sp>
      <p:sp>
        <p:nvSpPr>
          <p:cNvPr id="5" name="Footer Placeholder 4">
            <a:extLst>
              <a:ext uri="{FF2B5EF4-FFF2-40B4-BE49-F238E27FC236}">
                <a16:creationId xmlns:a16="http://schemas.microsoft.com/office/drawing/2014/main" id="{712FD28E-9E84-9443-9939-EDA22D2E3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0B0043-179E-2F44-8216-31E87AF1D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4673E-511C-214F-B243-EB52A4D5D032}" type="slidenum">
              <a:rPr lang="en-US" smtClean="0"/>
              <a:t>‹#›</a:t>
            </a:fld>
            <a:endParaRPr lang="en-US"/>
          </a:p>
        </p:txBody>
      </p:sp>
    </p:spTree>
    <p:extLst>
      <p:ext uri="{BB962C8B-B14F-4D97-AF65-F5344CB8AC3E}">
        <p14:creationId xmlns:p14="http://schemas.microsoft.com/office/powerpoint/2010/main" val="337195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3.svg"/><Relationship Id="rId4" Type="http://schemas.openxmlformats.org/officeDocument/2006/relationships/diagramLayout" Target="../diagrams/layout5.xm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3.svg"/><Relationship Id="rId4" Type="http://schemas.openxmlformats.org/officeDocument/2006/relationships/diagramLayout" Target="../diagrams/layout6.xml"/><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3F6E8E-C0FE-F842-B8D8-48B2A76604EF}"/>
              </a:ext>
            </a:extLst>
          </p:cNvPr>
          <p:cNvPicPr>
            <a:picLocks noChangeAspect="1"/>
          </p:cNvPicPr>
          <p:nvPr/>
        </p:nvPicPr>
        <p:blipFill>
          <a:blip r:embed="rId2"/>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B44CD908-A264-264D-86A7-CCD919FCD4B6}"/>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B1D63F7-D5E7-8E4D-9039-E0C789546927}"/>
              </a:ext>
            </a:extLst>
          </p:cNvPr>
          <p:cNvSpPr txBox="1"/>
          <p:nvPr/>
        </p:nvSpPr>
        <p:spPr>
          <a:xfrm>
            <a:off x="705679" y="2093480"/>
            <a:ext cx="9770165" cy="2086725"/>
          </a:xfrm>
          <a:prstGeom prst="rect">
            <a:avLst/>
          </a:prstGeom>
          <a:noFill/>
        </p:spPr>
        <p:txBody>
          <a:bodyPr wrap="square" rtlCol="0">
            <a:spAutoFit/>
          </a:bodyPr>
          <a:lstStyle/>
          <a:p>
            <a:pPr>
              <a:lnSpc>
                <a:spcPct val="80000"/>
              </a:lnSpc>
            </a:pPr>
            <a:r>
              <a:rPr lang="en-US" sz="5400" b="1" dirty="0">
                <a:solidFill>
                  <a:schemeClr val="bg1"/>
                </a:solidFill>
                <a:latin typeface="Arial" panose="020B0604020202020204" pitchFamily="34" charset="0"/>
                <a:cs typeface="Arial" panose="020B0604020202020204" pitchFamily="34" charset="0"/>
              </a:rPr>
              <a:t>Apple Watch Project</a:t>
            </a:r>
          </a:p>
          <a:p>
            <a:pPr>
              <a:lnSpc>
                <a:spcPct val="80000"/>
              </a:lnSpc>
            </a:pPr>
            <a:r>
              <a:rPr lang="en-US" sz="5400" b="1" dirty="0">
                <a:solidFill>
                  <a:schemeClr val="bg1"/>
                </a:solidFill>
                <a:latin typeface="Arial" panose="020B0604020202020204" pitchFamily="34" charset="0"/>
                <a:cs typeface="Arial" panose="020B0604020202020204" pitchFamily="34" charset="0"/>
              </a:rPr>
              <a:t>Curriculum Co-creation Report</a:t>
            </a:r>
          </a:p>
        </p:txBody>
      </p:sp>
      <p:pic>
        <p:nvPicPr>
          <p:cNvPr id="3" name="Picture 2">
            <a:extLst>
              <a:ext uri="{FF2B5EF4-FFF2-40B4-BE49-F238E27FC236}">
                <a16:creationId xmlns:a16="http://schemas.microsoft.com/office/drawing/2014/main" id="{16CC1615-CE9C-3C46-8595-152412208CB6}"/>
              </a:ext>
            </a:extLst>
          </p:cNvPr>
          <p:cNvPicPr>
            <a:picLocks noChangeAspect="1"/>
          </p:cNvPicPr>
          <p:nvPr/>
        </p:nvPicPr>
        <p:blipFill>
          <a:blip r:embed="rId4"/>
          <a:stretch>
            <a:fillRect/>
          </a:stretch>
        </p:blipFill>
        <p:spPr>
          <a:xfrm>
            <a:off x="786959" y="676315"/>
            <a:ext cx="4500706" cy="785935"/>
          </a:xfrm>
          <a:prstGeom prst="rect">
            <a:avLst/>
          </a:prstGeom>
        </p:spPr>
      </p:pic>
    </p:spTree>
    <p:extLst>
      <p:ext uri="{BB962C8B-B14F-4D97-AF65-F5344CB8AC3E}">
        <p14:creationId xmlns:p14="http://schemas.microsoft.com/office/powerpoint/2010/main" val="252635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267983" y="533370"/>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PHASE 2- ‘USING THE WATCH’</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graphicFrame>
        <p:nvGraphicFramePr>
          <p:cNvPr id="2" name="Diagram 1">
            <a:extLst>
              <a:ext uri="{FF2B5EF4-FFF2-40B4-BE49-F238E27FC236}">
                <a16:creationId xmlns:a16="http://schemas.microsoft.com/office/drawing/2014/main" id="{196482FE-8D70-3342-BB9E-FDE793A6E89E}"/>
              </a:ext>
            </a:extLst>
          </p:cNvPr>
          <p:cNvGraphicFramePr/>
          <p:nvPr>
            <p:extLst>
              <p:ext uri="{D42A27DB-BD31-4B8C-83A1-F6EECF244321}">
                <p14:modId xmlns:p14="http://schemas.microsoft.com/office/powerpoint/2010/main" val="2059773202"/>
              </p:ext>
            </p:extLst>
          </p:nvPr>
        </p:nvGraphicFramePr>
        <p:xfrm>
          <a:off x="205202" y="1730139"/>
          <a:ext cx="11740055" cy="4351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127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A8C4B5-E380-FB4F-B334-F8C245371647}"/>
              </a:ext>
            </a:extLst>
          </p:cNvPr>
          <p:cNvGrpSpPr/>
          <p:nvPr/>
        </p:nvGrpSpPr>
        <p:grpSpPr>
          <a:xfrm>
            <a:off x="297212" y="1517919"/>
            <a:ext cx="11597575" cy="4337567"/>
            <a:chOff x="594425" y="1725163"/>
            <a:chExt cx="11597575" cy="4337567"/>
          </a:xfrm>
        </p:grpSpPr>
        <p:pic>
          <p:nvPicPr>
            <p:cNvPr id="33" name="Picture 32">
              <a:extLst>
                <a:ext uri="{FF2B5EF4-FFF2-40B4-BE49-F238E27FC236}">
                  <a16:creationId xmlns:a16="http://schemas.microsoft.com/office/drawing/2014/main" id="{14C5F193-7BD4-7D03-B025-EFE59BAC345A}"/>
                </a:ext>
              </a:extLst>
            </p:cNvPr>
            <p:cNvPicPr>
              <a:picLocks noChangeAspect="1"/>
            </p:cNvPicPr>
            <p:nvPr/>
          </p:nvPicPr>
          <p:blipFill rotWithShape="1">
            <a:blip r:embed="rId3"/>
            <a:srcRect l="17035" r="17606"/>
            <a:stretch/>
          </p:blipFill>
          <p:spPr>
            <a:xfrm>
              <a:off x="594425" y="1758214"/>
              <a:ext cx="2721166" cy="1829055"/>
            </a:xfrm>
            <a:prstGeom prst="rect">
              <a:avLst/>
            </a:prstGeom>
          </p:spPr>
        </p:pic>
        <p:pic>
          <p:nvPicPr>
            <p:cNvPr id="35" name="Picture 34">
              <a:extLst>
                <a:ext uri="{FF2B5EF4-FFF2-40B4-BE49-F238E27FC236}">
                  <a16:creationId xmlns:a16="http://schemas.microsoft.com/office/drawing/2014/main" id="{02CF00DB-145B-031C-482B-E41958F71B59}"/>
                </a:ext>
              </a:extLst>
            </p:cNvPr>
            <p:cNvPicPr>
              <a:picLocks noChangeAspect="1"/>
            </p:cNvPicPr>
            <p:nvPr/>
          </p:nvPicPr>
          <p:blipFill rotWithShape="1">
            <a:blip r:embed="rId4"/>
            <a:srcRect l="17828" r="16056"/>
            <a:stretch/>
          </p:blipFill>
          <p:spPr>
            <a:xfrm>
              <a:off x="3315592" y="1740267"/>
              <a:ext cx="2735486" cy="1956592"/>
            </a:xfrm>
            <a:prstGeom prst="rect">
              <a:avLst/>
            </a:prstGeom>
          </p:spPr>
        </p:pic>
        <p:pic>
          <p:nvPicPr>
            <p:cNvPr id="37" name="Picture 36">
              <a:extLst>
                <a:ext uri="{FF2B5EF4-FFF2-40B4-BE49-F238E27FC236}">
                  <a16:creationId xmlns:a16="http://schemas.microsoft.com/office/drawing/2014/main" id="{5A8ACC42-8335-6F8C-5D0E-DFB7FE9EA39D}"/>
                </a:ext>
              </a:extLst>
            </p:cNvPr>
            <p:cNvPicPr>
              <a:picLocks noChangeAspect="1"/>
            </p:cNvPicPr>
            <p:nvPr/>
          </p:nvPicPr>
          <p:blipFill rotWithShape="1">
            <a:blip r:embed="rId5"/>
            <a:srcRect l="15054" r="17262"/>
            <a:stretch/>
          </p:blipFill>
          <p:spPr>
            <a:xfrm>
              <a:off x="6096000" y="1725163"/>
              <a:ext cx="2792403" cy="1908890"/>
            </a:xfrm>
            <a:prstGeom prst="rect">
              <a:avLst/>
            </a:prstGeom>
          </p:spPr>
        </p:pic>
        <p:pic>
          <p:nvPicPr>
            <p:cNvPr id="39" name="Picture 38">
              <a:extLst>
                <a:ext uri="{FF2B5EF4-FFF2-40B4-BE49-F238E27FC236}">
                  <a16:creationId xmlns:a16="http://schemas.microsoft.com/office/drawing/2014/main" id="{BEA07D13-FC1B-A5D8-303B-765DDE7D8B7D}"/>
                </a:ext>
              </a:extLst>
            </p:cNvPr>
            <p:cNvPicPr>
              <a:picLocks noChangeAspect="1"/>
            </p:cNvPicPr>
            <p:nvPr/>
          </p:nvPicPr>
          <p:blipFill rotWithShape="1">
            <a:blip r:embed="rId6"/>
            <a:srcRect l="16944" r="13903"/>
            <a:stretch/>
          </p:blipFill>
          <p:spPr>
            <a:xfrm>
              <a:off x="8967925" y="1758214"/>
              <a:ext cx="2797234" cy="1883560"/>
            </a:xfrm>
            <a:prstGeom prst="rect">
              <a:avLst/>
            </a:prstGeom>
          </p:spPr>
        </p:pic>
        <p:sp>
          <p:nvSpPr>
            <p:cNvPr id="42" name="Rectangle 41">
              <a:extLst>
                <a:ext uri="{FF2B5EF4-FFF2-40B4-BE49-F238E27FC236}">
                  <a16:creationId xmlns:a16="http://schemas.microsoft.com/office/drawing/2014/main" id="{33D2A372-8E7E-A88F-E6C6-A16446337D74}"/>
                </a:ext>
              </a:extLst>
            </p:cNvPr>
            <p:cNvSpPr/>
            <p:nvPr/>
          </p:nvSpPr>
          <p:spPr>
            <a:xfrm>
              <a:off x="6632499" y="2896608"/>
              <a:ext cx="1754006" cy="707886"/>
            </a:xfrm>
            <a:prstGeom prst="rect">
              <a:avLst/>
            </a:prstGeom>
            <a:noFill/>
          </p:spPr>
          <p:txBody>
            <a:bodyPr wrap="none" lIns="91440" tIns="45720" rIns="91440" bIns="45720">
              <a:spAutoFit/>
            </a:bodyPr>
            <a:lstStyle/>
            <a:p>
              <a:pPr algn="ctr"/>
              <a:r>
                <a:rPr lang="en-US" sz="4000" b="1" dirty="0">
                  <a:ln w="0"/>
                  <a:solidFill>
                    <a:schemeClr val="accent1">
                      <a:lumMod val="50000"/>
                    </a:schemeClr>
                  </a:solidFill>
                  <a:effectLst>
                    <a:outerShdw blurRad="38100" dist="25400" dir="5400000" algn="ctr" rotWithShape="0">
                      <a:srgbClr val="6E747A">
                        <a:alpha val="43000"/>
                      </a:srgbClr>
                    </a:outerShdw>
                  </a:effectLst>
                </a:rPr>
                <a:t>50-74%</a:t>
              </a:r>
              <a:endParaRPr lang="en-US" sz="4000" b="1" cap="none" spc="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43" name="Rectangle 42">
              <a:extLst>
                <a:ext uri="{FF2B5EF4-FFF2-40B4-BE49-F238E27FC236}">
                  <a16:creationId xmlns:a16="http://schemas.microsoft.com/office/drawing/2014/main" id="{B9F9251F-244E-35F4-5F90-0C5DF373A33F}"/>
                </a:ext>
              </a:extLst>
            </p:cNvPr>
            <p:cNvSpPr/>
            <p:nvPr/>
          </p:nvSpPr>
          <p:spPr>
            <a:xfrm>
              <a:off x="9700335" y="2844399"/>
              <a:ext cx="1332416" cy="707886"/>
            </a:xfrm>
            <a:prstGeom prst="rect">
              <a:avLst/>
            </a:prstGeom>
            <a:noFill/>
          </p:spPr>
          <p:txBody>
            <a:bodyPr wrap="none" lIns="91440" tIns="45720" rIns="91440" bIns="45720">
              <a:spAutoFit/>
            </a:bodyPr>
            <a:lstStyle/>
            <a:p>
              <a:pPr algn="ctr"/>
              <a:r>
                <a:rPr lang="en-US" sz="4000" b="1" dirty="0">
                  <a:ln w="0"/>
                  <a:solidFill>
                    <a:schemeClr val="accent1">
                      <a:lumMod val="50000"/>
                    </a:schemeClr>
                  </a:solidFill>
                  <a:effectLst>
                    <a:outerShdw blurRad="38100" dist="25400" dir="5400000" algn="ctr" rotWithShape="0">
                      <a:srgbClr val="6E747A">
                        <a:alpha val="43000"/>
                      </a:srgbClr>
                    </a:outerShdw>
                  </a:effectLst>
                </a:rPr>
                <a:t>&lt;25%</a:t>
              </a:r>
              <a:endParaRPr lang="en-US" sz="4000" b="1" cap="none" spc="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44" name="TextBox 43">
              <a:extLst>
                <a:ext uri="{FF2B5EF4-FFF2-40B4-BE49-F238E27FC236}">
                  <a16:creationId xmlns:a16="http://schemas.microsoft.com/office/drawing/2014/main" id="{9E915DD5-6562-B74B-5903-C289914B0841}"/>
                </a:ext>
              </a:extLst>
            </p:cNvPr>
            <p:cNvSpPr txBox="1"/>
            <p:nvPr/>
          </p:nvSpPr>
          <p:spPr>
            <a:xfrm>
              <a:off x="738130" y="3663808"/>
              <a:ext cx="2532540" cy="1938992"/>
            </a:xfrm>
            <a:prstGeom prst="rect">
              <a:avLst/>
            </a:prstGeom>
            <a:noFill/>
          </p:spPr>
          <p:txBody>
            <a:bodyPr wrap="square" rtlCol="0">
              <a:spAutoFit/>
            </a:bodyPr>
            <a:lstStyle/>
            <a:p>
              <a:pPr algn="ctr"/>
              <a:r>
                <a:rPr lang="en-GB" sz="2400" b="1" dirty="0"/>
                <a:t>Workout** </a:t>
              </a:r>
            </a:p>
            <a:p>
              <a:pPr algn="ctr"/>
              <a:r>
                <a:rPr lang="en-GB" sz="2400" b="1" dirty="0"/>
                <a:t>Alarm/Clock**</a:t>
              </a:r>
            </a:p>
            <a:p>
              <a:pPr algn="ctr"/>
              <a:r>
                <a:rPr lang="en-GB" sz="2400" b="1" dirty="0"/>
                <a:t>Sleep</a:t>
              </a:r>
            </a:p>
            <a:p>
              <a:pPr algn="ctr"/>
              <a:r>
                <a:rPr lang="en-GB" sz="2400" b="1" dirty="0"/>
                <a:t>Messaging/Phone</a:t>
              </a:r>
            </a:p>
            <a:p>
              <a:pPr algn="ctr"/>
              <a:r>
                <a:rPr lang="en-GB" sz="2400" b="1" dirty="0"/>
                <a:t>Activity</a:t>
              </a:r>
            </a:p>
          </p:txBody>
        </p:sp>
        <p:sp>
          <p:nvSpPr>
            <p:cNvPr id="45" name="TextBox 44">
              <a:extLst>
                <a:ext uri="{FF2B5EF4-FFF2-40B4-BE49-F238E27FC236}">
                  <a16:creationId xmlns:a16="http://schemas.microsoft.com/office/drawing/2014/main" id="{38DAB9C0-8529-B4C6-CF32-97205E615E41}"/>
                </a:ext>
              </a:extLst>
            </p:cNvPr>
            <p:cNvSpPr txBox="1"/>
            <p:nvPr/>
          </p:nvSpPr>
          <p:spPr>
            <a:xfrm>
              <a:off x="3417065" y="3663808"/>
              <a:ext cx="2532540" cy="1200329"/>
            </a:xfrm>
            <a:prstGeom prst="rect">
              <a:avLst/>
            </a:prstGeom>
            <a:noFill/>
          </p:spPr>
          <p:txBody>
            <a:bodyPr wrap="square" rtlCol="0">
              <a:spAutoFit/>
            </a:bodyPr>
            <a:lstStyle/>
            <a:p>
              <a:pPr algn="ctr"/>
              <a:r>
                <a:rPr lang="en-GB" sz="2400" b="1" dirty="0"/>
                <a:t>Heart Rate</a:t>
              </a:r>
            </a:p>
            <a:p>
              <a:pPr algn="ctr"/>
              <a:r>
                <a:rPr lang="en-GB" sz="2400" b="1" dirty="0"/>
                <a:t>Calculator</a:t>
              </a:r>
            </a:p>
            <a:p>
              <a:pPr algn="ctr"/>
              <a:r>
                <a:rPr lang="en-GB" sz="2400" b="1" dirty="0"/>
                <a:t>Music</a:t>
              </a:r>
            </a:p>
          </p:txBody>
        </p:sp>
        <p:sp>
          <p:nvSpPr>
            <p:cNvPr id="47" name="TextBox 46">
              <a:extLst>
                <a:ext uri="{FF2B5EF4-FFF2-40B4-BE49-F238E27FC236}">
                  <a16:creationId xmlns:a16="http://schemas.microsoft.com/office/drawing/2014/main" id="{9BF8105F-B07B-40AF-C53A-09B18363DAD5}"/>
                </a:ext>
              </a:extLst>
            </p:cNvPr>
            <p:cNvSpPr txBox="1"/>
            <p:nvPr/>
          </p:nvSpPr>
          <p:spPr>
            <a:xfrm>
              <a:off x="6243232" y="3662018"/>
              <a:ext cx="2532540" cy="1200329"/>
            </a:xfrm>
            <a:prstGeom prst="rect">
              <a:avLst/>
            </a:prstGeom>
            <a:noFill/>
          </p:spPr>
          <p:txBody>
            <a:bodyPr wrap="square" rtlCol="0">
              <a:spAutoFit/>
            </a:bodyPr>
            <a:lstStyle/>
            <a:p>
              <a:pPr algn="ctr"/>
              <a:r>
                <a:rPr lang="en-GB" sz="2400" b="1" dirty="0"/>
                <a:t>Music</a:t>
              </a:r>
            </a:p>
            <a:p>
              <a:pPr algn="ctr"/>
              <a:r>
                <a:rPr lang="en-GB" sz="2400" b="1" dirty="0"/>
                <a:t>Games</a:t>
              </a:r>
            </a:p>
            <a:p>
              <a:pPr algn="ctr"/>
              <a:r>
                <a:rPr lang="en-GB" sz="2400" b="1" dirty="0"/>
                <a:t>Mindfulness</a:t>
              </a:r>
            </a:p>
          </p:txBody>
        </p:sp>
        <p:pic>
          <p:nvPicPr>
            <p:cNvPr id="52" name="Picture 51">
              <a:extLst>
                <a:ext uri="{FF2B5EF4-FFF2-40B4-BE49-F238E27FC236}">
                  <a16:creationId xmlns:a16="http://schemas.microsoft.com/office/drawing/2014/main" id="{335B4934-16DB-043F-C1EE-A6F983153421}"/>
                </a:ext>
              </a:extLst>
            </p:cNvPr>
            <p:cNvPicPr>
              <a:picLocks noChangeAspect="1"/>
            </p:cNvPicPr>
            <p:nvPr/>
          </p:nvPicPr>
          <p:blipFill rotWithShape="1">
            <a:blip r:embed="rId7">
              <a:clrChange>
                <a:clrFrom>
                  <a:srgbClr val="FFFFFF"/>
                </a:clrFrom>
                <a:clrTo>
                  <a:srgbClr val="FFFFFF">
                    <a:alpha val="0"/>
                  </a:srgbClr>
                </a:clrTo>
              </a:clrChange>
            </a:blip>
            <a:srcRect l="3278" r="47663"/>
            <a:stretch/>
          </p:blipFill>
          <p:spPr>
            <a:xfrm>
              <a:off x="8746206" y="3685150"/>
              <a:ext cx="1908257" cy="2377580"/>
            </a:xfrm>
            <a:prstGeom prst="rect">
              <a:avLst/>
            </a:prstGeom>
          </p:spPr>
        </p:pic>
        <p:pic>
          <p:nvPicPr>
            <p:cNvPr id="50" name="Picture 49">
              <a:extLst>
                <a:ext uri="{FF2B5EF4-FFF2-40B4-BE49-F238E27FC236}">
                  <a16:creationId xmlns:a16="http://schemas.microsoft.com/office/drawing/2014/main" id="{0093EF10-1D5F-2D28-3B00-0E8FD2FCCBCD}"/>
                </a:ext>
              </a:extLst>
            </p:cNvPr>
            <p:cNvPicPr>
              <a:picLocks noChangeAspect="1"/>
            </p:cNvPicPr>
            <p:nvPr/>
          </p:nvPicPr>
          <p:blipFill rotWithShape="1">
            <a:blip r:embed="rId7">
              <a:clrChange>
                <a:clrFrom>
                  <a:srgbClr val="FFFFFF"/>
                </a:clrFrom>
                <a:clrTo>
                  <a:srgbClr val="FFFFFF">
                    <a:alpha val="0"/>
                  </a:srgbClr>
                </a:clrTo>
              </a:clrChange>
            </a:blip>
            <a:srcRect l="56478"/>
            <a:stretch/>
          </p:blipFill>
          <p:spPr>
            <a:xfrm>
              <a:off x="10499075" y="3685150"/>
              <a:ext cx="1692925" cy="2377580"/>
            </a:xfrm>
            <a:prstGeom prst="rect">
              <a:avLst/>
            </a:prstGeom>
          </p:spPr>
        </p:pic>
      </p:grpSp>
      <p:sp>
        <p:nvSpPr>
          <p:cNvPr id="5" name="TextBox 4">
            <a:extLst>
              <a:ext uri="{FF2B5EF4-FFF2-40B4-BE49-F238E27FC236}">
                <a16:creationId xmlns:a16="http://schemas.microsoft.com/office/drawing/2014/main" id="{2B1D63F7-D5E7-8E4D-9039-E0C789546927}"/>
              </a:ext>
            </a:extLst>
          </p:cNvPr>
          <p:cNvSpPr txBox="1"/>
          <p:nvPr/>
        </p:nvSpPr>
        <p:spPr>
          <a:xfrm>
            <a:off x="5480549" y="553300"/>
            <a:ext cx="11104404"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MOST USED WATCH FEATURES</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8"/>
          <a:stretch>
            <a:fillRect/>
          </a:stretch>
        </p:blipFill>
        <p:spPr>
          <a:xfrm>
            <a:off x="205202" y="176030"/>
            <a:ext cx="4696569" cy="1035560"/>
          </a:xfrm>
          <a:prstGeom prst="rect">
            <a:avLst/>
          </a:prstGeom>
        </p:spPr>
      </p:pic>
      <p:sp>
        <p:nvSpPr>
          <p:cNvPr id="40" name="Rectangle 39">
            <a:extLst>
              <a:ext uri="{FF2B5EF4-FFF2-40B4-BE49-F238E27FC236}">
                <a16:creationId xmlns:a16="http://schemas.microsoft.com/office/drawing/2014/main" id="{A475CDE6-76A2-CE3E-D68C-6C4E0FB132F3}"/>
              </a:ext>
            </a:extLst>
          </p:cNvPr>
          <p:cNvSpPr/>
          <p:nvPr/>
        </p:nvSpPr>
        <p:spPr>
          <a:xfrm>
            <a:off x="893748" y="2637155"/>
            <a:ext cx="1332416" cy="707886"/>
          </a:xfrm>
          <a:prstGeom prst="rect">
            <a:avLst/>
          </a:prstGeom>
          <a:noFill/>
        </p:spPr>
        <p:txBody>
          <a:bodyPr wrap="none" lIns="91440" tIns="45720" rIns="91440" bIns="45720">
            <a:spAutoFit/>
          </a:bodyPr>
          <a:lstStyle/>
          <a:p>
            <a:pPr algn="ctr"/>
            <a:r>
              <a:rPr lang="en-US" sz="4000" b="1" cap="none" spc="0" dirty="0">
                <a:ln w="0"/>
                <a:solidFill>
                  <a:schemeClr val="accent1">
                    <a:lumMod val="50000"/>
                  </a:schemeClr>
                </a:solidFill>
                <a:effectLst>
                  <a:outerShdw blurRad="38100" dist="25400" dir="5400000" algn="ctr" rotWithShape="0">
                    <a:srgbClr val="6E747A">
                      <a:alpha val="43000"/>
                    </a:srgbClr>
                  </a:outerShdw>
                </a:effectLst>
              </a:rPr>
              <a:t>&gt;90%</a:t>
            </a:r>
          </a:p>
        </p:txBody>
      </p:sp>
      <p:sp>
        <p:nvSpPr>
          <p:cNvPr id="41" name="Rectangle 40">
            <a:extLst>
              <a:ext uri="{FF2B5EF4-FFF2-40B4-BE49-F238E27FC236}">
                <a16:creationId xmlns:a16="http://schemas.microsoft.com/office/drawing/2014/main" id="{6824A88F-284B-6265-8E13-99280B957D21}"/>
              </a:ext>
            </a:extLst>
          </p:cNvPr>
          <p:cNvSpPr/>
          <p:nvPr/>
        </p:nvSpPr>
        <p:spPr>
          <a:xfrm>
            <a:off x="3554877" y="2638750"/>
            <a:ext cx="1754006" cy="707886"/>
          </a:xfrm>
          <a:prstGeom prst="rect">
            <a:avLst/>
          </a:prstGeom>
          <a:noFill/>
        </p:spPr>
        <p:txBody>
          <a:bodyPr wrap="none" lIns="91440" tIns="45720" rIns="91440" bIns="45720">
            <a:spAutoFit/>
          </a:bodyPr>
          <a:lstStyle/>
          <a:p>
            <a:pPr algn="ctr"/>
            <a:r>
              <a:rPr lang="en-US" sz="4000" b="1" dirty="0">
                <a:ln w="0"/>
                <a:solidFill>
                  <a:schemeClr val="accent1">
                    <a:lumMod val="50000"/>
                  </a:schemeClr>
                </a:solidFill>
                <a:effectLst>
                  <a:outerShdw blurRad="38100" dist="25400" dir="5400000" algn="ctr" rotWithShape="0">
                    <a:srgbClr val="6E747A">
                      <a:alpha val="43000"/>
                    </a:srgbClr>
                  </a:outerShdw>
                </a:effectLst>
              </a:rPr>
              <a:t>75-89</a:t>
            </a:r>
            <a:r>
              <a:rPr lang="en-US" sz="4000" b="1" cap="none" spc="0" dirty="0">
                <a:ln w="0"/>
                <a:solidFill>
                  <a:schemeClr val="accent1">
                    <a:lumMod val="50000"/>
                  </a:schemeClr>
                </a:solidFill>
                <a:effectLst>
                  <a:outerShdw blurRad="38100" dist="25400" dir="5400000" algn="ctr" rotWithShape="0">
                    <a:srgbClr val="6E747A">
                      <a:alpha val="43000"/>
                    </a:srgbClr>
                  </a:outerShdw>
                </a:effectLst>
              </a:rPr>
              <a:t>%</a:t>
            </a:r>
          </a:p>
        </p:txBody>
      </p:sp>
      <p:sp>
        <p:nvSpPr>
          <p:cNvPr id="54" name="TextBox 53">
            <a:extLst>
              <a:ext uri="{FF2B5EF4-FFF2-40B4-BE49-F238E27FC236}">
                <a16:creationId xmlns:a16="http://schemas.microsoft.com/office/drawing/2014/main" id="{4AB03150-E10D-2885-E916-058B6F89FF04}"/>
              </a:ext>
            </a:extLst>
          </p:cNvPr>
          <p:cNvSpPr txBox="1"/>
          <p:nvPr/>
        </p:nvSpPr>
        <p:spPr>
          <a:xfrm>
            <a:off x="33690" y="6273225"/>
            <a:ext cx="6563801" cy="584775"/>
          </a:xfrm>
          <a:prstGeom prst="rect">
            <a:avLst/>
          </a:prstGeom>
          <a:noFill/>
        </p:spPr>
        <p:txBody>
          <a:bodyPr wrap="square" rtlCol="0">
            <a:spAutoFit/>
          </a:bodyPr>
          <a:lstStyle/>
          <a:p>
            <a:r>
              <a:rPr lang="en-US" sz="1600" dirty="0">
                <a:solidFill>
                  <a:srgbClr val="18284E"/>
                </a:solidFill>
                <a:latin typeface="Arial" panose="020B0604020202020204" pitchFamily="34" charset="0"/>
                <a:cs typeface="Arial" panose="020B0604020202020204" pitchFamily="34" charset="0"/>
              </a:rPr>
              <a:t>* Downloadable app</a:t>
            </a:r>
          </a:p>
          <a:p>
            <a:r>
              <a:rPr lang="en-US" sz="1600" dirty="0">
                <a:solidFill>
                  <a:srgbClr val="18284E"/>
                </a:solidFill>
                <a:latin typeface="Arial" panose="020B0604020202020204" pitchFamily="34" charset="0"/>
                <a:cs typeface="Arial" panose="020B0604020202020204" pitchFamily="34" charset="0"/>
              </a:rPr>
              <a:t>** 100% rating</a:t>
            </a:r>
          </a:p>
        </p:txBody>
      </p:sp>
    </p:spTree>
    <p:extLst>
      <p:ext uri="{BB962C8B-B14F-4D97-AF65-F5344CB8AC3E}">
        <p14:creationId xmlns:p14="http://schemas.microsoft.com/office/powerpoint/2010/main" val="313160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349919" y="311882"/>
            <a:ext cx="11104404"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MOST USED WATCH FEATURES-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TEACHER</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sp>
        <p:nvSpPr>
          <p:cNvPr id="40" name="Rectangle 39">
            <a:extLst>
              <a:ext uri="{FF2B5EF4-FFF2-40B4-BE49-F238E27FC236}">
                <a16:creationId xmlns:a16="http://schemas.microsoft.com/office/drawing/2014/main" id="{A475CDE6-76A2-CE3E-D68C-6C4E0FB132F3}"/>
              </a:ext>
            </a:extLst>
          </p:cNvPr>
          <p:cNvSpPr/>
          <p:nvPr/>
        </p:nvSpPr>
        <p:spPr>
          <a:xfrm>
            <a:off x="6111744" y="2594577"/>
            <a:ext cx="184730" cy="707886"/>
          </a:xfrm>
          <a:prstGeom prst="rect">
            <a:avLst/>
          </a:prstGeom>
          <a:noFill/>
        </p:spPr>
        <p:txBody>
          <a:bodyPr wrap="none" lIns="91440" tIns="45720" rIns="91440" bIns="45720">
            <a:spAutoFit/>
          </a:bodyPr>
          <a:lstStyle/>
          <a:p>
            <a:pPr algn="ctr"/>
            <a:endParaRPr lang="en-US" sz="4000" b="1" cap="none" spc="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6FF65396-FCDA-5245-A534-FBAC2764655D}"/>
              </a:ext>
            </a:extLst>
          </p:cNvPr>
          <p:cNvSpPr txBox="1"/>
          <p:nvPr/>
        </p:nvSpPr>
        <p:spPr>
          <a:xfrm>
            <a:off x="1148521" y="2347128"/>
            <a:ext cx="9753600" cy="2585323"/>
          </a:xfrm>
          <a:prstGeom prst="rect">
            <a:avLst/>
          </a:prstGeom>
          <a:noFill/>
        </p:spPr>
        <p:txBody>
          <a:bodyPr wrap="square" rtlCol="0">
            <a:spAutoFit/>
          </a:bodyPr>
          <a:lstStyle/>
          <a:p>
            <a:r>
              <a:rPr lang="en-GB" sz="2400" kern="0" dirty="0">
                <a:effectLst/>
                <a:latin typeface="AppleSystemUIFont"/>
                <a:ea typeface="Calibri" panose="020F0502020204030204" pitchFamily="34" charset="0"/>
                <a:cs typeface="AppleSystemUIFont"/>
              </a:rPr>
              <a:t>“I never realized you could do walk-in-talkie with it and I’ve never used the sleep function, which I’ve used. The girls were teaching me a lot more, how to use the rings; they’ve just on it, they knew things straight away and they were keen to show me what they’d learnt. There’s lots of different apps that they’re using that </a:t>
            </a:r>
            <a:r>
              <a:rPr lang="en-GB" sz="2400" kern="0" dirty="0" err="1">
                <a:effectLst/>
                <a:latin typeface="AppleSystemUIFont"/>
                <a:ea typeface="Calibri" panose="020F0502020204030204" pitchFamily="34" charset="0"/>
                <a:cs typeface="AppleSystemUIFont"/>
              </a:rPr>
              <a:t>i</a:t>
            </a:r>
            <a:r>
              <a:rPr lang="en-GB" sz="2400" kern="0" dirty="0">
                <a:effectLst/>
                <a:latin typeface="AppleSystemUIFont"/>
                <a:ea typeface="Calibri" panose="020F0502020204030204" pitchFamily="34" charset="0"/>
                <a:cs typeface="AppleSystemUIFont"/>
              </a:rPr>
              <a:t> don’t use, such as the equestrian apps, which track what they’re doing on a horse. I want a newer, better one now!”. </a:t>
            </a: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0" dirty="0">
                <a:effectLst/>
                <a:latin typeface="AppleSystemUIFont"/>
                <a:ea typeface="Calibri" panose="020F0502020204030204" pitchFamily="34" charset="0"/>
                <a:cs typeface="AppleSystemUIFont"/>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31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989148" y="384296"/>
            <a:ext cx="9077451"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APPLE WATCH FEATURES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&amp; PHYSICAL LITERACY</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pic>
        <p:nvPicPr>
          <p:cNvPr id="7" name="Picture 6">
            <a:extLst>
              <a:ext uri="{FF2B5EF4-FFF2-40B4-BE49-F238E27FC236}">
                <a16:creationId xmlns:a16="http://schemas.microsoft.com/office/drawing/2014/main" id="{81FF12FC-8ADD-ECD2-F141-303E9BF6A92E}"/>
              </a:ext>
            </a:extLst>
          </p:cNvPr>
          <p:cNvPicPr>
            <a:picLocks noChangeAspect="1"/>
          </p:cNvPicPr>
          <p:nvPr/>
        </p:nvPicPr>
        <p:blipFill rotWithShape="1">
          <a:blip r:embed="rId4"/>
          <a:srcRect r="3453"/>
          <a:stretch/>
        </p:blipFill>
        <p:spPr>
          <a:xfrm>
            <a:off x="6757101" y="1784348"/>
            <a:ext cx="5352885" cy="4401164"/>
          </a:xfrm>
          <a:prstGeom prst="rect">
            <a:avLst/>
          </a:prstGeom>
        </p:spPr>
      </p:pic>
      <p:graphicFrame>
        <p:nvGraphicFramePr>
          <p:cNvPr id="9" name="Table 8">
            <a:extLst>
              <a:ext uri="{FF2B5EF4-FFF2-40B4-BE49-F238E27FC236}">
                <a16:creationId xmlns:a16="http://schemas.microsoft.com/office/drawing/2014/main" id="{83984110-D001-5F5D-8C64-2E8C486ABB79}"/>
              </a:ext>
            </a:extLst>
          </p:cNvPr>
          <p:cNvGraphicFramePr>
            <a:graphicFrameLocks noGrp="1"/>
          </p:cNvGraphicFramePr>
          <p:nvPr>
            <p:extLst>
              <p:ext uri="{D42A27DB-BD31-4B8C-83A1-F6EECF244321}">
                <p14:modId xmlns:p14="http://schemas.microsoft.com/office/powerpoint/2010/main" val="2031028971"/>
              </p:ext>
            </p:extLst>
          </p:nvPr>
        </p:nvGraphicFramePr>
        <p:xfrm>
          <a:off x="205202" y="2205561"/>
          <a:ext cx="6326548" cy="3779520"/>
        </p:xfrm>
        <a:graphic>
          <a:graphicData uri="http://schemas.openxmlformats.org/drawingml/2006/table">
            <a:tbl>
              <a:tblPr firstRow="1" bandRow="1">
                <a:tableStyleId>{5C22544A-7EE6-4342-B048-85BDC9FD1C3A}</a:tableStyleId>
              </a:tblPr>
              <a:tblGrid>
                <a:gridCol w="1581637">
                  <a:extLst>
                    <a:ext uri="{9D8B030D-6E8A-4147-A177-3AD203B41FA5}">
                      <a16:colId xmlns:a16="http://schemas.microsoft.com/office/drawing/2014/main" val="130905292"/>
                    </a:ext>
                  </a:extLst>
                </a:gridCol>
                <a:gridCol w="1581637">
                  <a:extLst>
                    <a:ext uri="{9D8B030D-6E8A-4147-A177-3AD203B41FA5}">
                      <a16:colId xmlns:a16="http://schemas.microsoft.com/office/drawing/2014/main" val="1054088036"/>
                    </a:ext>
                  </a:extLst>
                </a:gridCol>
                <a:gridCol w="1581637">
                  <a:extLst>
                    <a:ext uri="{9D8B030D-6E8A-4147-A177-3AD203B41FA5}">
                      <a16:colId xmlns:a16="http://schemas.microsoft.com/office/drawing/2014/main" val="3197266385"/>
                    </a:ext>
                  </a:extLst>
                </a:gridCol>
                <a:gridCol w="1581637">
                  <a:extLst>
                    <a:ext uri="{9D8B030D-6E8A-4147-A177-3AD203B41FA5}">
                      <a16:colId xmlns:a16="http://schemas.microsoft.com/office/drawing/2014/main" val="216710801"/>
                    </a:ext>
                  </a:extLst>
                </a:gridCol>
              </a:tblGrid>
              <a:tr h="323049">
                <a:tc>
                  <a:txBody>
                    <a:bodyPr/>
                    <a:lstStyle/>
                    <a:p>
                      <a:pPr algn="ctr"/>
                      <a:r>
                        <a:rPr lang="en-GB" sz="2000" dirty="0"/>
                        <a:t>Think</a:t>
                      </a:r>
                    </a:p>
                  </a:txBody>
                  <a:tcPr/>
                </a:tc>
                <a:tc>
                  <a:txBody>
                    <a:bodyPr/>
                    <a:lstStyle/>
                    <a:p>
                      <a:pPr algn="ctr"/>
                      <a:r>
                        <a:rPr lang="en-GB" sz="2000" dirty="0"/>
                        <a:t>Move</a:t>
                      </a:r>
                    </a:p>
                  </a:txBody>
                  <a:tcPr/>
                </a:tc>
                <a:tc>
                  <a:txBody>
                    <a:bodyPr/>
                    <a:lstStyle/>
                    <a:p>
                      <a:pPr algn="ctr"/>
                      <a:r>
                        <a:rPr lang="en-GB" sz="2000" dirty="0"/>
                        <a:t>Connect</a:t>
                      </a:r>
                    </a:p>
                  </a:txBody>
                  <a:tcPr/>
                </a:tc>
                <a:tc>
                  <a:txBody>
                    <a:bodyPr/>
                    <a:lstStyle/>
                    <a:p>
                      <a:pPr algn="ctr"/>
                      <a:r>
                        <a:rPr lang="en-GB" sz="2000" dirty="0"/>
                        <a:t>Feel</a:t>
                      </a:r>
                    </a:p>
                  </a:txBody>
                  <a:tcPr/>
                </a:tc>
                <a:extLst>
                  <a:ext uri="{0D108BD9-81ED-4DB2-BD59-A6C34878D82A}">
                    <a16:rowId xmlns:a16="http://schemas.microsoft.com/office/drawing/2014/main" val="841114138"/>
                  </a:ext>
                </a:extLst>
              </a:tr>
              <a:tr h="323049">
                <a:tc>
                  <a:txBody>
                    <a:bodyPr/>
                    <a:lstStyle/>
                    <a:p>
                      <a:pPr algn="ctr"/>
                      <a:r>
                        <a:rPr lang="en-GB" dirty="0"/>
                        <a:t>Alarm/Clock</a:t>
                      </a:r>
                    </a:p>
                    <a:p>
                      <a:pPr algn="ctr"/>
                      <a:r>
                        <a:rPr lang="en-GB" dirty="0"/>
                        <a:t>Heart Rate</a:t>
                      </a:r>
                    </a:p>
                    <a:p>
                      <a:pPr algn="ctr"/>
                      <a:r>
                        <a:rPr lang="en-GB" dirty="0"/>
                        <a:t>Calculator</a:t>
                      </a:r>
                    </a:p>
                    <a:p>
                      <a:pPr algn="ctr"/>
                      <a:r>
                        <a:rPr lang="en-GB" dirty="0"/>
                        <a:t>Games</a:t>
                      </a:r>
                    </a:p>
                    <a:p>
                      <a:pPr algn="ctr"/>
                      <a:r>
                        <a:rPr lang="en-GB" dirty="0"/>
                        <a:t>Siri</a:t>
                      </a:r>
                    </a:p>
                    <a:p>
                      <a:pPr algn="ctr"/>
                      <a:r>
                        <a:rPr lang="en-GB" dirty="0"/>
                        <a:t>Calendar </a:t>
                      </a:r>
                    </a:p>
                    <a:p>
                      <a:pPr algn="ctr"/>
                      <a:r>
                        <a:rPr lang="en-GB" dirty="0"/>
                        <a:t>Timer</a:t>
                      </a:r>
                    </a:p>
                    <a:p>
                      <a:pPr algn="ctr"/>
                      <a:r>
                        <a:rPr lang="en-GB" dirty="0"/>
                        <a:t>Stopwatch</a:t>
                      </a:r>
                    </a:p>
                    <a:p>
                      <a:pPr algn="ctr"/>
                      <a:r>
                        <a:rPr lang="en-GB" dirty="0"/>
                        <a:t>Noise </a:t>
                      </a:r>
                    </a:p>
                    <a:p>
                      <a:pPr algn="ctr"/>
                      <a:r>
                        <a:rPr lang="en-GB" dirty="0"/>
                        <a:t>Reminders</a:t>
                      </a:r>
                    </a:p>
                    <a:p>
                      <a:pPr algn="ctr"/>
                      <a:r>
                        <a:rPr lang="en-GB" dirty="0"/>
                        <a:t>Torch </a:t>
                      </a:r>
                    </a:p>
                    <a:p>
                      <a:pPr algn="ctr"/>
                      <a:r>
                        <a:rPr lang="en-GB" dirty="0"/>
                        <a:t>Weather</a:t>
                      </a:r>
                    </a:p>
                  </a:txBody>
                  <a:tcPr/>
                </a:tc>
                <a:tc>
                  <a:txBody>
                    <a:bodyPr/>
                    <a:lstStyle/>
                    <a:p>
                      <a:pPr algn="ctr"/>
                      <a:r>
                        <a:rPr lang="en-GB" dirty="0"/>
                        <a:t>Workout </a:t>
                      </a:r>
                    </a:p>
                    <a:p>
                      <a:pPr algn="ctr"/>
                      <a:r>
                        <a:rPr lang="en-GB" dirty="0"/>
                        <a:t>Activity</a:t>
                      </a:r>
                    </a:p>
                    <a:p>
                      <a:pPr algn="ctr"/>
                      <a:r>
                        <a:rPr lang="en-GB" dirty="0"/>
                        <a:t>Equilab</a:t>
                      </a:r>
                    </a:p>
                    <a:p>
                      <a:pPr algn="ctr"/>
                      <a:r>
                        <a:rPr lang="en-GB" dirty="0"/>
                        <a:t>Water Lock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Messaging/ phone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Walkie Talkie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Find My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Personalise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Apple 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Maps </a:t>
                      </a:r>
                    </a:p>
                    <a:p>
                      <a:pPr algn="ctr"/>
                      <a:endParaRPr lang="en-GB" dirty="0"/>
                    </a:p>
                  </a:txBody>
                  <a:tcPr/>
                </a:tc>
                <a:tc>
                  <a:txBody>
                    <a:bodyPr/>
                    <a:lstStyle/>
                    <a:p>
                      <a:pPr algn="ctr"/>
                      <a:r>
                        <a:rPr lang="en-GB" dirty="0"/>
                        <a:t>Sleep</a:t>
                      </a:r>
                    </a:p>
                    <a:p>
                      <a:pPr algn="ctr"/>
                      <a:r>
                        <a:rPr lang="en-GB" dirty="0"/>
                        <a:t>Music</a:t>
                      </a:r>
                    </a:p>
                    <a:p>
                      <a:pPr algn="ctr"/>
                      <a:r>
                        <a:rPr lang="en-GB" dirty="0"/>
                        <a:t>Mindfulness </a:t>
                      </a:r>
                    </a:p>
                    <a:p>
                      <a:pPr algn="ctr"/>
                      <a:endParaRPr lang="en-GB" dirty="0"/>
                    </a:p>
                  </a:txBody>
                  <a:tcPr/>
                </a:tc>
                <a:extLst>
                  <a:ext uri="{0D108BD9-81ED-4DB2-BD59-A6C34878D82A}">
                    <a16:rowId xmlns:a16="http://schemas.microsoft.com/office/drawing/2014/main" val="1884691574"/>
                  </a:ext>
                </a:extLst>
              </a:tr>
            </a:tbl>
          </a:graphicData>
        </a:graphic>
      </p:graphicFrame>
    </p:spTree>
    <p:extLst>
      <p:ext uri="{BB962C8B-B14F-4D97-AF65-F5344CB8AC3E}">
        <p14:creationId xmlns:p14="http://schemas.microsoft.com/office/powerpoint/2010/main" val="422899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161318" y="331349"/>
            <a:ext cx="9816286"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EXAMPLES OF GIRLS RATING OF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WATCH FEATURES</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pic>
        <p:nvPicPr>
          <p:cNvPr id="3074" name="Picture 2" descr="Image preview">
            <a:extLst>
              <a:ext uri="{FF2B5EF4-FFF2-40B4-BE49-F238E27FC236}">
                <a16:creationId xmlns:a16="http://schemas.microsoft.com/office/drawing/2014/main" id="{72CD9764-4304-D9DF-6374-C14F0D20A4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39" t="7068" r="6404" b="18554"/>
          <a:stretch/>
        </p:blipFill>
        <p:spPr bwMode="auto">
          <a:xfrm>
            <a:off x="700088" y="1300768"/>
            <a:ext cx="4201683" cy="52015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review">
            <a:extLst>
              <a:ext uri="{FF2B5EF4-FFF2-40B4-BE49-F238E27FC236}">
                <a16:creationId xmlns:a16="http://schemas.microsoft.com/office/drawing/2014/main" id="{B28E14E0-B0E5-6634-F3B5-78FE3D1DFB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32" t="5141" r="11665" b="57108"/>
          <a:stretch/>
        </p:blipFill>
        <p:spPr bwMode="auto">
          <a:xfrm>
            <a:off x="5161318" y="2163562"/>
            <a:ext cx="6701987" cy="433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8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412033" y="374213"/>
            <a:ext cx="10940614"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PLANNING AN ATHLETICS PE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LESSON WITH THE WATCH</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82766" y="176030"/>
            <a:ext cx="4696569" cy="1035560"/>
          </a:xfrm>
          <a:prstGeom prst="rect">
            <a:avLst/>
          </a:prstGeom>
        </p:spPr>
      </p:pic>
      <p:pic>
        <p:nvPicPr>
          <p:cNvPr id="3" name="Picture 2">
            <a:extLst>
              <a:ext uri="{FF2B5EF4-FFF2-40B4-BE49-F238E27FC236}">
                <a16:creationId xmlns:a16="http://schemas.microsoft.com/office/drawing/2014/main" id="{F8CE39F1-A815-EC54-A3C5-04DB8F5FE756}"/>
              </a:ext>
            </a:extLst>
          </p:cNvPr>
          <p:cNvPicPr>
            <a:picLocks noChangeAspect="1"/>
          </p:cNvPicPr>
          <p:nvPr/>
        </p:nvPicPr>
        <p:blipFill>
          <a:blip r:embed="rId4"/>
          <a:stretch>
            <a:fillRect/>
          </a:stretch>
        </p:blipFill>
        <p:spPr>
          <a:xfrm>
            <a:off x="1674192" y="1145466"/>
            <a:ext cx="3650284" cy="5618865"/>
          </a:xfrm>
          <a:prstGeom prst="rect">
            <a:avLst/>
          </a:prstGeom>
        </p:spPr>
      </p:pic>
      <p:pic>
        <p:nvPicPr>
          <p:cNvPr id="6" name="Picture 5">
            <a:extLst>
              <a:ext uri="{FF2B5EF4-FFF2-40B4-BE49-F238E27FC236}">
                <a16:creationId xmlns:a16="http://schemas.microsoft.com/office/drawing/2014/main" id="{AD90D344-9C6C-E068-E6AE-513C10DC76E7}"/>
              </a:ext>
            </a:extLst>
          </p:cNvPr>
          <p:cNvPicPr>
            <a:picLocks noChangeAspect="1"/>
          </p:cNvPicPr>
          <p:nvPr/>
        </p:nvPicPr>
        <p:blipFill>
          <a:blip r:embed="rId5"/>
          <a:stretch>
            <a:fillRect/>
          </a:stretch>
        </p:blipFill>
        <p:spPr>
          <a:xfrm>
            <a:off x="6867525" y="1376545"/>
            <a:ext cx="3505200" cy="5387786"/>
          </a:xfrm>
          <a:prstGeom prst="rect">
            <a:avLst/>
          </a:prstGeom>
        </p:spPr>
      </p:pic>
    </p:spTree>
    <p:extLst>
      <p:ext uri="{BB962C8B-B14F-4D97-AF65-F5344CB8AC3E}">
        <p14:creationId xmlns:p14="http://schemas.microsoft.com/office/powerpoint/2010/main" val="275052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4901771" y="304140"/>
            <a:ext cx="10940614"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EXAMPLES OF WATCH FEATURES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INTEGRATED INTO LESSON PLANS</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graphicFrame>
        <p:nvGraphicFramePr>
          <p:cNvPr id="2" name="Table 1">
            <a:extLst>
              <a:ext uri="{FF2B5EF4-FFF2-40B4-BE49-F238E27FC236}">
                <a16:creationId xmlns:a16="http://schemas.microsoft.com/office/drawing/2014/main" id="{E577EDB5-82BC-76E8-6B6E-5D6E36207E88}"/>
              </a:ext>
            </a:extLst>
          </p:cNvPr>
          <p:cNvGraphicFramePr>
            <a:graphicFrameLocks noGrp="1"/>
          </p:cNvGraphicFramePr>
          <p:nvPr>
            <p:extLst>
              <p:ext uri="{D42A27DB-BD31-4B8C-83A1-F6EECF244321}">
                <p14:modId xmlns:p14="http://schemas.microsoft.com/office/powerpoint/2010/main" val="1239198770"/>
              </p:ext>
            </p:extLst>
          </p:nvPr>
        </p:nvGraphicFramePr>
        <p:xfrm>
          <a:off x="205202" y="1565924"/>
          <a:ext cx="11891318" cy="4841240"/>
        </p:xfrm>
        <a:graphic>
          <a:graphicData uri="http://schemas.openxmlformats.org/drawingml/2006/table">
            <a:tbl>
              <a:tblPr firstRow="1" bandRow="1">
                <a:tableStyleId>{5C22544A-7EE6-4342-B048-85BDC9FD1C3A}</a:tableStyleId>
              </a:tblPr>
              <a:tblGrid>
                <a:gridCol w="1784756">
                  <a:extLst>
                    <a:ext uri="{9D8B030D-6E8A-4147-A177-3AD203B41FA5}">
                      <a16:colId xmlns:a16="http://schemas.microsoft.com/office/drawing/2014/main" val="3014363055"/>
                    </a:ext>
                  </a:extLst>
                </a:gridCol>
                <a:gridCol w="10106562">
                  <a:extLst>
                    <a:ext uri="{9D8B030D-6E8A-4147-A177-3AD203B41FA5}">
                      <a16:colId xmlns:a16="http://schemas.microsoft.com/office/drawing/2014/main" val="3318906983"/>
                    </a:ext>
                  </a:extLst>
                </a:gridCol>
              </a:tblGrid>
              <a:tr h="370840">
                <a:tc>
                  <a:txBody>
                    <a:bodyPr/>
                    <a:lstStyle/>
                    <a:p>
                      <a:pPr algn="ctr"/>
                      <a:r>
                        <a:rPr lang="en-GB" sz="1600" dirty="0"/>
                        <a:t>Watch Feature</a:t>
                      </a:r>
                    </a:p>
                  </a:txBody>
                  <a:tcPr/>
                </a:tc>
                <a:tc>
                  <a:txBody>
                    <a:bodyPr/>
                    <a:lstStyle/>
                    <a:p>
                      <a:pPr algn="ctr"/>
                      <a:r>
                        <a:rPr lang="en-GB" sz="1600" dirty="0"/>
                        <a:t>How it could be used</a:t>
                      </a:r>
                    </a:p>
                  </a:txBody>
                  <a:tcPr/>
                </a:tc>
                <a:extLst>
                  <a:ext uri="{0D108BD9-81ED-4DB2-BD59-A6C34878D82A}">
                    <a16:rowId xmlns:a16="http://schemas.microsoft.com/office/drawing/2014/main" val="1394224089"/>
                  </a:ext>
                </a:extLst>
              </a:tr>
              <a:tr h="370840">
                <a:tc>
                  <a:txBody>
                    <a:bodyPr/>
                    <a:lstStyle/>
                    <a:p>
                      <a:r>
                        <a:rPr lang="en-GB" sz="1600" dirty="0"/>
                        <a:t>Workout and Fitness</a:t>
                      </a:r>
                    </a:p>
                  </a:txBody>
                  <a:tcPr/>
                </a:tc>
                <a:tc>
                  <a:txBody>
                    <a:bodyPr/>
                    <a:lstStyle/>
                    <a:p>
                      <a:r>
                        <a:rPr lang="en-GB" sz="1600" kern="1200" dirty="0">
                          <a:solidFill>
                            <a:schemeClr val="dk1"/>
                          </a:solidFill>
                          <a:effectLst/>
                          <a:latin typeface="+mn-lt"/>
                          <a:ea typeface="+mn-ea"/>
                          <a:cs typeface="+mn-cs"/>
                        </a:rPr>
                        <a:t>Using a workout throughout to track, suggestions to track different aspects of the lesson i.e. warm up, main activity, cooldown. Understanding how many steps they have taken, their pace, their heart rate during different activities, the number of calories they have burnt, understand your speed, track progress, motivation to push harder, </a:t>
                      </a:r>
                      <a:endParaRPr lang="en-GB" sz="1600" dirty="0"/>
                    </a:p>
                  </a:txBody>
                  <a:tcPr/>
                </a:tc>
                <a:extLst>
                  <a:ext uri="{0D108BD9-81ED-4DB2-BD59-A6C34878D82A}">
                    <a16:rowId xmlns:a16="http://schemas.microsoft.com/office/drawing/2014/main" val="881229632"/>
                  </a:ext>
                </a:extLst>
              </a:tr>
              <a:tr h="370840">
                <a:tc>
                  <a:txBody>
                    <a:bodyPr/>
                    <a:lstStyle/>
                    <a:p>
                      <a:r>
                        <a:rPr lang="en-GB" sz="1600" dirty="0"/>
                        <a:t>Stopwatch and Timer</a:t>
                      </a:r>
                    </a:p>
                  </a:txBody>
                  <a:tcPr/>
                </a:tc>
                <a:tc>
                  <a:txBody>
                    <a:bodyPr/>
                    <a:lstStyle/>
                    <a:p>
                      <a:r>
                        <a:rPr lang="en-GB" sz="1600" kern="1200" dirty="0">
                          <a:solidFill>
                            <a:schemeClr val="dk1"/>
                          </a:solidFill>
                          <a:effectLst/>
                          <a:latin typeface="+mn-lt"/>
                          <a:ea typeface="+mn-ea"/>
                          <a:cs typeface="+mn-cs"/>
                        </a:rPr>
                        <a:t>Record progress and create comparisons for their performance</a:t>
                      </a:r>
                      <a:endParaRPr lang="en-GB" sz="1600" dirty="0"/>
                    </a:p>
                  </a:txBody>
                  <a:tcPr/>
                </a:tc>
                <a:extLst>
                  <a:ext uri="{0D108BD9-81ED-4DB2-BD59-A6C34878D82A}">
                    <a16:rowId xmlns:a16="http://schemas.microsoft.com/office/drawing/2014/main" val="2015211182"/>
                  </a:ext>
                </a:extLst>
              </a:tr>
              <a:tr h="370840">
                <a:tc>
                  <a:txBody>
                    <a:bodyPr/>
                    <a:lstStyle/>
                    <a:p>
                      <a:r>
                        <a:rPr lang="en-GB" sz="1600" dirty="0"/>
                        <a:t>Music</a:t>
                      </a:r>
                    </a:p>
                  </a:txBody>
                  <a:tcPr/>
                </a:tc>
                <a:tc>
                  <a:txBody>
                    <a:bodyPr/>
                    <a:lstStyle/>
                    <a:p>
                      <a:r>
                        <a:rPr lang="en-GB" sz="1600" kern="1200" dirty="0">
                          <a:solidFill>
                            <a:schemeClr val="dk1"/>
                          </a:solidFill>
                          <a:effectLst/>
                          <a:latin typeface="+mn-lt"/>
                          <a:ea typeface="+mn-ea"/>
                          <a:cs typeface="+mn-cs"/>
                        </a:rPr>
                        <a:t>Motivation, especially during running events</a:t>
                      </a:r>
                      <a:endParaRPr lang="en-GB" sz="1600" dirty="0"/>
                    </a:p>
                  </a:txBody>
                  <a:tcPr/>
                </a:tc>
                <a:extLst>
                  <a:ext uri="{0D108BD9-81ED-4DB2-BD59-A6C34878D82A}">
                    <a16:rowId xmlns:a16="http://schemas.microsoft.com/office/drawing/2014/main" val="2306877474"/>
                  </a:ext>
                </a:extLst>
              </a:tr>
              <a:tr h="370840">
                <a:tc>
                  <a:txBody>
                    <a:bodyPr/>
                    <a:lstStyle/>
                    <a:p>
                      <a:r>
                        <a:rPr lang="en-GB" sz="1600" dirty="0"/>
                        <a:t>Heart Rate</a:t>
                      </a:r>
                    </a:p>
                  </a:txBody>
                  <a:tcPr/>
                </a:tc>
                <a:tc>
                  <a:txBody>
                    <a:bodyPr/>
                    <a:lstStyle/>
                    <a:p>
                      <a:r>
                        <a:rPr lang="en-GB" sz="1600" kern="1200" dirty="0">
                          <a:solidFill>
                            <a:schemeClr val="dk1"/>
                          </a:solidFill>
                          <a:effectLst/>
                          <a:latin typeface="+mn-lt"/>
                          <a:ea typeface="+mn-ea"/>
                          <a:cs typeface="+mn-cs"/>
                        </a:rPr>
                        <a:t>Help with pacing, understanding when they are warm, understanding how it effects their breathing</a:t>
                      </a:r>
                      <a:endParaRPr lang="en-GB" sz="1600" dirty="0"/>
                    </a:p>
                  </a:txBody>
                  <a:tcPr/>
                </a:tc>
                <a:extLst>
                  <a:ext uri="{0D108BD9-81ED-4DB2-BD59-A6C34878D82A}">
                    <a16:rowId xmlns:a16="http://schemas.microsoft.com/office/drawing/2014/main" val="3309495518"/>
                  </a:ext>
                </a:extLst>
              </a:tr>
              <a:tr h="370840">
                <a:tc>
                  <a:txBody>
                    <a:bodyPr/>
                    <a:lstStyle/>
                    <a:p>
                      <a:r>
                        <a:rPr lang="en-GB" sz="1600" dirty="0"/>
                        <a:t>Mindfulness</a:t>
                      </a:r>
                    </a:p>
                  </a:txBody>
                  <a:tcPr/>
                </a:tc>
                <a:tc>
                  <a:txBody>
                    <a:bodyPr/>
                    <a:lstStyle/>
                    <a:p>
                      <a:r>
                        <a:rPr lang="en-GB" sz="1600" kern="1200" dirty="0">
                          <a:solidFill>
                            <a:schemeClr val="dk1"/>
                          </a:solidFill>
                          <a:effectLst/>
                          <a:latin typeface="+mn-lt"/>
                          <a:ea typeface="+mn-ea"/>
                          <a:cs typeface="+mn-cs"/>
                        </a:rPr>
                        <a:t>Help to slow down breathing and heart rate as well as providing an opportunity for reflection. </a:t>
                      </a:r>
                      <a:endParaRPr lang="en-GB" sz="1600" dirty="0"/>
                    </a:p>
                  </a:txBody>
                  <a:tcPr/>
                </a:tc>
                <a:extLst>
                  <a:ext uri="{0D108BD9-81ED-4DB2-BD59-A6C34878D82A}">
                    <a16:rowId xmlns:a16="http://schemas.microsoft.com/office/drawing/2014/main" val="2004339255"/>
                  </a:ext>
                </a:extLst>
              </a:tr>
              <a:tr h="370840">
                <a:tc>
                  <a:txBody>
                    <a:bodyPr/>
                    <a:lstStyle/>
                    <a:p>
                      <a:r>
                        <a:rPr lang="en-GB" sz="1600" dirty="0"/>
                        <a:t>Camera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Take photos of performance to help remember and for comparisons</a:t>
                      </a:r>
                    </a:p>
                  </a:txBody>
                  <a:tcPr/>
                </a:tc>
                <a:extLst>
                  <a:ext uri="{0D108BD9-81ED-4DB2-BD59-A6C34878D82A}">
                    <a16:rowId xmlns:a16="http://schemas.microsoft.com/office/drawing/2014/main" val="3341440033"/>
                  </a:ext>
                </a:extLst>
              </a:tr>
              <a:tr h="320040">
                <a:tc>
                  <a:txBody>
                    <a:bodyPr/>
                    <a:lstStyle/>
                    <a:p>
                      <a:r>
                        <a:rPr lang="en-GB" sz="1600" dirty="0"/>
                        <a:t>Walkie-Talkie</a:t>
                      </a:r>
                    </a:p>
                  </a:txBody>
                  <a:tcPr/>
                </a:tc>
                <a:tc>
                  <a:txBody>
                    <a:bodyPr/>
                    <a:lstStyle/>
                    <a:p>
                      <a:r>
                        <a:rPr lang="en-GB" sz="1600" kern="1200" dirty="0">
                          <a:solidFill>
                            <a:schemeClr val="dk1"/>
                          </a:solidFill>
                          <a:effectLst/>
                          <a:latin typeface="+mn-lt"/>
                          <a:ea typeface="+mn-ea"/>
                          <a:cs typeface="+mn-cs"/>
                        </a:rPr>
                        <a:t>Communicate with friends, offer support and motivation, especially during running, not shouting across the field.</a:t>
                      </a:r>
                      <a:endParaRPr lang="en-GB" sz="1600" dirty="0"/>
                    </a:p>
                  </a:txBody>
                  <a:tcPr/>
                </a:tc>
                <a:extLst>
                  <a:ext uri="{0D108BD9-81ED-4DB2-BD59-A6C34878D82A}">
                    <a16:rowId xmlns:a16="http://schemas.microsoft.com/office/drawing/2014/main" val="3657233040"/>
                  </a:ext>
                </a:extLst>
              </a:tr>
              <a:tr h="320040">
                <a:tc>
                  <a:txBody>
                    <a:bodyPr/>
                    <a:lstStyle/>
                    <a:p>
                      <a:r>
                        <a:rPr lang="en-GB" sz="1600" dirty="0"/>
                        <a:t>Sleep</a:t>
                      </a:r>
                    </a:p>
                  </a:txBody>
                  <a:tcPr/>
                </a:tc>
                <a:tc>
                  <a:txBody>
                    <a:bodyPr/>
                    <a:lstStyle/>
                    <a:p>
                      <a:r>
                        <a:rPr lang="en-GB" sz="1600" kern="1200" dirty="0">
                          <a:solidFill>
                            <a:schemeClr val="dk1"/>
                          </a:solidFill>
                          <a:effectLst/>
                          <a:latin typeface="+mn-lt"/>
                          <a:ea typeface="+mn-ea"/>
                          <a:cs typeface="+mn-cs"/>
                        </a:rPr>
                        <a:t>Understand if sleep effects their performance, look at it first or after and see how they feel.</a:t>
                      </a:r>
                      <a:endParaRPr lang="en-GB" sz="1600" dirty="0"/>
                    </a:p>
                  </a:txBody>
                  <a:tcPr/>
                </a:tc>
                <a:extLst>
                  <a:ext uri="{0D108BD9-81ED-4DB2-BD59-A6C34878D82A}">
                    <a16:rowId xmlns:a16="http://schemas.microsoft.com/office/drawing/2014/main" val="3062128518"/>
                  </a:ext>
                </a:extLst>
              </a:tr>
              <a:tr h="242147">
                <a:tc>
                  <a:txBody>
                    <a:bodyPr/>
                    <a:lstStyle/>
                    <a:p>
                      <a:r>
                        <a:rPr lang="en-GB" sz="1600" dirty="0"/>
                        <a:t>Weather</a:t>
                      </a:r>
                    </a:p>
                  </a:txBody>
                  <a:tcPr/>
                </a:tc>
                <a:tc>
                  <a:txBody>
                    <a:bodyPr/>
                    <a:lstStyle/>
                    <a:p>
                      <a:r>
                        <a:rPr lang="en-GB" sz="1600" kern="1200" dirty="0">
                          <a:solidFill>
                            <a:schemeClr val="dk1"/>
                          </a:solidFill>
                          <a:effectLst/>
                          <a:latin typeface="+mn-lt"/>
                          <a:ea typeface="+mn-ea"/>
                          <a:cs typeface="+mn-cs"/>
                        </a:rPr>
                        <a:t>Tactical advantage, especially in throwing sports understanding which direction the wind is blowing. Also understanding rain expectations to help prepare.</a:t>
                      </a:r>
                      <a:endParaRPr lang="en-GB" sz="1600" dirty="0"/>
                    </a:p>
                  </a:txBody>
                  <a:tcPr/>
                </a:tc>
                <a:extLst>
                  <a:ext uri="{0D108BD9-81ED-4DB2-BD59-A6C34878D82A}">
                    <a16:rowId xmlns:a16="http://schemas.microsoft.com/office/drawing/2014/main" val="940312311"/>
                  </a:ext>
                </a:extLst>
              </a:tr>
              <a:tr h="123613">
                <a:tc>
                  <a:txBody>
                    <a:bodyPr/>
                    <a:lstStyle/>
                    <a:p>
                      <a:r>
                        <a:rPr lang="en-GB" sz="1600" dirty="0"/>
                        <a:t>Clock</a:t>
                      </a:r>
                    </a:p>
                  </a:txBody>
                  <a:tcPr/>
                </a:tc>
                <a:tc>
                  <a:txBody>
                    <a:bodyPr/>
                    <a:lstStyle/>
                    <a:p>
                      <a:r>
                        <a:rPr lang="en-GB" sz="1600" kern="1200" dirty="0">
                          <a:solidFill>
                            <a:schemeClr val="dk1"/>
                          </a:solidFill>
                          <a:effectLst/>
                          <a:latin typeface="+mn-lt"/>
                          <a:ea typeface="+mn-ea"/>
                          <a:cs typeface="+mn-cs"/>
                        </a:rPr>
                        <a:t>Keeping an eye on the time so they know where they are in the lesson</a:t>
                      </a:r>
                      <a:endParaRPr lang="en-GB" sz="1600" dirty="0"/>
                    </a:p>
                  </a:txBody>
                  <a:tcPr/>
                </a:tc>
                <a:extLst>
                  <a:ext uri="{0D108BD9-81ED-4DB2-BD59-A6C34878D82A}">
                    <a16:rowId xmlns:a16="http://schemas.microsoft.com/office/drawing/2014/main" val="160720956"/>
                  </a:ext>
                </a:extLst>
              </a:tr>
            </a:tbl>
          </a:graphicData>
        </a:graphic>
      </p:graphicFrame>
    </p:spTree>
    <p:extLst>
      <p:ext uri="{BB962C8B-B14F-4D97-AF65-F5344CB8AC3E}">
        <p14:creationId xmlns:p14="http://schemas.microsoft.com/office/powerpoint/2010/main" val="359471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475642" y="331349"/>
            <a:ext cx="11104404"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CONCLUSION AND EXAMPLE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OF LESSON PLAN CREATED</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sp>
        <p:nvSpPr>
          <p:cNvPr id="4" name="TextBox 3">
            <a:extLst>
              <a:ext uri="{FF2B5EF4-FFF2-40B4-BE49-F238E27FC236}">
                <a16:creationId xmlns:a16="http://schemas.microsoft.com/office/drawing/2014/main" id="{9E5353B1-6107-7516-339A-F9F6C9ABD642}"/>
              </a:ext>
            </a:extLst>
          </p:cNvPr>
          <p:cNvSpPr txBox="1"/>
          <p:nvPr/>
        </p:nvSpPr>
        <p:spPr>
          <a:xfrm>
            <a:off x="5667323" y="2285440"/>
            <a:ext cx="6363096" cy="3704284"/>
          </a:xfrm>
          <a:prstGeom prst="rect">
            <a:avLst/>
          </a:prstGeom>
          <a:noFill/>
        </p:spPr>
        <p:txBody>
          <a:bodyPr wrap="square">
            <a:spAutoFit/>
          </a:bodyPr>
          <a:lstStyle/>
          <a:p>
            <a:pPr>
              <a:lnSpc>
                <a:spcPct val="115000"/>
              </a:lnSpc>
              <a:spcAft>
                <a:spcPts val="800"/>
              </a:spcAft>
            </a:pPr>
            <a:r>
              <a:rPr lang="en-GB" sz="2000" kern="1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G</a:t>
            </a:r>
            <a:r>
              <a:rPr lang="en-GB" sz="20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irls want to use the features of the watch to enhance their understanding of the </a:t>
            </a:r>
            <a:r>
              <a:rPr lang="en-GB" sz="2000" b="1"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internal</a:t>
            </a:r>
            <a:r>
              <a:rPr lang="en-GB" sz="20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and </a:t>
            </a:r>
            <a:r>
              <a:rPr lang="en-GB" sz="2000" b="1"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external</a:t>
            </a:r>
            <a:r>
              <a:rPr lang="en-GB" sz="20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processes that inform their own </a:t>
            </a:r>
            <a:r>
              <a:rPr lang="en-GB" sz="2000" b="1"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performance</a:t>
            </a:r>
            <a:r>
              <a:rPr lang="en-GB" sz="20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in PE, as opposed to </a:t>
            </a:r>
            <a:r>
              <a:rPr lang="en-GB" sz="2000" b="1"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platonically</a:t>
            </a:r>
            <a:r>
              <a:rPr lang="en-GB" sz="20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participating in PE. This </a:t>
            </a:r>
            <a:r>
              <a:rPr lang="en-GB" sz="2000" kern="1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usage has the potential to</a:t>
            </a:r>
            <a:r>
              <a:rPr lang="en-GB" sz="20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increase harmonisation between the watch and internal motivation. </a:t>
            </a:r>
          </a:p>
          <a:p>
            <a:pPr>
              <a:lnSpc>
                <a:spcPct val="115000"/>
              </a:lnSpc>
              <a:spcAft>
                <a:spcPts val="800"/>
              </a:spcAft>
            </a:pPr>
            <a:r>
              <a:rPr lang="en-GB" sz="2000" kern="1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When using the PL statement to understand how they use the watch, ‘Think’ is the most prominent trait that they use, with ‘Move’, ‘Feel’ and ‘Connect’ al mentioned. </a:t>
            </a:r>
            <a:endParaRPr lang="en-GB" sz="2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1026" name="Picture 2" descr="Image preview">
            <a:extLst>
              <a:ext uri="{FF2B5EF4-FFF2-40B4-BE49-F238E27FC236}">
                <a16:creationId xmlns:a16="http://schemas.microsoft.com/office/drawing/2014/main" id="{4CC266C9-EC73-303B-7269-125D6C9D5D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00" t="6265" r="14751" b="16376"/>
          <a:stretch/>
        </p:blipFill>
        <p:spPr bwMode="auto">
          <a:xfrm>
            <a:off x="948156" y="1085850"/>
            <a:ext cx="4090512" cy="559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98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926383" y="331349"/>
            <a:ext cx="10940614"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PLANNING A PE LESSON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WITHOUT ANY STRUCTURE</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graphicFrame>
        <p:nvGraphicFramePr>
          <p:cNvPr id="4" name="Table 3">
            <a:extLst>
              <a:ext uri="{FF2B5EF4-FFF2-40B4-BE49-F238E27FC236}">
                <a16:creationId xmlns:a16="http://schemas.microsoft.com/office/drawing/2014/main" id="{91E43DB4-95EB-8A73-B6D9-CB735183A318}"/>
              </a:ext>
            </a:extLst>
          </p:cNvPr>
          <p:cNvGraphicFramePr>
            <a:graphicFrameLocks noGrp="1"/>
          </p:cNvGraphicFramePr>
          <p:nvPr>
            <p:extLst>
              <p:ext uri="{D42A27DB-BD31-4B8C-83A1-F6EECF244321}">
                <p14:modId xmlns:p14="http://schemas.microsoft.com/office/powerpoint/2010/main" val="1112798539"/>
              </p:ext>
            </p:extLst>
          </p:nvPr>
        </p:nvGraphicFramePr>
        <p:xfrm>
          <a:off x="3344591" y="1360145"/>
          <a:ext cx="4696569" cy="4954929"/>
        </p:xfrm>
        <a:graphic>
          <a:graphicData uri="http://schemas.openxmlformats.org/drawingml/2006/table">
            <a:tbl>
              <a:tblPr firstRow="1" bandRow="1">
                <a:tableStyleId>{5C22544A-7EE6-4342-B048-85BDC9FD1C3A}</a:tableStyleId>
              </a:tblPr>
              <a:tblGrid>
                <a:gridCol w="4696569">
                  <a:extLst>
                    <a:ext uri="{9D8B030D-6E8A-4147-A177-3AD203B41FA5}">
                      <a16:colId xmlns:a16="http://schemas.microsoft.com/office/drawing/2014/main" val="3262457948"/>
                    </a:ext>
                  </a:extLst>
                </a:gridCol>
              </a:tblGrid>
              <a:tr h="1128351">
                <a:tc>
                  <a:txBody>
                    <a:bodyPr/>
                    <a:lstStyle/>
                    <a:p>
                      <a:pPr algn="ctr"/>
                      <a:r>
                        <a:rPr lang="en-GB" sz="2000" dirty="0"/>
                        <a:t>PE Lesson Activities Chosen</a:t>
                      </a:r>
                    </a:p>
                  </a:txBody>
                  <a:tcPr/>
                </a:tc>
                <a:extLst>
                  <a:ext uri="{0D108BD9-81ED-4DB2-BD59-A6C34878D82A}">
                    <a16:rowId xmlns:a16="http://schemas.microsoft.com/office/drawing/2014/main" val="3576546741"/>
                  </a:ext>
                </a:extLst>
              </a:tr>
              <a:tr h="637763">
                <a:tc>
                  <a:txBody>
                    <a:bodyPr/>
                    <a:lstStyle/>
                    <a:p>
                      <a:pPr algn="ctr"/>
                      <a:r>
                        <a:rPr lang="en-GB" sz="2000" dirty="0"/>
                        <a:t>Tennis</a:t>
                      </a:r>
                    </a:p>
                  </a:txBody>
                  <a:tcPr/>
                </a:tc>
                <a:extLst>
                  <a:ext uri="{0D108BD9-81ED-4DB2-BD59-A6C34878D82A}">
                    <a16:rowId xmlns:a16="http://schemas.microsoft.com/office/drawing/2014/main" val="2337398954"/>
                  </a:ext>
                </a:extLst>
              </a:tr>
              <a:tr h="637763">
                <a:tc>
                  <a:txBody>
                    <a:bodyPr/>
                    <a:lstStyle/>
                    <a:p>
                      <a:pPr algn="ctr"/>
                      <a:r>
                        <a:rPr lang="en-GB" sz="2000" dirty="0"/>
                        <a:t>Rock Climbing</a:t>
                      </a:r>
                    </a:p>
                  </a:txBody>
                  <a:tcPr/>
                </a:tc>
                <a:extLst>
                  <a:ext uri="{0D108BD9-81ED-4DB2-BD59-A6C34878D82A}">
                    <a16:rowId xmlns:a16="http://schemas.microsoft.com/office/drawing/2014/main" val="3856065535"/>
                  </a:ext>
                </a:extLst>
              </a:tr>
              <a:tr h="637763">
                <a:tc>
                  <a:txBody>
                    <a:bodyPr/>
                    <a:lstStyle/>
                    <a:p>
                      <a:pPr algn="ctr"/>
                      <a:r>
                        <a:rPr lang="en-GB" sz="2000" dirty="0"/>
                        <a:t>Rounders</a:t>
                      </a:r>
                    </a:p>
                  </a:txBody>
                  <a:tcPr/>
                </a:tc>
                <a:extLst>
                  <a:ext uri="{0D108BD9-81ED-4DB2-BD59-A6C34878D82A}">
                    <a16:rowId xmlns:a16="http://schemas.microsoft.com/office/drawing/2014/main" val="1497263569"/>
                  </a:ext>
                </a:extLst>
              </a:tr>
              <a:tr h="637763">
                <a:tc>
                  <a:txBody>
                    <a:bodyPr/>
                    <a:lstStyle/>
                    <a:p>
                      <a:pPr algn="ctr"/>
                      <a:r>
                        <a:rPr lang="en-GB" sz="2000" dirty="0"/>
                        <a:t>Cricket</a:t>
                      </a:r>
                    </a:p>
                  </a:txBody>
                  <a:tcPr/>
                </a:tc>
                <a:extLst>
                  <a:ext uri="{0D108BD9-81ED-4DB2-BD59-A6C34878D82A}">
                    <a16:rowId xmlns:a16="http://schemas.microsoft.com/office/drawing/2014/main" val="995103052"/>
                  </a:ext>
                </a:extLst>
              </a:tr>
              <a:tr h="637763">
                <a:tc>
                  <a:txBody>
                    <a:bodyPr/>
                    <a:lstStyle/>
                    <a:p>
                      <a:pPr algn="ctr"/>
                      <a:r>
                        <a:rPr lang="en-GB" sz="2000" dirty="0"/>
                        <a:t>Netball</a:t>
                      </a:r>
                    </a:p>
                  </a:txBody>
                  <a:tcPr/>
                </a:tc>
                <a:extLst>
                  <a:ext uri="{0D108BD9-81ED-4DB2-BD59-A6C34878D82A}">
                    <a16:rowId xmlns:a16="http://schemas.microsoft.com/office/drawing/2014/main" val="3835153557"/>
                  </a:ext>
                </a:extLst>
              </a:tr>
              <a:tr h="637763">
                <a:tc>
                  <a:txBody>
                    <a:bodyPr/>
                    <a:lstStyle/>
                    <a:p>
                      <a:pPr algn="ctr"/>
                      <a:r>
                        <a:rPr lang="en-GB" sz="2000" dirty="0"/>
                        <a:t>Walking</a:t>
                      </a:r>
                    </a:p>
                  </a:txBody>
                  <a:tcPr/>
                </a:tc>
                <a:extLst>
                  <a:ext uri="{0D108BD9-81ED-4DB2-BD59-A6C34878D82A}">
                    <a16:rowId xmlns:a16="http://schemas.microsoft.com/office/drawing/2014/main" val="2796696938"/>
                  </a:ext>
                </a:extLst>
              </a:tr>
            </a:tbl>
          </a:graphicData>
        </a:graphic>
      </p:graphicFrame>
    </p:spTree>
    <p:extLst>
      <p:ext uri="{BB962C8B-B14F-4D97-AF65-F5344CB8AC3E}">
        <p14:creationId xmlns:p14="http://schemas.microsoft.com/office/powerpoint/2010/main" val="282942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161634B9-700E-1442-A3EF-1D7A6439C3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4" t="4645" r="9489" b="18408"/>
          <a:stretch/>
        </p:blipFill>
        <p:spPr bwMode="auto">
          <a:xfrm rot="16200000">
            <a:off x="3172416" y="-583229"/>
            <a:ext cx="5507932" cy="909757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5839D31-BE32-214A-BD5A-9491C0EA8E9E}"/>
              </a:ext>
            </a:extLst>
          </p:cNvPr>
          <p:cNvGrpSpPr/>
          <p:nvPr/>
        </p:nvGrpSpPr>
        <p:grpSpPr>
          <a:xfrm>
            <a:off x="150341" y="138478"/>
            <a:ext cx="11651134" cy="1073112"/>
            <a:chOff x="150341" y="138478"/>
            <a:chExt cx="11651134" cy="1073112"/>
          </a:xfrm>
        </p:grpSpPr>
        <p:pic>
          <p:nvPicPr>
            <p:cNvPr id="6" name="Picture 5">
              <a:extLst>
                <a:ext uri="{FF2B5EF4-FFF2-40B4-BE49-F238E27FC236}">
                  <a16:creationId xmlns:a16="http://schemas.microsoft.com/office/drawing/2014/main" id="{FBC9AD66-0773-3444-9B40-AF7685039432}"/>
                </a:ext>
              </a:extLst>
            </p:cNvPr>
            <p:cNvPicPr>
              <a:picLocks noChangeAspect="1"/>
            </p:cNvPicPr>
            <p:nvPr/>
          </p:nvPicPr>
          <p:blipFill>
            <a:blip r:embed="rId3"/>
            <a:stretch>
              <a:fillRect/>
            </a:stretch>
          </p:blipFill>
          <p:spPr>
            <a:xfrm>
              <a:off x="150341" y="138478"/>
              <a:ext cx="4696569" cy="1035560"/>
            </a:xfrm>
            <a:prstGeom prst="rect">
              <a:avLst/>
            </a:prstGeom>
          </p:spPr>
        </p:pic>
        <p:sp>
          <p:nvSpPr>
            <p:cNvPr id="7" name="TextBox 6">
              <a:extLst>
                <a:ext uri="{FF2B5EF4-FFF2-40B4-BE49-F238E27FC236}">
                  <a16:creationId xmlns:a16="http://schemas.microsoft.com/office/drawing/2014/main" id="{9E2BAA7D-34F8-FB49-B78D-2FE2A730F003}"/>
                </a:ext>
              </a:extLst>
            </p:cNvPr>
            <p:cNvSpPr txBox="1"/>
            <p:nvPr/>
          </p:nvSpPr>
          <p:spPr>
            <a:xfrm>
              <a:off x="5926383" y="331349"/>
              <a:ext cx="5875092"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PLANNING A PE LESSON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WITHOUT ANY STRUCTURE</a:t>
              </a:r>
            </a:p>
          </p:txBody>
        </p:sp>
      </p:grpSp>
    </p:spTree>
    <p:extLst>
      <p:ext uri="{BB962C8B-B14F-4D97-AF65-F5344CB8AC3E}">
        <p14:creationId xmlns:p14="http://schemas.microsoft.com/office/powerpoint/2010/main" val="298512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DECC78-5528-114B-8A14-7700747BC552}"/>
              </a:ext>
            </a:extLst>
          </p:cNvPr>
          <p:cNvPicPr>
            <a:picLocks noChangeAspect="1"/>
          </p:cNvPicPr>
          <p:nvPr/>
        </p:nvPicPr>
        <p:blipFill>
          <a:blip r:embed="rId3"/>
          <a:stretch>
            <a:fillRect/>
          </a:stretch>
        </p:blipFill>
        <p:spPr>
          <a:xfrm>
            <a:off x="0" y="10160"/>
            <a:ext cx="12192000" cy="6858000"/>
          </a:xfrm>
          <a:prstGeom prst="rect">
            <a:avLst/>
          </a:prstGeom>
        </p:spPr>
      </p:pic>
      <p:sp>
        <p:nvSpPr>
          <p:cNvPr id="5" name="TextBox 4">
            <a:extLst>
              <a:ext uri="{FF2B5EF4-FFF2-40B4-BE49-F238E27FC236}">
                <a16:creationId xmlns:a16="http://schemas.microsoft.com/office/drawing/2014/main" id="{2B1D63F7-D5E7-8E4D-9039-E0C789546927}"/>
              </a:ext>
            </a:extLst>
          </p:cNvPr>
          <p:cNvSpPr txBox="1"/>
          <p:nvPr/>
        </p:nvSpPr>
        <p:spPr>
          <a:xfrm>
            <a:off x="5810256" y="450666"/>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EXECUTIVE SUMMARY?</a:t>
            </a:r>
          </a:p>
        </p:txBody>
      </p:sp>
      <p:sp>
        <p:nvSpPr>
          <p:cNvPr id="3" name="TextBox 2">
            <a:extLst>
              <a:ext uri="{FF2B5EF4-FFF2-40B4-BE49-F238E27FC236}">
                <a16:creationId xmlns:a16="http://schemas.microsoft.com/office/drawing/2014/main" id="{2F6778D6-1478-3EB0-F3E8-F1A893E2B498}"/>
              </a:ext>
            </a:extLst>
          </p:cNvPr>
          <p:cNvSpPr txBox="1"/>
          <p:nvPr/>
        </p:nvSpPr>
        <p:spPr>
          <a:xfrm>
            <a:off x="693183" y="1513687"/>
            <a:ext cx="10805634" cy="4893647"/>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US" sz="3600" dirty="0">
                <a:solidFill>
                  <a:srgbClr val="18284E"/>
                </a:solidFill>
                <a:latin typeface="Arial" panose="020B0604020202020204" pitchFamily="34" charset="0"/>
                <a:cs typeface="Arial" panose="020B0604020202020204" pitchFamily="34" charset="0"/>
              </a:rPr>
              <a:t>3-phase project design</a:t>
            </a:r>
          </a:p>
          <a:p>
            <a:pPr marL="1200150" lvl="1" indent="-742950">
              <a:spcAft>
                <a:spcPts val="1200"/>
              </a:spcAft>
              <a:buFont typeface="+mj-lt"/>
              <a:buAutoNum type="arabicPeriod"/>
            </a:pPr>
            <a:r>
              <a:rPr lang="en-US" sz="3600" dirty="0">
                <a:solidFill>
                  <a:srgbClr val="18284E"/>
                </a:solidFill>
                <a:latin typeface="Arial" panose="020B0604020202020204" pitchFamily="34" charset="0"/>
                <a:cs typeface="Arial" panose="020B0604020202020204" pitchFamily="34" charset="0"/>
              </a:rPr>
              <a:t>Having the watch</a:t>
            </a:r>
          </a:p>
          <a:p>
            <a:pPr marL="1200150" lvl="1" indent="-742950">
              <a:spcAft>
                <a:spcPts val="1200"/>
              </a:spcAft>
              <a:buFont typeface="+mj-lt"/>
              <a:buAutoNum type="arabicPeriod"/>
            </a:pPr>
            <a:r>
              <a:rPr lang="en-US" sz="3600" dirty="0">
                <a:solidFill>
                  <a:srgbClr val="18284E"/>
                </a:solidFill>
                <a:latin typeface="Arial" panose="020B0604020202020204" pitchFamily="34" charset="0"/>
                <a:cs typeface="Arial" panose="020B0604020202020204" pitchFamily="34" charset="0"/>
              </a:rPr>
              <a:t>Using the watch</a:t>
            </a:r>
          </a:p>
          <a:p>
            <a:pPr marL="1200150" lvl="1" indent="-742950">
              <a:spcAft>
                <a:spcPts val="1200"/>
              </a:spcAft>
              <a:buFont typeface="+mj-lt"/>
              <a:buAutoNum type="arabicPeriod"/>
            </a:pPr>
            <a:r>
              <a:rPr lang="en-US" sz="3600" dirty="0">
                <a:solidFill>
                  <a:srgbClr val="18284E"/>
                </a:solidFill>
                <a:latin typeface="Arial" panose="020B0604020202020204" pitchFamily="34" charset="0"/>
                <a:cs typeface="Arial" panose="020B0604020202020204" pitchFamily="34" charset="0"/>
              </a:rPr>
              <a:t>Using the watch in PE</a:t>
            </a:r>
          </a:p>
          <a:p>
            <a:pPr marL="571500" indent="-571500">
              <a:spcAft>
                <a:spcPts val="1200"/>
              </a:spcAft>
              <a:buFont typeface="Arial" panose="020B0604020202020204" pitchFamily="34" charset="0"/>
              <a:buChar char="•"/>
            </a:pPr>
            <a:r>
              <a:rPr lang="en-US" sz="3600" dirty="0">
                <a:solidFill>
                  <a:srgbClr val="18284E"/>
                </a:solidFill>
                <a:latin typeface="Arial" panose="020B0604020202020204" pitchFamily="34" charset="0"/>
                <a:cs typeface="Arial" panose="020B0604020202020204" pitchFamily="34" charset="0"/>
              </a:rPr>
              <a:t>Conclusions</a:t>
            </a:r>
          </a:p>
          <a:p>
            <a:pPr marL="571500" indent="-571500">
              <a:spcAft>
                <a:spcPts val="1200"/>
              </a:spcAft>
              <a:buFont typeface="Arial" panose="020B0604020202020204" pitchFamily="34" charset="0"/>
              <a:buChar char="•"/>
            </a:pPr>
            <a:r>
              <a:rPr lang="en-US" sz="3600" dirty="0">
                <a:solidFill>
                  <a:srgbClr val="18284E"/>
                </a:solidFill>
                <a:latin typeface="Arial" panose="020B0604020202020204" pitchFamily="34" charset="0"/>
                <a:cs typeface="Arial" panose="020B0604020202020204" pitchFamily="34" charset="0"/>
              </a:rPr>
              <a:t>Recommendations</a:t>
            </a:r>
          </a:p>
          <a:p>
            <a:pPr>
              <a:spcAft>
                <a:spcPts val="1200"/>
              </a:spcAft>
            </a:pPr>
            <a:endParaRPr lang="en-US" sz="3600" b="1" dirty="0">
              <a:solidFill>
                <a:srgbClr val="18284E"/>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5FDC5EF-F17D-380B-0C51-E8D425C50D91}"/>
              </a:ext>
            </a:extLst>
          </p:cNvPr>
          <p:cNvPicPr>
            <a:picLocks noChangeAspect="1"/>
          </p:cNvPicPr>
          <p:nvPr/>
        </p:nvPicPr>
        <p:blipFill>
          <a:blip r:embed="rId4"/>
          <a:stretch>
            <a:fillRect/>
          </a:stretch>
        </p:blipFill>
        <p:spPr>
          <a:xfrm>
            <a:off x="205202" y="176030"/>
            <a:ext cx="4696569" cy="1035560"/>
          </a:xfrm>
          <a:prstGeom prst="rect">
            <a:avLst/>
          </a:prstGeom>
        </p:spPr>
      </p:pic>
    </p:spTree>
    <p:extLst>
      <p:ext uri="{BB962C8B-B14F-4D97-AF65-F5344CB8AC3E}">
        <p14:creationId xmlns:p14="http://schemas.microsoft.com/office/powerpoint/2010/main" val="314687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77EDB5-82BC-76E8-6B6E-5D6E36207E88}"/>
              </a:ext>
            </a:extLst>
          </p:cNvPr>
          <p:cNvGraphicFramePr>
            <a:graphicFrameLocks noGrp="1"/>
          </p:cNvGraphicFramePr>
          <p:nvPr>
            <p:extLst>
              <p:ext uri="{D42A27DB-BD31-4B8C-83A1-F6EECF244321}">
                <p14:modId xmlns:p14="http://schemas.microsoft.com/office/powerpoint/2010/main" val="2088863310"/>
              </p:ext>
            </p:extLst>
          </p:nvPr>
        </p:nvGraphicFramePr>
        <p:xfrm>
          <a:off x="150341" y="1661160"/>
          <a:ext cx="11891318" cy="4678680"/>
        </p:xfrm>
        <a:graphic>
          <a:graphicData uri="http://schemas.openxmlformats.org/drawingml/2006/table">
            <a:tbl>
              <a:tblPr firstRow="1" bandRow="1">
                <a:tableStyleId>{5C22544A-7EE6-4342-B048-85BDC9FD1C3A}</a:tableStyleId>
              </a:tblPr>
              <a:tblGrid>
                <a:gridCol w="1784756">
                  <a:extLst>
                    <a:ext uri="{9D8B030D-6E8A-4147-A177-3AD203B41FA5}">
                      <a16:colId xmlns:a16="http://schemas.microsoft.com/office/drawing/2014/main" val="3014363055"/>
                    </a:ext>
                  </a:extLst>
                </a:gridCol>
                <a:gridCol w="10106562">
                  <a:extLst>
                    <a:ext uri="{9D8B030D-6E8A-4147-A177-3AD203B41FA5}">
                      <a16:colId xmlns:a16="http://schemas.microsoft.com/office/drawing/2014/main" val="3318906983"/>
                    </a:ext>
                  </a:extLst>
                </a:gridCol>
              </a:tblGrid>
              <a:tr h="370840">
                <a:tc>
                  <a:txBody>
                    <a:bodyPr/>
                    <a:lstStyle/>
                    <a:p>
                      <a:pPr algn="ctr"/>
                      <a:r>
                        <a:rPr lang="en-GB" sz="1800" dirty="0"/>
                        <a:t>Watch Feature</a:t>
                      </a:r>
                    </a:p>
                  </a:txBody>
                  <a:tcPr/>
                </a:tc>
                <a:tc>
                  <a:txBody>
                    <a:bodyPr/>
                    <a:lstStyle/>
                    <a:p>
                      <a:pPr algn="ctr"/>
                      <a:r>
                        <a:rPr lang="en-GB" sz="1800" dirty="0"/>
                        <a:t>How it could be used</a:t>
                      </a:r>
                    </a:p>
                  </a:txBody>
                  <a:tcPr/>
                </a:tc>
                <a:extLst>
                  <a:ext uri="{0D108BD9-81ED-4DB2-BD59-A6C34878D82A}">
                    <a16:rowId xmlns:a16="http://schemas.microsoft.com/office/drawing/2014/main" val="1394224089"/>
                  </a:ext>
                </a:extLst>
              </a:tr>
              <a:tr h="370840">
                <a:tc>
                  <a:txBody>
                    <a:bodyPr/>
                    <a:lstStyle/>
                    <a:p>
                      <a:r>
                        <a:rPr lang="en-GB" sz="1700" b="0" dirty="0"/>
                        <a:t>Music and Heart Rate</a:t>
                      </a:r>
                    </a:p>
                  </a:txBody>
                  <a:tcPr/>
                </a:tc>
                <a:tc>
                  <a:txBody>
                    <a:bodyPr/>
                    <a:lstStyle/>
                    <a:p>
                      <a:r>
                        <a:rPr lang="en-GB" sz="1700" kern="1200" dirty="0">
                          <a:solidFill>
                            <a:schemeClr val="dk1"/>
                          </a:solidFill>
                          <a:effectLst/>
                          <a:latin typeface="+mn-lt"/>
                          <a:ea typeface="+mn-ea"/>
                          <a:cs typeface="+mn-cs"/>
                        </a:rPr>
                        <a:t>how music can effect their heart rate and motivation</a:t>
                      </a:r>
                      <a:endParaRPr lang="en-GB" sz="1700" dirty="0"/>
                    </a:p>
                  </a:txBody>
                  <a:tcPr/>
                </a:tc>
                <a:extLst>
                  <a:ext uri="{0D108BD9-81ED-4DB2-BD59-A6C34878D82A}">
                    <a16:rowId xmlns:a16="http://schemas.microsoft.com/office/drawing/2014/main" val="881229632"/>
                  </a:ext>
                </a:extLst>
              </a:tr>
              <a:tr h="370840">
                <a:tc>
                  <a:txBody>
                    <a:bodyPr/>
                    <a:lstStyle/>
                    <a:p>
                      <a:r>
                        <a:rPr lang="en-GB" sz="1700" b="0" dirty="0"/>
                        <a:t>Specific Coaching apps</a:t>
                      </a:r>
                    </a:p>
                  </a:txBody>
                  <a:tcPr/>
                </a:tc>
                <a:tc>
                  <a:txBody>
                    <a:bodyPr/>
                    <a:lstStyle/>
                    <a:p>
                      <a:r>
                        <a:rPr lang="en-GB" sz="1700" kern="1200" dirty="0">
                          <a:solidFill>
                            <a:schemeClr val="dk1"/>
                          </a:solidFill>
                          <a:effectLst/>
                          <a:latin typeface="+mn-lt"/>
                          <a:ea typeface="+mn-ea"/>
                          <a:cs typeface="+mn-cs"/>
                        </a:rPr>
                        <a:t>looking for apps that can give them information on speed of hits, direction, etc to help coach them through movements</a:t>
                      </a:r>
                      <a:endParaRPr lang="en-GB" sz="1700" dirty="0"/>
                    </a:p>
                  </a:txBody>
                  <a:tcPr/>
                </a:tc>
                <a:extLst>
                  <a:ext uri="{0D108BD9-81ED-4DB2-BD59-A6C34878D82A}">
                    <a16:rowId xmlns:a16="http://schemas.microsoft.com/office/drawing/2014/main" val="2015211182"/>
                  </a:ext>
                </a:extLst>
              </a:tr>
              <a:tr h="370840">
                <a:tc>
                  <a:txBody>
                    <a:bodyPr/>
                    <a:lstStyle/>
                    <a:p>
                      <a:r>
                        <a:rPr lang="en-GB" sz="1700" b="0" dirty="0"/>
                        <a:t>Voice Note</a:t>
                      </a:r>
                    </a:p>
                  </a:txBody>
                  <a:tcPr/>
                </a:tc>
                <a:tc>
                  <a:txBody>
                    <a:bodyPr/>
                    <a:lstStyle/>
                    <a:p>
                      <a:r>
                        <a:rPr lang="en-GB" sz="1700" kern="1200" dirty="0">
                          <a:solidFill>
                            <a:schemeClr val="dk1"/>
                          </a:solidFill>
                          <a:effectLst/>
                          <a:latin typeface="+mn-lt"/>
                          <a:ea typeface="+mn-ea"/>
                          <a:cs typeface="+mn-cs"/>
                        </a:rPr>
                        <a:t>ability to connect to the teacher iPad to record and store, but teacher can prompt students to reflect on their activities and they can talk into the watch</a:t>
                      </a:r>
                      <a:endParaRPr lang="en-GB" sz="1700" dirty="0"/>
                    </a:p>
                  </a:txBody>
                  <a:tcPr/>
                </a:tc>
                <a:extLst>
                  <a:ext uri="{0D108BD9-81ED-4DB2-BD59-A6C34878D82A}">
                    <a16:rowId xmlns:a16="http://schemas.microsoft.com/office/drawing/2014/main" val="2306877474"/>
                  </a:ext>
                </a:extLst>
              </a:tr>
              <a:tr h="370840">
                <a:tc>
                  <a:txBody>
                    <a:bodyPr/>
                    <a:lstStyle/>
                    <a:p>
                      <a:r>
                        <a:rPr lang="en-GB" sz="1700" b="0" dirty="0"/>
                        <a:t>Workout, Fitness, and Calculator</a:t>
                      </a:r>
                    </a:p>
                  </a:txBody>
                  <a:tcPr/>
                </a:tc>
                <a:tc>
                  <a:txBody>
                    <a:bodyPr/>
                    <a:lstStyle/>
                    <a:p>
                      <a:r>
                        <a:rPr lang="en-GB" sz="1700" kern="1200" dirty="0">
                          <a:solidFill>
                            <a:schemeClr val="dk1"/>
                          </a:solidFill>
                          <a:effectLst/>
                          <a:latin typeface="+mn-lt"/>
                          <a:ea typeface="+mn-ea"/>
                          <a:cs typeface="+mn-cs"/>
                        </a:rPr>
                        <a:t>Set group challenges i.e. group tries to walk 90,000 steps or set a monthly class challenge that they work towards. Steps is the most common, using calculator to add up. But also want to use the connect features to compete and connect to friends and try to get trophies (watch built) first. </a:t>
                      </a:r>
                      <a:endParaRPr lang="en-GB" sz="1700" dirty="0"/>
                    </a:p>
                  </a:txBody>
                  <a:tcPr/>
                </a:tc>
                <a:extLst>
                  <a:ext uri="{0D108BD9-81ED-4DB2-BD59-A6C34878D82A}">
                    <a16:rowId xmlns:a16="http://schemas.microsoft.com/office/drawing/2014/main" val="3309495518"/>
                  </a:ext>
                </a:extLst>
              </a:tr>
              <a:tr h="370840">
                <a:tc>
                  <a:txBody>
                    <a:bodyPr/>
                    <a:lstStyle/>
                    <a:p>
                      <a:r>
                        <a:rPr lang="en-GB" sz="1700" b="0" dirty="0"/>
                        <a:t>Siri</a:t>
                      </a:r>
                    </a:p>
                  </a:txBody>
                  <a:tcPr/>
                </a:tc>
                <a:tc>
                  <a:txBody>
                    <a:bodyPr/>
                    <a:lstStyle/>
                    <a:p>
                      <a:r>
                        <a:rPr lang="en-GB" sz="1700" kern="1200" dirty="0">
                          <a:solidFill>
                            <a:schemeClr val="dk1"/>
                          </a:solidFill>
                          <a:effectLst/>
                          <a:latin typeface="+mn-lt"/>
                          <a:ea typeface="+mn-ea"/>
                          <a:cs typeface="+mn-cs"/>
                        </a:rPr>
                        <a:t>using Siri to pick teams to make it fair i.e. random number generator.</a:t>
                      </a:r>
                      <a:endParaRPr lang="en-GB" sz="1700" dirty="0"/>
                    </a:p>
                  </a:txBody>
                  <a:tcPr/>
                </a:tc>
                <a:extLst>
                  <a:ext uri="{0D108BD9-81ED-4DB2-BD59-A6C34878D82A}">
                    <a16:rowId xmlns:a16="http://schemas.microsoft.com/office/drawing/2014/main" val="2004339255"/>
                  </a:ext>
                </a:extLst>
              </a:tr>
              <a:tr h="370840">
                <a:tc>
                  <a:txBody>
                    <a:bodyPr/>
                    <a:lstStyle/>
                    <a:p>
                      <a:r>
                        <a:rPr lang="en-GB" sz="1700" b="0" dirty="0"/>
                        <a:t>Noise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effectLst/>
                          <a:latin typeface="+mn-lt"/>
                          <a:ea typeface="+mn-ea"/>
                          <a:cs typeface="+mn-cs"/>
                        </a:rPr>
                        <a:t>understanding how noise effects your play, do you do better in loud or quiet places</a:t>
                      </a:r>
                    </a:p>
                  </a:txBody>
                  <a:tcPr/>
                </a:tc>
                <a:extLst>
                  <a:ext uri="{0D108BD9-81ED-4DB2-BD59-A6C34878D82A}">
                    <a16:rowId xmlns:a16="http://schemas.microsoft.com/office/drawing/2014/main" val="3341440033"/>
                  </a:ext>
                </a:extLst>
              </a:tr>
              <a:tr h="320040">
                <a:tc>
                  <a:txBody>
                    <a:bodyPr/>
                    <a:lstStyle/>
                    <a:p>
                      <a:r>
                        <a:rPr lang="en-GB" sz="1700" b="0" dirty="0"/>
                        <a:t>Goals</a:t>
                      </a:r>
                    </a:p>
                  </a:txBody>
                  <a:tcPr/>
                </a:tc>
                <a:tc>
                  <a:txBody>
                    <a:bodyPr/>
                    <a:lstStyle/>
                    <a:p>
                      <a:r>
                        <a:rPr lang="en-GB" sz="1700" kern="1200" dirty="0">
                          <a:solidFill>
                            <a:schemeClr val="dk1"/>
                          </a:solidFill>
                          <a:effectLst/>
                          <a:latin typeface="+mn-lt"/>
                          <a:ea typeface="+mn-ea"/>
                          <a:cs typeface="+mn-cs"/>
                        </a:rPr>
                        <a:t>the goals for the session, although some technical/tactical were mentioned, they were interested in building soft skills such as confidence, focus, effort, and changing away from ‘normal’ PE goals to things like go and search for these 5 flowers. Watch would be used to help direct attention and motivation</a:t>
                      </a:r>
                      <a:endParaRPr lang="en-GB" sz="1700" dirty="0"/>
                    </a:p>
                  </a:txBody>
                  <a:tcPr/>
                </a:tc>
                <a:extLst>
                  <a:ext uri="{0D108BD9-81ED-4DB2-BD59-A6C34878D82A}">
                    <a16:rowId xmlns:a16="http://schemas.microsoft.com/office/drawing/2014/main" val="3657233040"/>
                  </a:ext>
                </a:extLst>
              </a:tr>
            </a:tbl>
          </a:graphicData>
        </a:graphic>
      </p:graphicFrame>
      <p:grpSp>
        <p:nvGrpSpPr>
          <p:cNvPr id="4" name="Group 3">
            <a:extLst>
              <a:ext uri="{FF2B5EF4-FFF2-40B4-BE49-F238E27FC236}">
                <a16:creationId xmlns:a16="http://schemas.microsoft.com/office/drawing/2014/main" id="{CA3D1F4C-C987-9743-B4AA-452ABBAB1950}"/>
              </a:ext>
            </a:extLst>
          </p:cNvPr>
          <p:cNvGrpSpPr/>
          <p:nvPr/>
        </p:nvGrpSpPr>
        <p:grpSpPr>
          <a:xfrm>
            <a:off x="150341" y="138478"/>
            <a:ext cx="11651134" cy="1073112"/>
            <a:chOff x="150341" y="138478"/>
            <a:chExt cx="11651134" cy="1073112"/>
          </a:xfrm>
        </p:grpSpPr>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150341" y="138478"/>
              <a:ext cx="4696569" cy="1035560"/>
            </a:xfrm>
            <a:prstGeom prst="rect">
              <a:avLst/>
            </a:prstGeom>
          </p:spPr>
        </p:pic>
        <p:sp>
          <p:nvSpPr>
            <p:cNvPr id="7" name="TextBox 6">
              <a:extLst>
                <a:ext uri="{FF2B5EF4-FFF2-40B4-BE49-F238E27FC236}">
                  <a16:creationId xmlns:a16="http://schemas.microsoft.com/office/drawing/2014/main" id="{835CF8D2-7335-A440-92FE-7E75F5DC0C20}"/>
                </a:ext>
              </a:extLst>
            </p:cNvPr>
            <p:cNvSpPr txBox="1"/>
            <p:nvPr/>
          </p:nvSpPr>
          <p:spPr>
            <a:xfrm>
              <a:off x="5926383" y="331349"/>
              <a:ext cx="5875092"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PLANNING A PE LESSON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WITHOUT ANY STRUCTURE</a:t>
              </a:r>
            </a:p>
          </p:txBody>
        </p:sp>
      </p:grpSp>
    </p:spTree>
    <p:extLst>
      <p:ext uri="{BB962C8B-B14F-4D97-AF65-F5344CB8AC3E}">
        <p14:creationId xmlns:p14="http://schemas.microsoft.com/office/powerpoint/2010/main" val="174457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6639798" y="450666"/>
            <a:ext cx="11104404"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CONCLUSIONS</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sp>
        <p:nvSpPr>
          <p:cNvPr id="4" name="TextBox 3">
            <a:extLst>
              <a:ext uri="{FF2B5EF4-FFF2-40B4-BE49-F238E27FC236}">
                <a16:creationId xmlns:a16="http://schemas.microsoft.com/office/drawing/2014/main" id="{9E5353B1-6107-7516-339A-F9F6C9ABD642}"/>
              </a:ext>
            </a:extLst>
          </p:cNvPr>
          <p:cNvSpPr txBox="1"/>
          <p:nvPr/>
        </p:nvSpPr>
        <p:spPr>
          <a:xfrm>
            <a:off x="1102152" y="1543005"/>
            <a:ext cx="10327848" cy="4611262"/>
          </a:xfrm>
          <a:prstGeom prst="rect">
            <a:avLst/>
          </a:prstGeom>
          <a:noFill/>
        </p:spPr>
        <p:txBody>
          <a:bodyPr wrap="square">
            <a:spAutoFit/>
          </a:bodyPr>
          <a:lstStyle/>
          <a:p>
            <a:pPr marL="457200" indent="-457200">
              <a:lnSpc>
                <a:spcPct val="115000"/>
              </a:lnSpc>
              <a:spcAft>
                <a:spcPts val="800"/>
              </a:spcAft>
              <a:buFont typeface="+mj-lt"/>
              <a:buAutoNum type="arabicPeriod"/>
            </a:pPr>
            <a:r>
              <a:rPr lang="en-US" sz="2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Overall, the PL principles are apparent, </a:t>
            </a:r>
            <a:r>
              <a:rPr lang="en-US" sz="2400" kern="1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with</a:t>
            </a:r>
            <a:r>
              <a:rPr lang="en-US" sz="2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‘Connect’ and ‘Think’ most prominent with ‘</a:t>
            </a:r>
            <a:r>
              <a:rPr lang="en-US" sz="2400" kern="1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M</a:t>
            </a:r>
            <a:r>
              <a:rPr lang="en-US" sz="2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ove’ closely followed behind. </a:t>
            </a:r>
          </a:p>
          <a:p>
            <a:pPr marL="457200" indent="-457200">
              <a:lnSpc>
                <a:spcPct val="115000"/>
              </a:lnSpc>
              <a:spcAft>
                <a:spcPts val="800"/>
              </a:spcAft>
              <a:buFont typeface="+mj-lt"/>
              <a:buAutoNum type="arabicPeriod"/>
            </a:pPr>
            <a:r>
              <a:rPr lang="en-US" sz="2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The girls express a desire to work together and change the outcomes away from traditional curriculum outcomes. </a:t>
            </a:r>
          </a:p>
          <a:p>
            <a:pPr marL="457200" indent="-457200">
              <a:lnSpc>
                <a:spcPct val="115000"/>
              </a:lnSpc>
              <a:spcAft>
                <a:spcPts val="800"/>
              </a:spcAft>
              <a:buFont typeface="+mj-lt"/>
              <a:buAutoNum type="arabicPeriod"/>
            </a:pPr>
            <a:r>
              <a:rPr lang="en-US" sz="2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It appears they want to think and understand more about what they are doing in PE, which could relate to the idea that teenage girls tend to focus more on their academic involvement as they progress through the school years. </a:t>
            </a:r>
          </a:p>
          <a:p>
            <a:pPr marL="457200" indent="-457200">
              <a:lnSpc>
                <a:spcPct val="115000"/>
              </a:lnSpc>
              <a:spcAft>
                <a:spcPts val="800"/>
              </a:spcAft>
              <a:buFont typeface="+mj-lt"/>
              <a:buAutoNum type="arabicPeriod"/>
            </a:pPr>
            <a:r>
              <a:rPr lang="en-US" sz="24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Some apps/ideas are not currently available but worth exploring alternatives or ways of making it work</a:t>
            </a:r>
            <a:r>
              <a:rPr lang="en-US" sz="21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a:t>
            </a:r>
            <a:endParaRPr lang="en-GB" sz="2100" kern="1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72739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594758" y="568803"/>
            <a:ext cx="6342821"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APPLE WATCH –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WHAT’S MISSING?</a:t>
            </a:r>
          </a:p>
        </p:txBody>
      </p:sp>
      <p:pic>
        <p:nvPicPr>
          <p:cNvPr id="8" name="Picture 7" descr="A black background with white text&#10;&#10;Description automatically generated">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667910" y="561217"/>
            <a:ext cx="4696569" cy="1035560"/>
          </a:xfrm>
          <a:prstGeom prst="rect">
            <a:avLst/>
          </a:prstGeom>
        </p:spPr>
      </p:pic>
      <p:pic>
        <p:nvPicPr>
          <p:cNvPr id="4098" name="Picture 2" descr="Image preview">
            <a:extLst>
              <a:ext uri="{FF2B5EF4-FFF2-40B4-BE49-F238E27FC236}">
                <a16:creationId xmlns:a16="http://schemas.microsoft.com/office/drawing/2014/main" id="{1DEBE54A-2BE4-591A-328C-7B8FE8C274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70" t="67952" r="11541" b="16145"/>
          <a:stretch/>
        </p:blipFill>
        <p:spPr bwMode="auto">
          <a:xfrm>
            <a:off x="529282" y="2313032"/>
            <a:ext cx="11133436" cy="304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8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white text&#10;&#10;Description automatically generated">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667910" y="561217"/>
            <a:ext cx="4696569" cy="1035560"/>
          </a:xfrm>
          <a:prstGeom prst="rect">
            <a:avLst/>
          </a:prstGeom>
        </p:spPr>
      </p:pic>
      <p:graphicFrame>
        <p:nvGraphicFramePr>
          <p:cNvPr id="2052" name="TextBox 2">
            <a:extLst>
              <a:ext uri="{FF2B5EF4-FFF2-40B4-BE49-F238E27FC236}">
                <a16:creationId xmlns:a16="http://schemas.microsoft.com/office/drawing/2014/main" id="{820C1407-62A5-7A49-BE5A-05E158CD981C}"/>
              </a:ext>
            </a:extLst>
          </p:cNvPr>
          <p:cNvGraphicFramePr/>
          <p:nvPr>
            <p:extLst>
              <p:ext uri="{D42A27DB-BD31-4B8C-83A1-F6EECF244321}">
                <p14:modId xmlns:p14="http://schemas.microsoft.com/office/powerpoint/2010/main" val="45441761"/>
              </p:ext>
            </p:extLst>
          </p:nvPr>
        </p:nvGraphicFramePr>
        <p:xfrm>
          <a:off x="6286500" y="671513"/>
          <a:ext cx="5479513" cy="5889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42DA6AC-C904-E642-ACB9-446B631B4214}"/>
              </a:ext>
            </a:extLst>
          </p:cNvPr>
          <p:cNvSpPr txBox="1"/>
          <p:nvPr/>
        </p:nvSpPr>
        <p:spPr>
          <a:xfrm>
            <a:off x="922745" y="2883378"/>
            <a:ext cx="6342821"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APPLE WATCH –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WHAT’S MISSING?</a:t>
            </a:r>
          </a:p>
        </p:txBody>
      </p:sp>
    </p:spTree>
    <p:extLst>
      <p:ext uri="{BB962C8B-B14F-4D97-AF65-F5344CB8AC3E}">
        <p14:creationId xmlns:p14="http://schemas.microsoft.com/office/powerpoint/2010/main" val="290314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191694" y="100191"/>
            <a:ext cx="4696569" cy="1035560"/>
          </a:xfrm>
          <a:prstGeom prst="rect">
            <a:avLst/>
          </a:prstGeom>
        </p:spPr>
      </p:pic>
      <p:pic>
        <p:nvPicPr>
          <p:cNvPr id="2050" name="Picture 2" descr="Refurbished Apple Watch Series 9 GPS, 41mm Starlight Aluminum Case with M/L  Starlight Sport Band - Apple (UK)">
            <a:extLst>
              <a:ext uri="{FF2B5EF4-FFF2-40B4-BE49-F238E27FC236}">
                <a16:creationId xmlns:a16="http://schemas.microsoft.com/office/drawing/2014/main" id="{19481CF0-5954-3DA3-8561-C3A6493B58C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453" y="2306740"/>
            <a:ext cx="3343136" cy="3343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A9C5BC-53A2-0D10-83E9-CD13210796E4}"/>
              </a:ext>
            </a:extLst>
          </p:cNvPr>
          <p:cNvSpPr txBox="1"/>
          <p:nvPr/>
        </p:nvSpPr>
        <p:spPr>
          <a:xfrm>
            <a:off x="898097" y="1492835"/>
            <a:ext cx="7980331" cy="5232202"/>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Provide:</a:t>
            </a:r>
          </a:p>
          <a:p>
            <a:pPr marL="800100" lvl="1"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iPad compatibility with both the phone and </a:t>
            </a:r>
            <a:r>
              <a:rPr lang="en-US" sz="2400" dirty="0" err="1">
                <a:solidFill>
                  <a:srgbClr val="18284E"/>
                </a:solidFill>
                <a:latin typeface="Arial" panose="020B0604020202020204" pitchFamily="34" charset="0"/>
                <a:cs typeface="Arial" panose="020B0604020202020204" pitchFamily="34" charset="0"/>
              </a:rPr>
              <a:t>Ipad</a:t>
            </a:r>
            <a:r>
              <a:rPr lang="en-US" sz="2400" dirty="0">
                <a:solidFill>
                  <a:srgbClr val="18284E"/>
                </a:solidFill>
                <a:latin typeface="Arial" panose="020B0604020202020204" pitchFamily="34" charset="0"/>
                <a:cs typeface="Arial" panose="020B0604020202020204" pitchFamily="34" charset="0"/>
              </a:rPr>
              <a:t> was requested the most </a:t>
            </a:r>
          </a:p>
          <a:p>
            <a:pPr marL="800100" lvl="1"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Non-SE versions of watches</a:t>
            </a:r>
          </a:p>
          <a:p>
            <a:pPr marL="800100" lvl="1"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The ability to build more social media access into watch </a:t>
            </a:r>
          </a:p>
          <a:p>
            <a:pPr marL="800100" lvl="1"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A camera and screenshot facility</a:t>
            </a:r>
          </a:p>
          <a:p>
            <a:pPr marL="800100" lvl="1"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Coaching specific apps that can monitor and provide feedback for specific types of movements</a:t>
            </a:r>
          </a:p>
          <a:p>
            <a:pPr marL="800100" lvl="1"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A wall plug</a:t>
            </a: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A0DA22-CE0A-374A-BEC9-6389A1F258ED}"/>
              </a:ext>
            </a:extLst>
          </p:cNvPr>
          <p:cNvSpPr txBox="1"/>
          <p:nvPr/>
        </p:nvSpPr>
        <p:spPr>
          <a:xfrm>
            <a:off x="5271356" y="177850"/>
            <a:ext cx="6342821" cy="880241"/>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PHASE 2- </a:t>
            </a:r>
          </a:p>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FUTURE RECOMMENDATIONS</a:t>
            </a:r>
          </a:p>
        </p:txBody>
      </p:sp>
    </p:spTree>
    <p:extLst>
      <p:ext uri="{BB962C8B-B14F-4D97-AF65-F5344CB8AC3E}">
        <p14:creationId xmlns:p14="http://schemas.microsoft.com/office/powerpoint/2010/main" val="28158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4901771" y="450666"/>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PHASE 3- ‘USING THE WATCH IN PE’</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sp>
        <p:nvSpPr>
          <p:cNvPr id="30" name="TextBox 29">
            <a:extLst>
              <a:ext uri="{FF2B5EF4-FFF2-40B4-BE49-F238E27FC236}">
                <a16:creationId xmlns:a16="http://schemas.microsoft.com/office/drawing/2014/main" id="{416BDA63-9EDA-866B-88BE-F102C2CA7C61}"/>
              </a:ext>
            </a:extLst>
          </p:cNvPr>
          <p:cNvSpPr txBox="1"/>
          <p:nvPr/>
        </p:nvSpPr>
        <p:spPr>
          <a:xfrm>
            <a:off x="205202" y="2005910"/>
            <a:ext cx="11321780" cy="800219"/>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dirty="0">
                <a:solidFill>
                  <a:srgbClr val="18284E"/>
                </a:solidFill>
                <a:latin typeface="Arial" panose="020B0604020202020204" pitchFamily="34" charset="0"/>
                <a:cs typeface="Arial" panose="020B0604020202020204" pitchFamily="34" charset="0"/>
              </a:rPr>
              <a:t>Insert more quotes from girls within the themes</a:t>
            </a:r>
          </a:p>
          <a:p>
            <a:pPr marL="342900" indent="-342900">
              <a:spcAft>
                <a:spcPts val="1200"/>
              </a:spcAft>
              <a:buFont typeface="Wingdings" panose="05000000000000000000" pitchFamily="2" charset="2"/>
              <a:buChar char="q"/>
            </a:pPr>
            <a:r>
              <a:rPr lang="en-US" dirty="0">
                <a:solidFill>
                  <a:srgbClr val="18284E"/>
                </a:solidFill>
                <a:latin typeface="Arial" panose="020B0604020202020204" pitchFamily="34" charset="0"/>
                <a:cs typeface="Arial" panose="020B0604020202020204" pitchFamily="34" charset="0"/>
              </a:rPr>
              <a:t>Insert quotes from teacher</a:t>
            </a:r>
          </a:p>
        </p:txBody>
      </p:sp>
    </p:spTree>
    <p:extLst>
      <p:ext uri="{BB962C8B-B14F-4D97-AF65-F5344CB8AC3E}">
        <p14:creationId xmlns:p14="http://schemas.microsoft.com/office/powerpoint/2010/main" val="62974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542B3F-0587-617E-9B1F-3BAFF070924A}"/>
              </a:ext>
            </a:extLst>
          </p:cNvPr>
          <p:cNvPicPr>
            <a:picLocks noChangeAspect="1"/>
          </p:cNvPicPr>
          <p:nvPr/>
        </p:nvPicPr>
        <p:blipFill>
          <a:blip r:embed="rId3"/>
          <a:stretch>
            <a:fillRect/>
          </a:stretch>
        </p:blipFill>
        <p:spPr>
          <a:xfrm>
            <a:off x="205202" y="176030"/>
            <a:ext cx="4696569" cy="1035560"/>
          </a:xfrm>
          <a:prstGeom prst="rect">
            <a:avLst/>
          </a:prstGeom>
        </p:spPr>
      </p:pic>
      <p:sp>
        <p:nvSpPr>
          <p:cNvPr id="5" name="TextBox 4">
            <a:extLst>
              <a:ext uri="{FF2B5EF4-FFF2-40B4-BE49-F238E27FC236}">
                <a16:creationId xmlns:a16="http://schemas.microsoft.com/office/drawing/2014/main" id="{3A81CF92-E7A7-E33D-23CB-975587575731}"/>
              </a:ext>
            </a:extLst>
          </p:cNvPr>
          <p:cNvSpPr txBox="1"/>
          <p:nvPr/>
        </p:nvSpPr>
        <p:spPr>
          <a:xfrm>
            <a:off x="4742114" y="450666"/>
            <a:ext cx="9077451"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GIRLS SELF-WORTH &amp; ENJOYMENT</a:t>
            </a:r>
          </a:p>
        </p:txBody>
      </p:sp>
      <p:graphicFrame>
        <p:nvGraphicFramePr>
          <p:cNvPr id="9" name="Chart 8">
            <a:extLst>
              <a:ext uri="{FF2B5EF4-FFF2-40B4-BE49-F238E27FC236}">
                <a16:creationId xmlns:a16="http://schemas.microsoft.com/office/drawing/2014/main" id="{2DD7FF09-B900-6244-FA94-038E2F6E894C}"/>
              </a:ext>
            </a:extLst>
          </p:cNvPr>
          <p:cNvGraphicFramePr>
            <a:graphicFrameLocks/>
          </p:cNvGraphicFramePr>
          <p:nvPr>
            <p:extLst>
              <p:ext uri="{D42A27DB-BD31-4B8C-83A1-F6EECF244321}">
                <p14:modId xmlns:p14="http://schemas.microsoft.com/office/powerpoint/2010/main" val="2883065976"/>
              </p:ext>
            </p:extLst>
          </p:nvPr>
        </p:nvGraphicFramePr>
        <p:xfrm>
          <a:off x="576942" y="2208743"/>
          <a:ext cx="5094514" cy="3306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9FA4580-62BA-6D4C-8FDB-4BE234E25299}"/>
              </a:ext>
            </a:extLst>
          </p:cNvPr>
          <p:cNvGraphicFramePr>
            <a:graphicFrameLocks/>
          </p:cNvGraphicFramePr>
          <p:nvPr>
            <p:extLst>
              <p:ext uri="{D42A27DB-BD31-4B8C-83A1-F6EECF244321}">
                <p14:modId xmlns:p14="http://schemas.microsoft.com/office/powerpoint/2010/main" val="463115675"/>
              </p:ext>
            </p:extLst>
          </p:nvPr>
        </p:nvGraphicFramePr>
        <p:xfrm>
          <a:off x="6398624" y="2077763"/>
          <a:ext cx="5216434" cy="34376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67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31D1DC0E-F1BA-CD35-49A5-A1EA5045CFC8}"/>
              </a:ext>
            </a:extLst>
          </p:cNvPr>
          <p:cNvGraphicFramePr>
            <a:graphicFrameLocks noGrp="1"/>
          </p:cNvGraphicFramePr>
          <p:nvPr>
            <p:ph idx="1"/>
            <p:extLst>
              <p:ext uri="{D42A27DB-BD31-4B8C-83A1-F6EECF244321}">
                <p14:modId xmlns:p14="http://schemas.microsoft.com/office/powerpoint/2010/main" val="2807577187"/>
              </p:ext>
            </p:extLst>
          </p:nvPr>
        </p:nvGraphicFramePr>
        <p:xfrm>
          <a:off x="576942" y="1968129"/>
          <a:ext cx="50374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8542B3F-0587-617E-9B1F-3BAFF070924A}"/>
              </a:ext>
            </a:extLst>
          </p:cNvPr>
          <p:cNvPicPr>
            <a:picLocks noChangeAspect="1"/>
          </p:cNvPicPr>
          <p:nvPr/>
        </p:nvPicPr>
        <p:blipFill>
          <a:blip r:embed="rId8"/>
          <a:stretch>
            <a:fillRect/>
          </a:stretch>
        </p:blipFill>
        <p:spPr>
          <a:xfrm>
            <a:off x="205202" y="176030"/>
            <a:ext cx="4696569" cy="1035560"/>
          </a:xfrm>
          <a:prstGeom prst="rect">
            <a:avLst/>
          </a:prstGeom>
        </p:spPr>
      </p:pic>
      <p:sp>
        <p:nvSpPr>
          <p:cNvPr id="5" name="TextBox 4">
            <a:extLst>
              <a:ext uri="{FF2B5EF4-FFF2-40B4-BE49-F238E27FC236}">
                <a16:creationId xmlns:a16="http://schemas.microsoft.com/office/drawing/2014/main" id="{3A81CF92-E7A7-E33D-23CB-975587575731}"/>
              </a:ext>
            </a:extLst>
          </p:cNvPr>
          <p:cNvSpPr txBox="1"/>
          <p:nvPr/>
        </p:nvSpPr>
        <p:spPr>
          <a:xfrm>
            <a:off x="6787887" y="450666"/>
            <a:ext cx="9077451"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BENEFITS- GIRLS</a:t>
            </a:r>
          </a:p>
        </p:txBody>
      </p:sp>
      <p:sp>
        <p:nvSpPr>
          <p:cNvPr id="11" name="TextBox 10">
            <a:extLst>
              <a:ext uri="{FF2B5EF4-FFF2-40B4-BE49-F238E27FC236}">
                <a16:creationId xmlns:a16="http://schemas.microsoft.com/office/drawing/2014/main" id="{5F9536FC-FD2B-935F-B6DE-785F1D8C2DF4}"/>
              </a:ext>
            </a:extLst>
          </p:cNvPr>
          <p:cNvSpPr txBox="1"/>
          <p:nvPr/>
        </p:nvSpPr>
        <p:spPr>
          <a:xfrm>
            <a:off x="6955536" y="2236476"/>
            <a:ext cx="4163568" cy="3108543"/>
          </a:xfrm>
          <a:prstGeom prst="rect">
            <a:avLst/>
          </a:prstGeom>
          <a:noFill/>
        </p:spPr>
        <p:txBody>
          <a:bodyPr wrap="square">
            <a:spAutoFit/>
          </a:bodyPr>
          <a:lstStyle/>
          <a:p>
            <a:r>
              <a:rPr lang="en-GB" sz="2800" i="1" dirty="0">
                <a:effectLst/>
                <a:ea typeface="Times New Roman" panose="02020603050405020304" pitchFamily="18" charset="0"/>
              </a:rPr>
              <a:t>“[The </a:t>
            </a:r>
            <a:r>
              <a:rPr lang="en-GB" sz="2800" i="1" dirty="0">
                <a:ea typeface="Times New Roman" panose="02020603050405020304" pitchFamily="18" charset="0"/>
              </a:rPr>
              <a:t>A</a:t>
            </a:r>
            <a:r>
              <a:rPr lang="en-GB" sz="2800" i="1" dirty="0">
                <a:effectLst/>
                <a:ea typeface="Times New Roman" panose="02020603050405020304" pitchFamily="18" charset="0"/>
              </a:rPr>
              <a:t>pple watch] makes me feel like I want to be more active than I was before because it’s telling me that I’ve [achieved] that. It’s that sense of accomplishment</a:t>
            </a:r>
            <a:r>
              <a:rPr lang="en-GB" sz="2800" i="1" dirty="0">
                <a:ea typeface="Times New Roman" panose="02020603050405020304" pitchFamily="18" charset="0"/>
              </a:rPr>
              <a:t>”</a:t>
            </a:r>
            <a:endParaRPr lang="en-GB" sz="2800" i="1" dirty="0">
              <a:effectLst/>
              <a:ea typeface="Times New Roman" panose="02020603050405020304" pitchFamily="18" charset="0"/>
            </a:endParaRPr>
          </a:p>
        </p:txBody>
      </p:sp>
      <p:pic>
        <p:nvPicPr>
          <p:cNvPr id="13" name="Graphic 12" descr="Podcast with solid fill">
            <a:extLst>
              <a:ext uri="{FF2B5EF4-FFF2-40B4-BE49-F238E27FC236}">
                <a16:creationId xmlns:a16="http://schemas.microsoft.com/office/drawing/2014/main" id="{62136ECE-7165-AD0F-7864-50F5822ABA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95910" y="4870730"/>
            <a:ext cx="914400" cy="914400"/>
          </a:xfrm>
          <a:prstGeom prst="rect">
            <a:avLst/>
          </a:prstGeom>
        </p:spPr>
      </p:pic>
    </p:spTree>
    <p:extLst>
      <p:ext uri="{BB962C8B-B14F-4D97-AF65-F5344CB8AC3E}">
        <p14:creationId xmlns:p14="http://schemas.microsoft.com/office/powerpoint/2010/main" val="2660666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542B3F-0587-617E-9B1F-3BAFF070924A}"/>
              </a:ext>
            </a:extLst>
          </p:cNvPr>
          <p:cNvPicPr>
            <a:picLocks noChangeAspect="1"/>
          </p:cNvPicPr>
          <p:nvPr/>
        </p:nvPicPr>
        <p:blipFill>
          <a:blip r:embed="rId3"/>
          <a:stretch>
            <a:fillRect/>
          </a:stretch>
        </p:blipFill>
        <p:spPr>
          <a:xfrm>
            <a:off x="205202" y="176030"/>
            <a:ext cx="4696569" cy="1035560"/>
          </a:xfrm>
          <a:prstGeom prst="rect">
            <a:avLst/>
          </a:prstGeom>
        </p:spPr>
      </p:pic>
      <p:sp>
        <p:nvSpPr>
          <p:cNvPr id="5" name="TextBox 4">
            <a:extLst>
              <a:ext uri="{FF2B5EF4-FFF2-40B4-BE49-F238E27FC236}">
                <a16:creationId xmlns:a16="http://schemas.microsoft.com/office/drawing/2014/main" id="{3A81CF92-E7A7-E33D-23CB-975587575731}"/>
              </a:ext>
            </a:extLst>
          </p:cNvPr>
          <p:cNvSpPr txBox="1"/>
          <p:nvPr/>
        </p:nvSpPr>
        <p:spPr>
          <a:xfrm>
            <a:off x="6787887" y="450666"/>
            <a:ext cx="9077451"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BENEFITS- TEACHER</a:t>
            </a:r>
          </a:p>
        </p:txBody>
      </p:sp>
      <p:sp>
        <p:nvSpPr>
          <p:cNvPr id="3" name="Content Placeholder 2">
            <a:extLst>
              <a:ext uri="{FF2B5EF4-FFF2-40B4-BE49-F238E27FC236}">
                <a16:creationId xmlns:a16="http://schemas.microsoft.com/office/drawing/2014/main" id="{7FB5C148-805C-8842-80C2-21D09F891495}"/>
              </a:ext>
            </a:extLst>
          </p:cNvPr>
          <p:cNvSpPr>
            <a:spLocks noGrp="1"/>
          </p:cNvSpPr>
          <p:nvPr>
            <p:ph idx="1"/>
          </p:nvPr>
        </p:nvSpPr>
        <p:spPr>
          <a:xfrm>
            <a:off x="809170" y="1317624"/>
            <a:ext cx="10990943" cy="5233718"/>
          </a:xfrm>
        </p:spPr>
        <p:txBody>
          <a:bodyPr>
            <a:normAutofit fontScale="92500" lnSpcReduction="10000"/>
          </a:bodyPr>
          <a:lstStyle/>
          <a:p>
            <a:pPr marL="0" indent="0">
              <a:buNone/>
            </a:pPr>
            <a:r>
              <a:rPr lang="en-GB" sz="2600" kern="0" dirty="0">
                <a:latin typeface="AppleSystemUIFont"/>
                <a:ea typeface="Calibri" panose="020F0502020204030204" pitchFamily="34" charset="0"/>
                <a:cs typeface="AppleSystemUIFont"/>
              </a:rPr>
              <a:t>“I was Initially excited with the opportunities that the project could bring”</a:t>
            </a:r>
          </a:p>
          <a:p>
            <a:pPr marL="0" indent="0">
              <a:buNone/>
            </a:pPr>
            <a:r>
              <a:rPr lang="en-GB" sz="2600" kern="0" dirty="0">
                <a:effectLst/>
                <a:latin typeface="AppleSystemUIFont"/>
                <a:ea typeface="Calibri" panose="020F0502020204030204" pitchFamily="34" charset="0"/>
                <a:cs typeface="AppleSystemUIFont"/>
              </a:rPr>
              <a:t>“I’ll be sad when the watches get taken away from me, because it’s something that </a:t>
            </a:r>
            <a:r>
              <a:rPr lang="en-GB" sz="2600" kern="0" dirty="0">
                <a:latin typeface="AppleSystemUIFont"/>
                <a:ea typeface="Calibri" panose="020F0502020204030204" pitchFamily="34" charset="0"/>
                <a:cs typeface="AppleSystemUIFont"/>
              </a:rPr>
              <a:t>I</a:t>
            </a:r>
            <a:r>
              <a:rPr lang="en-GB" sz="2600" kern="0" dirty="0">
                <a:effectLst/>
                <a:latin typeface="AppleSystemUIFont"/>
                <a:ea typeface="Calibri" panose="020F0502020204030204" pitchFamily="34" charset="0"/>
                <a:cs typeface="AppleSystemUIFont"/>
              </a:rPr>
              <a:t> can use now to enhance the learning. It’s definitely enhanced and made it easier for me to incorporate more things into the lesson”.</a:t>
            </a:r>
          </a:p>
          <a:p>
            <a:pPr marL="0" indent="0">
              <a:buNone/>
            </a:pPr>
            <a:r>
              <a:rPr lang="en-GB" sz="2600" kern="0" dirty="0">
                <a:latin typeface="AppleSystemUIFont"/>
                <a:ea typeface="Calibri" panose="020F0502020204030204" pitchFamily="34" charset="0"/>
                <a:cs typeface="AppleSystemUIFont"/>
              </a:rPr>
              <a:t>“</a:t>
            </a:r>
            <a:r>
              <a:rPr lang="en-GB" sz="2600" kern="0" dirty="0">
                <a:effectLst/>
                <a:latin typeface="AppleSystemUIFont"/>
                <a:ea typeface="Calibri" panose="020F0502020204030204" pitchFamily="34" charset="0"/>
                <a:cs typeface="AppleSystemUIFont"/>
              </a:rPr>
              <a:t>I’ve still delivered the content that I’ve needed to deliver, so I’ve still, </a:t>
            </a:r>
            <a:r>
              <a:rPr lang="en-GB" sz="2600" kern="0" dirty="0" err="1">
                <a:effectLst/>
                <a:latin typeface="AppleSystemUIFont"/>
                <a:ea typeface="Calibri" panose="020F0502020204030204" pitchFamily="34" charset="0"/>
                <a:cs typeface="AppleSystemUIFont"/>
              </a:rPr>
              <a:t>kinda</a:t>
            </a:r>
            <a:r>
              <a:rPr lang="en-GB" sz="2600" kern="0" dirty="0">
                <a:effectLst/>
                <a:latin typeface="AppleSystemUIFont"/>
                <a:ea typeface="Calibri" panose="020F0502020204030204" pitchFamily="34" charset="0"/>
                <a:cs typeface="AppleSystemUIFont"/>
              </a:rPr>
              <a:t>, hit those curriculum checkpoints, it’s just been an added bonus having the watch”.</a:t>
            </a:r>
          </a:p>
          <a:p>
            <a:pPr marL="0" indent="0">
              <a:buNone/>
            </a:pPr>
            <a:r>
              <a:rPr lang="en-GB" sz="2600" kern="0" dirty="0">
                <a:effectLst/>
                <a:latin typeface="AppleSystemUIFont"/>
                <a:ea typeface="Calibri" panose="020F0502020204030204" pitchFamily="34" charset="0"/>
                <a:cs typeface="AppleSystemUIFont"/>
              </a:rPr>
              <a:t>“It’s made me look at more teaching and how I’ve had other options to bring in aspects that I wouldn’t necessarily be able to do beforehand”.</a:t>
            </a:r>
            <a:endParaRPr lang="en-AU"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600" kern="0" dirty="0">
                <a:effectLst/>
                <a:latin typeface="AppleSystemUIFont"/>
                <a:ea typeface="Calibri" panose="020F0502020204030204" pitchFamily="34" charset="0"/>
                <a:cs typeface="AppleSystemUIFont"/>
              </a:rPr>
              <a:t>“ If we didn’t have the watch, </a:t>
            </a:r>
            <a:r>
              <a:rPr lang="en-GB" sz="2600" kern="0" dirty="0">
                <a:latin typeface="AppleSystemUIFont"/>
                <a:ea typeface="Calibri" panose="020F0502020204030204" pitchFamily="34" charset="0"/>
                <a:cs typeface="AppleSystemUIFont"/>
              </a:rPr>
              <a:t>I</a:t>
            </a:r>
            <a:r>
              <a:rPr lang="en-GB" sz="2600" kern="0" dirty="0">
                <a:effectLst/>
                <a:latin typeface="AppleSystemUIFont"/>
                <a:ea typeface="Calibri" panose="020F0502020204030204" pitchFamily="34" charset="0"/>
                <a:cs typeface="AppleSystemUIFont"/>
              </a:rPr>
              <a:t> would just be following the scheme of work, like tackling or defence; now I’ve changed that content and how I’ll incorporate the watch”. </a:t>
            </a:r>
          </a:p>
          <a:p>
            <a:pPr marL="0" indent="0">
              <a:buNone/>
            </a:pPr>
            <a:r>
              <a:rPr lang="en-GB" sz="2600" kern="0" dirty="0">
                <a:effectLst/>
                <a:latin typeface="AppleSystemUIFont"/>
                <a:ea typeface="Calibri" panose="020F0502020204030204" pitchFamily="34" charset="0"/>
                <a:cs typeface="AppleSystemUIFont"/>
              </a:rPr>
              <a:t>“It’s been really exciting for me; I’m glad that I’ve had the opportunity to look at how </a:t>
            </a:r>
            <a:r>
              <a:rPr lang="en-GB" sz="2600" kern="0" dirty="0">
                <a:latin typeface="AppleSystemUIFont"/>
                <a:ea typeface="Calibri" panose="020F0502020204030204" pitchFamily="34" charset="0"/>
                <a:cs typeface="AppleSystemUIFont"/>
              </a:rPr>
              <a:t>I</a:t>
            </a:r>
            <a:r>
              <a:rPr lang="en-GB" sz="2600" kern="0" dirty="0">
                <a:effectLst/>
                <a:latin typeface="AppleSystemUIFont"/>
                <a:ea typeface="Calibri" panose="020F0502020204030204" pitchFamily="34" charset="0"/>
                <a:cs typeface="AppleSystemUIFont"/>
              </a:rPr>
              <a:t> teach, to change the way </a:t>
            </a:r>
            <a:r>
              <a:rPr lang="en-GB" sz="2600" kern="0" dirty="0">
                <a:latin typeface="AppleSystemUIFont"/>
                <a:ea typeface="Calibri" panose="020F0502020204030204" pitchFamily="34" charset="0"/>
                <a:cs typeface="AppleSystemUIFont"/>
              </a:rPr>
              <a:t>I</a:t>
            </a:r>
            <a:r>
              <a:rPr lang="en-GB" sz="2600" kern="0" dirty="0">
                <a:effectLst/>
                <a:latin typeface="AppleSystemUIFont"/>
                <a:ea typeface="Calibri" panose="020F0502020204030204" pitchFamily="34" charset="0"/>
                <a:cs typeface="AppleSystemUIFont"/>
              </a:rPr>
              <a:t> teach. Having taught for 20 years, you get stuck in a rut of churning the same things out , so it’s refreshed me massively; a little bit of CPD for me. I’m interested to see what the girls see of it”. </a:t>
            </a:r>
            <a:endParaRPr lang="en-AU"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470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542B3F-0587-617E-9B1F-3BAFF070924A}"/>
              </a:ext>
            </a:extLst>
          </p:cNvPr>
          <p:cNvPicPr>
            <a:picLocks noChangeAspect="1"/>
          </p:cNvPicPr>
          <p:nvPr/>
        </p:nvPicPr>
        <p:blipFill>
          <a:blip r:embed="rId3"/>
          <a:stretch>
            <a:fillRect/>
          </a:stretch>
        </p:blipFill>
        <p:spPr>
          <a:xfrm>
            <a:off x="205202" y="176030"/>
            <a:ext cx="4696569" cy="1035560"/>
          </a:xfrm>
          <a:prstGeom prst="rect">
            <a:avLst/>
          </a:prstGeom>
        </p:spPr>
      </p:pic>
      <p:sp>
        <p:nvSpPr>
          <p:cNvPr id="5" name="TextBox 4">
            <a:extLst>
              <a:ext uri="{FF2B5EF4-FFF2-40B4-BE49-F238E27FC236}">
                <a16:creationId xmlns:a16="http://schemas.microsoft.com/office/drawing/2014/main" id="{3A81CF92-E7A7-E33D-23CB-975587575731}"/>
              </a:ext>
            </a:extLst>
          </p:cNvPr>
          <p:cNvSpPr txBox="1"/>
          <p:nvPr/>
        </p:nvSpPr>
        <p:spPr>
          <a:xfrm>
            <a:off x="5366229" y="450666"/>
            <a:ext cx="10407187"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BODY SATISFACTION- GIRLS </a:t>
            </a:r>
          </a:p>
        </p:txBody>
      </p:sp>
      <p:graphicFrame>
        <p:nvGraphicFramePr>
          <p:cNvPr id="2" name="Chart 1">
            <a:extLst>
              <a:ext uri="{FF2B5EF4-FFF2-40B4-BE49-F238E27FC236}">
                <a16:creationId xmlns:a16="http://schemas.microsoft.com/office/drawing/2014/main" id="{0BB12876-3702-CBD9-C6BB-1DE3D04AD866}"/>
              </a:ext>
            </a:extLst>
          </p:cNvPr>
          <p:cNvGraphicFramePr>
            <a:graphicFrameLocks/>
          </p:cNvGraphicFramePr>
          <p:nvPr>
            <p:extLst>
              <p:ext uri="{D42A27DB-BD31-4B8C-83A1-F6EECF244321}">
                <p14:modId xmlns:p14="http://schemas.microsoft.com/office/powerpoint/2010/main" val="3794554707"/>
              </p:ext>
            </p:extLst>
          </p:nvPr>
        </p:nvGraphicFramePr>
        <p:xfrm>
          <a:off x="2410939" y="1660397"/>
          <a:ext cx="7589404" cy="4232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728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0997-7323-4D4D-8346-98E9812F101A}"/>
              </a:ext>
            </a:extLst>
          </p:cNvPr>
          <p:cNvSpPr>
            <a:spLocks noGrp="1"/>
          </p:cNvSpPr>
          <p:nvPr>
            <p:ph type="title"/>
          </p:nvPr>
        </p:nvSpPr>
        <p:spPr>
          <a:xfrm>
            <a:off x="5486399" y="31028"/>
            <a:ext cx="7945581" cy="1325563"/>
          </a:xfrm>
        </p:spPr>
        <p:txBody>
          <a:bodyPr>
            <a:normAutofit/>
          </a:bodyPr>
          <a:lstStyle/>
          <a:p>
            <a:pPr>
              <a:lnSpc>
                <a:spcPct val="80000"/>
              </a:lnSpc>
            </a:pPr>
            <a:r>
              <a:rPr lang="en-US" sz="3200" b="1" dirty="0">
                <a:solidFill>
                  <a:schemeClr val="accent1">
                    <a:lumMod val="50000"/>
                  </a:schemeClr>
                </a:solidFill>
                <a:latin typeface="Arial" panose="020B0604020202020204" pitchFamily="34" charset="0"/>
                <a:ea typeface="+mn-ea"/>
                <a:cs typeface="Arial" panose="020B0604020202020204" pitchFamily="34" charset="0"/>
              </a:rPr>
              <a:t>PROJECT TIMELINE OVERVIEW</a:t>
            </a:r>
          </a:p>
        </p:txBody>
      </p:sp>
      <p:pic>
        <p:nvPicPr>
          <p:cNvPr id="5" name="Content Placeholder 4">
            <a:extLst>
              <a:ext uri="{FF2B5EF4-FFF2-40B4-BE49-F238E27FC236}">
                <a16:creationId xmlns:a16="http://schemas.microsoft.com/office/drawing/2014/main" id="{0FF77126-3E52-9442-B722-B4DE8D74857E}"/>
              </a:ext>
            </a:extLst>
          </p:cNvPr>
          <p:cNvPicPr>
            <a:picLocks noGrp="1" noChangeAspect="1"/>
          </p:cNvPicPr>
          <p:nvPr>
            <p:ph idx="1"/>
          </p:nvPr>
        </p:nvPicPr>
        <p:blipFill>
          <a:blip r:embed="rId2"/>
          <a:stretch>
            <a:fillRect/>
          </a:stretch>
        </p:blipFill>
        <p:spPr>
          <a:xfrm>
            <a:off x="174337" y="1546803"/>
            <a:ext cx="11843326" cy="4461163"/>
          </a:xfrm>
        </p:spPr>
      </p:pic>
      <p:pic>
        <p:nvPicPr>
          <p:cNvPr id="6" name="Picture 5">
            <a:extLst>
              <a:ext uri="{FF2B5EF4-FFF2-40B4-BE49-F238E27FC236}">
                <a16:creationId xmlns:a16="http://schemas.microsoft.com/office/drawing/2014/main" id="{E8F197C5-4045-1344-B4A5-C12B84B2EC1E}"/>
              </a:ext>
            </a:extLst>
          </p:cNvPr>
          <p:cNvPicPr>
            <a:picLocks noChangeAspect="1"/>
          </p:cNvPicPr>
          <p:nvPr/>
        </p:nvPicPr>
        <p:blipFill>
          <a:blip r:embed="rId3"/>
          <a:stretch>
            <a:fillRect/>
          </a:stretch>
        </p:blipFill>
        <p:spPr>
          <a:xfrm>
            <a:off x="205202" y="176030"/>
            <a:ext cx="4696569" cy="1035560"/>
          </a:xfrm>
          <a:prstGeom prst="rect">
            <a:avLst/>
          </a:prstGeom>
        </p:spPr>
      </p:pic>
    </p:spTree>
    <p:extLst>
      <p:ext uri="{BB962C8B-B14F-4D97-AF65-F5344CB8AC3E}">
        <p14:creationId xmlns:p14="http://schemas.microsoft.com/office/powerpoint/2010/main" val="940167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542B3F-0587-617E-9B1F-3BAFF070924A}"/>
              </a:ext>
            </a:extLst>
          </p:cNvPr>
          <p:cNvPicPr>
            <a:picLocks noChangeAspect="1"/>
          </p:cNvPicPr>
          <p:nvPr/>
        </p:nvPicPr>
        <p:blipFill>
          <a:blip r:embed="rId3"/>
          <a:stretch>
            <a:fillRect/>
          </a:stretch>
        </p:blipFill>
        <p:spPr>
          <a:xfrm>
            <a:off x="205202" y="176030"/>
            <a:ext cx="4696569" cy="1035560"/>
          </a:xfrm>
          <a:prstGeom prst="rect">
            <a:avLst/>
          </a:prstGeom>
        </p:spPr>
      </p:pic>
      <p:sp>
        <p:nvSpPr>
          <p:cNvPr id="6" name="TextBox 5">
            <a:extLst>
              <a:ext uri="{FF2B5EF4-FFF2-40B4-BE49-F238E27FC236}">
                <a16:creationId xmlns:a16="http://schemas.microsoft.com/office/drawing/2014/main" id="{3AED2BEC-4EDD-754C-B953-D5CEB86FE383}"/>
              </a:ext>
            </a:extLst>
          </p:cNvPr>
          <p:cNvSpPr txBox="1"/>
          <p:nvPr/>
        </p:nvSpPr>
        <p:spPr>
          <a:xfrm>
            <a:off x="5032399" y="515429"/>
            <a:ext cx="10407187"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BODY SATISFACTION- TEACHER  </a:t>
            </a:r>
          </a:p>
        </p:txBody>
      </p:sp>
      <p:sp>
        <p:nvSpPr>
          <p:cNvPr id="8" name="Content Placeholder 7">
            <a:extLst>
              <a:ext uri="{FF2B5EF4-FFF2-40B4-BE49-F238E27FC236}">
                <a16:creationId xmlns:a16="http://schemas.microsoft.com/office/drawing/2014/main" id="{826F72F7-24DC-FF47-A890-BCF5B084EF24}"/>
              </a:ext>
            </a:extLst>
          </p:cNvPr>
          <p:cNvSpPr>
            <a:spLocks noGrp="1"/>
          </p:cNvSpPr>
          <p:nvPr>
            <p:ph idx="1"/>
          </p:nvPr>
        </p:nvSpPr>
        <p:spPr>
          <a:xfrm>
            <a:off x="673100" y="1486226"/>
            <a:ext cx="10845800" cy="4856345"/>
          </a:xfrm>
        </p:spPr>
        <p:txBody>
          <a:bodyPr>
            <a:normAutofit fontScale="92500"/>
          </a:bodyPr>
          <a:lstStyle/>
          <a:p>
            <a:pPr marL="0" indent="0">
              <a:buNone/>
            </a:pPr>
            <a:r>
              <a:rPr lang="en-GB" sz="2400" kern="0" dirty="0">
                <a:latin typeface="AppleSystemUIFont"/>
                <a:ea typeface="Calibri" panose="020F0502020204030204" pitchFamily="34" charset="0"/>
                <a:cs typeface="AppleSystemUIFont"/>
              </a:rPr>
              <a:t>“I </a:t>
            </a:r>
            <a:r>
              <a:rPr lang="en-GB" sz="2400" kern="0" dirty="0">
                <a:effectLst/>
                <a:latin typeface="AppleSystemUIFont"/>
                <a:ea typeface="Calibri" panose="020F0502020204030204" pitchFamily="34" charset="0"/>
                <a:cs typeface="AppleSystemUIFont"/>
              </a:rPr>
              <a:t>know one of the [research] questions is looking at body satisfaction and body image and thinks like that and we’ve spoken about at length about the difference between being healthy and fit … and we’ve bought in different somatotypes. So, looking at a shot putter, are they less fit than someone who is a sprinter? Actually, they’ve both got very high levels of fitness just in different aspects. So, like Pilates, it doesn’t mean you haven’t achieved anything because you haven’t broken a sweat, it’s just a different kind of fitness. Girls were really interested in that, we could do a whole topic on the different sports and types of fitness. It’s really important for the girls to understand that you can do different steps or levels of activity but that’s fine as everyone’s different; </a:t>
            </a:r>
            <a:r>
              <a:rPr lang="en-GB" sz="2400" kern="0" dirty="0" err="1">
                <a:effectLst/>
                <a:latin typeface="AppleSystemUIFont"/>
                <a:ea typeface="Calibri" panose="020F0502020204030204" pitchFamily="34" charset="0"/>
                <a:cs typeface="AppleSystemUIFont"/>
              </a:rPr>
              <a:t>i</a:t>
            </a:r>
            <a:r>
              <a:rPr lang="en-GB" sz="2400" kern="0" dirty="0">
                <a:effectLst/>
                <a:latin typeface="AppleSystemUIFont"/>
                <a:ea typeface="Calibri" panose="020F0502020204030204" pitchFamily="34" charset="0"/>
                <a:cs typeface="AppleSystemUIFont"/>
              </a:rPr>
              <a:t> suppose it’s how you highlight that with the girls”. </a:t>
            </a: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kern="0" dirty="0">
                <a:effectLst/>
                <a:latin typeface="AppleSystemUIFont"/>
                <a:ea typeface="Calibri" panose="020F0502020204030204" pitchFamily="34" charset="0"/>
                <a:cs typeface="AppleSystemUIFont"/>
              </a:rPr>
              <a:t>“Some of the conversations that I’ve had with the girls over the weeks, </a:t>
            </a:r>
            <a:r>
              <a:rPr lang="en-GB" sz="2400" kern="0" dirty="0">
                <a:latin typeface="AppleSystemUIFont"/>
                <a:ea typeface="Calibri" panose="020F0502020204030204" pitchFamily="34" charset="0"/>
                <a:cs typeface="AppleSystemUIFont"/>
              </a:rPr>
              <a:t>I</a:t>
            </a:r>
            <a:r>
              <a:rPr lang="en-GB" sz="2400" kern="0" dirty="0">
                <a:effectLst/>
                <a:latin typeface="AppleSystemUIFont"/>
                <a:ea typeface="Calibri" panose="020F0502020204030204" pitchFamily="34" charset="0"/>
                <a:cs typeface="AppleSystemUIFont"/>
              </a:rPr>
              <a:t> would never have even planned those; that these conversations were going to come up about body image and body types and it’s nice because you can see that they’re interested about that. I don’t think you could ever plan for those conversations. This makes your teaching a little more exciting as you’ve gone down a completely different route and they’ve learned something that they could use in the wider world”.</a:t>
            </a: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714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31D1DC0E-F1BA-CD35-49A5-A1EA5045CFC8}"/>
              </a:ext>
            </a:extLst>
          </p:cNvPr>
          <p:cNvGraphicFramePr>
            <a:graphicFrameLocks noGrp="1"/>
          </p:cNvGraphicFramePr>
          <p:nvPr>
            <p:ph idx="1"/>
          </p:nvPr>
        </p:nvGraphicFramePr>
        <p:xfrm>
          <a:off x="576942" y="1968129"/>
          <a:ext cx="50374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8542B3F-0587-617E-9B1F-3BAFF070924A}"/>
              </a:ext>
            </a:extLst>
          </p:cNvPr>
          <p:cNvPicPr>
            <a:picLocks noChangeAspect="1"/>
          </p:cNvPicPr>
          <p:nvPr/>
        </p:nvPicPr>
        <p:blipFill>
          <a:blip r:embed="rId8"/>
          <a:stretch>
            <a:fillRect/>
          </a:stretch>
        </p:blipFill>
        <p:spPr>
          <a:xfrm>
            <a:off x="205202" y="176030"/>
            <a:ext cx="4696569" cy="1035560"/>
          </a:xfrm>
          <a:prstGeom prst="rect">
            <a:avLst/>
          </a:prstGeom>
        </p:spPr>
      </p:pic>
      <p:sp>
        <p:nvSpPr>
          <p:cNvPr id="5" name="TextBox 4">
            <a:extLst>
              <a:ext uri="{FF2B5EF4-FFF2-40B4-BE49-F238E27FC236}">
                <a16:creationId xmlns:a16="http://schemas.microsoft.com/office/drawing/2014/main" id="{3A81CF92-E7A7-E33D-23CB-975587575731}"/>
              </a:ext>
            </a:extLst>
          </p:cNvPr>
          <p:cNvSpPr txBox="1"/>
          <p:nvPr/>
        </p:nvSpPr>
        <p:spPr>
          <a:xfrm>
            <a:off x="5873488" y="450666"/>
            <a:ext cx="10407187"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LIMITATIONS- GIRLS</a:t>
            </a:r>
          </a:p>
        </p:txBody>
      </p:sp>
      <p:sp>
        <p:nvSpPr>
          <p:cNvPr id="6" name="TextBox 5">
            <a:extLst>
              <a:ext uri="{FF2B5EF4-FFF2-40B4-BE49-F238E27FC236}">
                <a16:creationId xmlns:a16="http://schemas.microsoft.com/office/drawing/2014/main" id="{2D3B8E7F-7A8A-D534-9D60-055D467E126B}"/>
              </a:ext>
            </a:extLst>
          </p:cNvPr>
          <p:cNvSpPr txBox="1"/>
          <p:nvPr/>
        </p:nvSpPr>
        <p:spPr>
          <a:xfrm>
            <a:off x="6321108" y="2212395"/>
            <a:ext cx="5384884" cy="3539430"/>
          </a:xfrm>
          <a:prstGeom prst="rect">
            <a:avLst/>
          </a:prstGeom>
          <a:noFill/>
        </p:spPr>
        <p:txBody>
          <a:bodyPr wrap="square">
            <a:spAutoFit/>
          </a:bodyPr>
          <a:lstStyle/>
          <a:p>
            <a:r>
              <a:rPr lang="en-GB" sz="2800" dirty="0">
                <a:effectLst/>
                <a:ea typeface="Times New Roman" panose="02020603050405020304" pitchFamily="18" charset="0"/>
              </a:rPr>
              <a:t>“…we spend too much around screens, but the fact that we are in school from nine until </a:t>
            </a:r>
            <a:r>
              <a:rPr lang="en-GB" sz="2800">
                <a:effectLst/>
                <a:ea typeface="Times New Roman" panose="02020603050405020304" pitchFamily="18" charset="0"/>
              </a:rPr>
              <a:t>four on </a:t>
            </a:r>
            <a:r>
              <a:rPr lang="en-GB" sz="2800" dirty="0">
                <a:effectLst/>
                <a:ea typeface="Times New Roman" panose="02020603050405020304" pitchFamily="18" charset="0"/>
              </a:rPr>
              <a:t>screens, every single lesson, all lesson. Having PE – I actually don’t like PE that much – but going outside, having fresh air, running around, it’s nice”</a:t>
            </a:r>
          </a:p>
        </p:txBody>
      </p:sp>
      <p:pic>
        <p:nvPicPr>
          <p:cNvPr id="8" name="Graphic 7" descr="Podcast with solid fill">
            <a:extLst>
              <a:ext uri="{FF2B5EF4-FFF2-40B4-BE49-F238E27FC236}">
                <a16:creationId xmlns:a16="http://schemas.microsoft.com/office/drawing/2014/main" id="{98DB37E3-AC02-43B5-4E03-CA5DC430F8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13550" y="5506350"/>
            <a:ext cx="914400" cy="914400"/>
          </a:xfrm>
          <a:prstGeom prst="rect">
            <a:avLst/>
          </a:prstGeom>
        </p:spPr>
      </p:pic>
    </p:spTree>
    <p:extLst>
      <p:ext uri="{BB962C8B-B14F-4D97-AF65-F5344CB8AC3E}">
        <p14:creationId xmlns:p14="http://schemas.microsoft.com/office/powerpoint/2010/main" val="208771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542B3F-0587-617E-9B1F-3BAFF070924A}"/>
              </a:ext>
            </a:extLst>
          </p:cNvPr>
          <p:cNvPicPr>
            <a:picLocks noChangeAspect="1"/>
          </p:cNvPicPr>
          <p:nvPr/>
        </p:nvPicPr>
        <p:blipFill>
          <a:blip r:embed="rId3"/>
          <a:stretch>
            <a:fillRect/>
          </a:stretch>
        </p:blipFill>
        <p:spPr>
          <a:xfrm>
            <a:off x="205202" y="176030"/>
            <a:ext cx="4696569" cy="1035560"/>
          </a:xfrm>
          <a:prstGeom prst="rect">
            <a:avLst/>
          </a:prstGeom>
        </p:spPr>
      </p:pic>
      <p:sp>
        <p:nvSpPr>
          <p:cNvPr id="5" name="TextBox 4">
            <a:extLst>
              <a:ext uri="{FF2B5EF4-FFF2-40B4-BE49-F238E27FC236}">
                <a16:creationId xmlns:a16="http://schemas.microsoft.com/office/drawing/2014/main" id="{3A81CF92-E7A7-E33D-23CB-975587575731}"/>
              </a:ext>
            </a:extLst>
          </p:cNvPr>
          <p:cNvSpPr txBox="1"/>
          <p:nvPr/>
        </p:nvSpPr>
        <p:spPr>
          <a:xfrm>
            <a:off x="5873488" y="450666"/>
            <a:ext cx="10407187"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LIMITATIONS- TEACHER</a:t>
            </a:r>
          </a:p>
        </p:txBody>
      </p:sp>
      <p:sp>
        <p:nvSpPr>
          <p:cNvPr id="3" name="Content Placeholder 2">
            <a:extLst>
              <a:ext uri="{FF2B5EF4-FFF2-40B4-BE49-F238E27FC236}">
                <a16:creationId xmlns:a16="http://schemas.microsoft.com/office/drawing/2014/main" id="{DC1C0CED-D264-B542-B8CE-802FEB2968A9}"/>
              </a:ext>
            </a:extLst>
          </p:cNvPr>
          <p:cNvSpPr>
            <a:spLocks noGrp="1"/>
          </p:cNvSpPr>
          <p:nvPr>
            <p:ph idx="1"/>
          </p:nvPr>
        </p:nvSpPr>
        <p:spPr>
          <a:xfrm>
            <a:off x="838200" y="1211589"/>
            <a:ext cx="10515600" cy="5319839"/>
          </a:xfrm>
        </p:spPr>
        <p:txBody>
          <a:bodyPr>
            <a:noAutofit/>
          </a:bodyPr>
          <a:lstStyle/>
          <a:p>
            <a:pPr marL="0" indent="0">
              <a:buNone/>
            </a:pPr>
            <a:r>
              <a:rPr lang="en-GB" sz="2000" kern="0" dirty="0">
                <a:latin typeface="AppleSystemUIFont"/>
              </a:rPr>
              <a:t>“Individual activities, like athletics, allows for more free-flowing approaches to using the watch, whereas team activities can be more stop-start. I don’t think it grabbed the attention of the girls the same in games”. </a:t>
            </a:r>
          </a:p>
          <a:p>
            <a:pPr marL="0" indent="0">
              <a:buNone/>
            </a:pPr>
            <a:r>
              <a:rPr lang="en-GB" sz="2000" kern="0" dirty="0">
                <a:effectLst/>
                <a:latin typeface="AppleSystemUIFont"/>
                <a:ea typeface="Calibri" panose="020F0502020204030204" pitchFamily="34" charset="0"/>
                <a:cs typeface="AppleSystemUIFont"/>
              </a:rPr>
              <a:t>“The only problem we had is when it rained and we had to use the water screen, which affects some heart rate data”. </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kern="0" dirty="0">
                <a:effectLst/>
                <a:latin typeface="AppleSystemUIFont"/>
                <a:ea typeface="Calibri" panose="020F0502020204030204" pitchFamily="34" charset="0"/>
                <a:cs typeface="AppleSystemUIFont"/>
              </a:rPr>
              <a:t>“The biggest problem I’ve had is the charge of the watch and sometimes the watch has died during the lesson. But we don’t know whether that’s the fault of the watch or whether they’ve charged them effectively enough”.</a:t>
            </a:r>
          </a:p>
          <a:p>
            <a:pPr marL="0" indent="0">
              <a:buNone/>
            </a:pPr>
            <a:r>
              <a:rPr lang="en-GB" sz="2000" kern="0" dirty="0">
                <a:effectLst/>
                <a:latin typeface="AppleSystemUIFont"/>
                <a:ea typeface="Calibri" panose="020F0502020204030204" pitchFamily="34" charset="0"/>
                <a:cs typeface="AppleSystemUIFont"/>
              </a:rPr>
              <a:t>“One of the barriers as well was it would be lovely for them to have a phone so they could look at data on their phones as they were going through… </a:t>
            </a:r>
            <a:r>
              <a:rPr lang="en-GB" sz="2000" kern="0" dirty="0">
                <a:latin typeface="AppleSystemUIFont"/>
                <a:ea typeface="Calibri" panose="020F0502020204030204" pitchFamily="34" charset="0"/>
                <a:cs typeface="AppleSystemUIFont"/>
              </a:rPr>
              <a:t>it w</a:t>
            </a:r>
            <a:r>
              <a:rPr lang="en-GB" sz="2000" kern="0" dirty="0">
                <a:effectLst/>
                <a:latin typeface="AppleSystemUIFont"/>
                <a:ea typeface="Calibri" panose="020F0502020204030204" pitchFamily="34" charset="0"/>
                <a:cs typeface="AppleSystemUIFont"/>
              </a:rPr>
              <a:t>ould have been better if iPads were compatible”.</a:t>
            </a:r>
          </a:p>
          <a:p>
            <a:pPr marL="0" indent="0">
              <a:buNone/>
            </a:pPr>
            <a:r>
              <a:rPr lang="en-GB" sz="2000" kern="0" dirty="0">
                <a:latin typeface="AppleSystemUIFont"/>
              </a:rPr>
              <a:t>“It’s been too short, I could have taken my foot off the pedal and allowed more time for reflection; we could have grown more if we had more time and really embed that learning. It would be lovely to do three lessons on anxiety; I think I’ve powered through it too quickly and maybe they haven’t come away with anything, maybe they have. In future, if we were doing it over a year, I’d use it in lessons that were more suited to the watch and drip-feed one element, maybe over a six-week block and really embed that learning and they might be more used to that”.</a:t>
            </a:r>
            <a:r>
              <a:rPr lang="en-AU" sz="2000" kern="0" dirty="0">
                <a:latin typeface="AppleSystemUIFont"/>
              </a:rPr>
              <a:t> </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2400" kern="0" dirty="0">
              <a:effectLst/>
              <a:latin typeface="AppleSystemUIFont"/>
              <a:ea typeface="Calibri" panose="020F0502020204030204" pitchFamily="34" charset="0"/>
              <a:cs typeface="AppleSystemUIFont"/>
            </a:endParaRPr>
          </a:p>
          <a:p>
            <a:pPr marL="0" indent="0">
              <a:buNone/>
            </a:pP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736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667910" y="561217"/>
            <a:ext cx="4696569" cy="1035560"/>
          </a:xfrm>
          <a:prstGeom prst="rect">
            <a:avLst/>
          </a:prstGeom>
        </p:spPr>
      </p:pic>
      <p:pic>
        <p:nvPicPr>
          <p:cNvPr id="2050" name="Picture 2" descr="Refurbished Apple Watch Series 9 GPS, 41mm Starlight Aluminum Case with M/L  Starlight Sport Band - Apple (UK)">
            <a:extLst>
              <a:ext uri="{FF2B5EF4-FFF2-40B4-BE49-F238E27FC236}">
                <a16:creationId xmlns:a16="http://schemas.microsoft.com/office/drawing/2014/main" id="{19481CF0-5954-3DA3-8561-C3A6493B58C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7282" y="2437368"/>
            <a:ext cx="3343136" cy="3343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A0DA22-CE0A-374A-BEC9-6389A1F258ED}"/>
              </a:ext>
            </a:extLst>
          </p:cNvPr>
          <p:cNvSpPr txBox="1"/>
          <p:nvPr/>
        </p:nvSpPr>
        <p:spPr>
          <a:xfrm>
            <a:off x="5849179" y="431169"/>
            <a:ext cx="6342821" cy="535531"/>
          </a:xfrm>
          <a:prstGeom prst="rect">
            <a:avLst/>
          </a:prstGeom>
          <a:noFill/>
        </p:spPr>
        <p:txBody>
          <a:bodyPr wrap="square" rtlCol="0">
            <a:spAutoFit/>
          </a:bodyPr>
          <a:lstStyle/>
          <a:p>
            <a:pPr>
              <a:lnSpc>
                <a:spcPct val="80000"/>
              </a:lnSpc>
              <a:spcBef>
                <a:spcPct val="0"/>
              </a:spcBef>
            </a:pPr>
            <a:r>
              <a:rPr lang="en-US" sz="3600" b="1" dirty="0">
                <a:solidFill>
                  <a:schemeClr val="accent1">
                    <a:lumMod val="50000"/>
                  </a:schemeClr>
                </a:solidFill>
                <a:latin typeface="Arial" panose="020B0604020202020204" pitchFamily="34" charset="0"/>
                <a:cs typeface="Arial" panose="020B0604020202020204" pitchFamily="34" charset="0"/>
              </a:rPr>
              <a:t>PHASE 3 CONCLUSIONS</a:t>
            </a:r>
          </a:p>
        </p:txBody>
      </p:sp>
      <p:sp>
        <p:nvSpPr>
          <p:cNvPr id="7" name="TextBox 6">
            <a:extLst>
              <a:ext uri="{FF2B5EF4-FFF2-40B4-BE49-F238E27FC236}">
                <a16:creationId xmlns:a16="http://schemas.microsoft.com/office/drawing/2014/main" id="{D5C8ABE9-279C-6142-A226-307E6445A7E7}"/>
              </a:ext>
            </a:extLst>
          </p:cNvPr>
          <p:cNvSpPr txBox="1"/>
          <p:nvPr/>
        </p:nvSpPr>
        <p:spPr>
          <a:xfrm>
            <a:off x="898097" y="1492835"/>
            <a:ext cx="7980331" cy="7755969"/>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Girls global self-worth and enjoyment increase when the girls wear the watch and are supported in using the watch in PE</a:t>
            </a:r>
          </a:p>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There is a slight decrease in athletic self-worth during this phase</a:t>
            </a:r>
          </a:p>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There is no change in body satisfaction; this goes against some previous reporting of detrimental impact</a:t>
            </a:r>
          </a:p>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The girls see overwhelmingly positive benefits in using the watch, reporting psychological and social advantages</a:t>
            </a:r>
          </a:p>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Limitations are predominantly related to technological issues in using the features of the watch </a:t>
            </a: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7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191694" y="100191"/>
            <a:ext cx="4696569" cy="1035560"/>
          </a:xfrm>
          <a:prstGeom prst="rect">
            <a:avLst/>
          </a:prstGeom>
        </p:spPr>
      </p:pic>
      <p:pic>
        <p:nvPicPr>
          <p:cNvPr id="2050" name="Picture 2" descr="Refurbished Apple Watch Series 9 GPS, 41mm Starlight Aluminum Case with M/L  Starlight Sport Band - Apple (UK)">
            <a:extLst>
              <a:ext uri="{FF2B5EF4-FFF2-40B4-BE49-F238E27FC236}">
                <a16:creationId xmlns:a16="http://schemas.microsoft.com/office/drawing/2014/main" id="{19481CF0-5954-3DA3-8561-C3A6493B58C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453" y="2306740"/>
            <a:ext cx="3343136" cy="3343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A9C5BC-53A2-0D10-83E9-CD13210796E4}"/>
              </a:ext>
            </a:extLst>
          </p:cNvPr>
          <p:cNvSpPr txBox="1"/>
          <p:nvPr/>
        </p:nvSpPr>
        <p:spPr>
          <a:xfrm>
            <a:off x="898097" y="1492835"/>
            <a:ext cx="7980331" cy="5232202"/>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Understand what affects reporting of body satisfaction from using the watch</a:t>
            </a:r>
          </a:p>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Address technical limitations reported</a:t>
            </a:r>
          </a:p>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Explore how the watch could be used to support the teaching of games more effectively</a:t>
            </a:r>
          </a:p>
          <a:p>
            <a:pPr marL="342900" indent="-342900">
              <a:spcAft>
                <a:spcPts val="1200"/>
              </a:spcAft>
              <a:buFont typeface="Wingdings" panose="05000000000000000000" pitchFamily="2" charset="2"/>
              <a:buChar char="q"/>
            </a:pPr>
            <a:r>
              <a:rPr lang="en-US" sz="2400" dirty="0">
                <a:solidFill>
                  <a:srgbClr val="18284E"/>
                </a:solidFill>
                <a:latin typeface="Arial" panose="020B0604020202020204" pitchFamily="34" charset="0"/>
                <a:cs typeface="Arial" panose="020B0604020202020204" pitchFamily="34" charset="0"/>
              </a:rPr>
              <a:t>Explore why ‘athletic self-worth’ declines slightly when using the watch </a:t>
            </a: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endParaRPr lang="en-US" sz="2400" dirty="0">
              <a:solidFill>
                <a:srgbClr val="18284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A0DA22-CE0A-374A-BEC9-6389A1F258ED}"/>
              </a:ext>
            </a:extLst>
          </p:cNvPr>
          <p:cNvSpPr txBox="1"/>
          <p:nvPr/>
        </p:nvSpPr>
        <p:spPr>
          <a:xfrm>
            <a:off x="5112339" y="374827"/>
            <a:ext cx="6781224"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PHASE 3-  RECOMMENDATIONS</a:t>
            </a:r>
          </a:p>
        </p:txBody>
      </p:sp>
    </p:spTree>
    <p:extLst>
      <p:ext uri="{BB962C8B-B14F-4D97-AF65-F5344CB8AC3E}">
        <p14:creationId xmlns:p14="http://schemas.microsoft.com/office/powerpoint/2010/main" val="297970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617672" y="450666"/>
            <a:ext cx="10152263"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3 PHASE PROJECT TIMELINE</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graphicFrame>
        <p:nvGraphicFramePr>
          <p:cNvPr id="2" name="Diagram 1">
            <a:extLst>
              <a:ext uri="{FF2B5EF4-FFF2-40B4-BE49-F238E27FC236}">
                <a16:creationId xmlns:a16="http://schemas.microsoft.com/office/drawing/2014/main" id="{6159E40D-FD5E-AA9A-8FED-AA18712032EF}"/>
              </a:ext>
            </a:extLst>
          </p:cNvPr>
          <p:cNvGraphicFramePr/>
          <p:nvPr>
            <p:extLst>
              <p:ext uri="{D42A27DB-BD31-4B8C-83A1-F6EECF244321}">
                <p14:modId xmlns:p14="http://schemas.microsoft.com/office/powerpoint/2010/main" val="3575844366"/>
              </p:ext>
            </p:extLst>
          </p:nvPr>
        </p:nvGraphicFramePr>
        <p:xfrm>
          <a:off x="1325051" y="176029"/>
          <a:ext cx="9747762" cy="7067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18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545342" y="450666"/>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PHASE 1- ‘HAVING A WATCH’</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graphicFrame>
        <p:nvGraphicFramePr>
          <p:cNvPr id="4" name="Diagram 3">
            <a:extLst>
              <a:ext uri="{FF2B5EF4-FFF2-40B4-BE49-F238E27FC236}">
                <a16:creationId xmlns:a16="http://schemas.microsoft.com/office/drawing/2014/main" id="{26883845-B8E9-1F45-9313-252C10A46741}"/>
              </a:ext>
            </a:extLst>
          </p:cNvPr>
          <p:cNvGraphicFramePr/>
          <p:nvPr>
            <p:extLst>
              <p:ext uri="{D42A27DB-BD31-4B8C-83A1-F6EECF244321}">
                <p14:modId xmlns:p14="http://schemas.microsoft.com/office/powerpoint/2010/main" val="3745625787"/>
              </p:ext>
            </p:extLst>
          </p:nvPr>
        </p:nvGraphicFramePr>
        <p:xfrm>
          <a:off x="298543" y="2212593"/>
          <a:ext cx="11594913" cy="3186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756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459618" y="265187"/>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SELF-PERCEPTIONS</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graphicFrame>
        <p:nvGraphicFramePr>
          <p:cNvPr id="7" name="Table 6">
            <a:extLst>
              <a:ext uri="{FF2B5EF4-FFF2-40B4-BE49-F238E27FC236}">
                <a16:creationId xmlns:a16="http://schemas.microsoft.com/office/drawing/2014/main" id="{9068AC3C-63D5-0E47-9BBC-E628C61CE47B}"/>
              </a:ext>
            </a:extLst>
          </p:cNvPr>
          <p:cNvGraphicFramePr>
            <a:graphicFrameLocks noGrp="1"/>
          </p:cNvGraphicFramePr>
          <p:nvPr>
            <p:extLst>
              <p:ext uri="{D42A27DB-BD31-4B8C-83A1-F6EECF244321}">
                <p14:modId xmlns:p14="http://schemas.microsoft.com/office/powerpoint/2010/main" val="477374676"/>
              </p:ext>
            </p:extLst>
          </p:nvPr>
        </p:nvGraphicFramePr>
        <p:xfrm>
          <a:off x="3514724" y="957777"/>
          <a:ext cx="4696569" cy="5803274"/>
        </p:xfrm>
        <a:graphic>
          <a:graphicData uri="http://schemas.openxmlformats.org/drawingml/2006/table">
            <a:tbl>
              <a:tblPr firstRow="1" firstCol="1" bandRow="1"/>
              <a:tblGrid>
                <a:gridCol w="267751">
                  <a:extLst>
                    <a:ext uri="{9D8B030D-6E8A-4147-A177-3AD203B41FA5}">
                      <a16:colId xmlns:a16="http://schemas.microsoft.com/office/drawing/2014/main" val="1805066812"/>
                    </a:ext>
                  </a:extLst>
                </a:gridCol>
                <a:gridCol w="444340">
                  <a:extLst>
                    <a:ext uri="{9D8B030D-6E8A-4147-A177-3AD203B41FA5}">
                      <a16:colId xmlns:a16="http://schemas.microsoft.com/office/drawing/2014/main" val="4241013529"/>
                    </a:ext>
                  </a:extLst>
                </a:gridCol>
                <a:gridCol w="437568">
                  <a:extLst>
                    <a:ext uri="{9D8B030D-6E8A-4147-A177-3AD203B41FA5}">
                      <a16:colId xmlns:a16="http://schemas.microsoft.com/office/drawing/2014/main" val="752001962"/>
                    </a:ext>
                  </a:extLst>
                </a:gridCol>
                <a:gridCol w="1337189">
                  <a:extLst>
                    <a:ext uri="{9D8B030D-6E8A-4147-A177-3AD203B41FA5}">
                      <a16:colId xmlns:a16="http://schemas.microsoft.com/office/drawing/2014/main" val="2672005285"/>
                    </a:ext>
                  </a:extLst>
                </a:gridCol>
                <a:gridCol w="331302">
                  <a:extLst>
                    <a:ext uri="{9D8B030D-6E8A-4147-A177-3AD203B41FA5}">
                      <a16:colId xmlns:a16="http://schemas.microsoft.com/office/drawing/2014/main" val="3486847492"/>
                    </a:ext>
                  </a:extLst>
                </a:gridCol>
                <a:gridCol w="1025682">
                  <a:extLst>
                    <a:ext uri="{9D8B030D-6E8A-4147-A177-3AD203B41FA5}">
                      <a16:colId xmlns:a16="http://schemas.microsoft.com/office/drawing/2014/main" val="1643747297"/>
                    </a:ext>
                  </a:extLst>
                </a:gridCol>
                <a:gridCol w="441215">
                  <a:extLst>
                    <a:ext uri="{9D8B030D-6E8A-4147-A177-3AD203B41FA5}">
                      <a16:colId xmlns:a16="http://schemas.microsoft.com/office/drawing/2014/main" val="239266497"/>
                    </a:ext>
                  </a:extLst>
                </a:gridCol>
                <a:gridCol w="411522">
                  <a:extLst>
                    <a:ext uri="{9D8B030D-6E8A-4147-A177-3AD203B41FA5}">
                      <a16:colId xmlns:a16="http://schemas.microsoft.com/office/drawing/2014/main" val="1489421662"/>
                    </a:ext>
                  </a:extLst>
                </a:gridCol>
              </a:tblGrid>
              <a:tr h="359395">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Really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Sort of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Really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Sort of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extLst>
                  <a:ext uri="{0D108BD9-81ED-4DB2-BD59-A6C34878D82A}">
                    <a16:rowId xmlns:a16="http://schemas.microsoft.com/office/drawing/2014/main" val="2407479577"/>
                  </a:ext>
                </a:extLst>
              </a:tr>
              <a:tr h="399993">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1.</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are often disappointed with themselves</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are often pleased with themselves</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455836"/>
                  </a:ext>
                </a:extLst>
              </a:tr>
              <a:tr h="535562">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2.</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don’t like the way they are leading their life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do like the way they are leading their life.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68779"/>
                  </a:ext>
                </a:extLst>
              </a:tr>
              <a:tr h="535562">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3.</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are happy with themselves most of the time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are often not happy with themselves.</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667916"/>
                  </a:ext>
                </a:extLst>
              </a:tr>
              <a:tr h="535562">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4.</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like the kind of person they are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often wish they were someone else.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480129"/>
                  </a:ext>
                </a:extLst>
              </a:tr>
              <a:tr h="399993">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5.</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dirty="0">
                          <a:effectLst/>
                          <a:latin typeface="Aptos" panose="020B0004020202020204" pitchFamily="34" charset="0"/>
                          <a:ea typeface="Aptos" panose="020B0004020202020204" pitchFamily="34" charset="0"/>
                          <a:cs typeface="Times New Roman" panose="02020603050405020304" pitchFamily="18" charset="0"/>
                        </a:rPr>
                        <a:t>Some teenagers are very happy being the way they are</a:t>
                      </a:r>
                      <a:endParaRPr lang="en-AU"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often wish they were different.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689055"/>
                  </a:ext>
                </a:extLst>
              </a:tr>
              <a:tr h="671132">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6.</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dirty="0">
                          <a:effectLst/>
                          <a:latin typeface="Aptos" panose="020B0004020202020204" pitchFamily="34" charset="0"/>
                          <a:ea typeface="Aptos" panose="020B0004020202020204" pitchFamily="34" charset="0"/>
                          <a:cs typeface="Times New Roman" panose="02020603050405020304" pitchFamily="18" charset="0"/>
                        </a:rPr>
                        <a:t>Some teenagers do very well at all kinds of sports</a:t>
                      </a:r>
                      <a:endParaRPr lang="en-AU"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don’t feel that they are very good when it comes to sports.</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262179"/>
                  </a:ext>
                </a:extLst>
              </a:tr>
              <a:tr h="671132">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7.</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think they could do well at just about any new athletic activity</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are afraid they might not do well at a new athletic activity.</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736399"/>
                  </a:ext>
                </a:extLst>
              </a:tr>
              <a:tr h="359395">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Really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Sort of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Really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5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Sort of true for me</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extLst>
                  <a:ext uri="{0D108BD9-81ED-4DB2-BD59-A6C34878D82A}">
                    <a16:rowId xmlns:a16="http://schemas.microsoft.com/office/drawing/2014/main" val="4034245078"/>
                  </a:ext>
                </a:extLst>
              </a:tr>
              <a:tr h="535562">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8.</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feel that they are better than others their age at sports</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dirty="0">
                          <a:effectLst/>
                          <a:latin typeface="Aptos" panose="020B0004020202020204" pitchFamily="34" charset="0"/>
                          <a:ea typeface="Aptos" panose="020B0004020202020204" pitchFamily="34" charset="0"/>
                          <a:cs typeface="Times New Roman" panose="02020603050405020304" pitchFamily="18" charset="0"/>
                        </a:rPr>
                        <a:t>Other teenagers don’t feel they can play as well.</a:t>
                      </a:r>
                      <a:endParaRPr lang="en-AU"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386309"/>
                  </a:ext>
                </a:extLst>
              </a:tr>
              <a:tr h="399993">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9.</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don’t do well at new outdoor games</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are good at new games right away.</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482444"/>
                  </a:ext>
                </a:extLst>
              </a:tr>
              <a:tr h="399993">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10.</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Some teenagers do not feel that they are very athletic</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BUT</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Other teenagers feel that they are very athletic.</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a:effectLst/>
                          <a:latin typeface="Aptos" panose="020B0004020202020204" pitchFamily="34" charset="0"/>
                          <a:ea typeface="Aptos" panose="020B0004020202020204" pitchFamily="34" charset="0"/>
                          <a:cs typeface="Times New Roman" panose="02020603050405020304" pitchFamily="18" charset="0"/>
                        </a:rPr>
                        <a:t> </a:t>
                      </a:r>
                      <a:endParaRPr lang="en-AU" sz="600" kern="10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60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097716"/>
                  </a:ext>
                </a:extLst>
              </a:tr>
            </a:tbl>
          </a:graphicData>
        </a:graphic>
      </p:graphicFrame>
    </p:spTree>
    <p:extLst>
      <p:ext uri="{BB962C8B-B14F-4D97-AF65-F5344CB8AC3E}">
        <p14:creationId xmlns:p14="http://schemas.microsoft.com/office/powerpoint/2010/main" val="206458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6096000" y="559598"/>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BODY SATISFACTION</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grpSp>
        <p:nvGrpSpPr>
          <p:cNvPr id="9" name="Group 8">
            <a:extLst>
              <a:ext uri="{FF2B5EF4-FFF2-40B4-BE49-F238E27FC236}">
                <a16:creationId xmlns:a16="http://schemas.microsoft.com/office/drawing/2014/main" id="{432EA9A3-C866-C34D-A91D-53FD43CAF708}"/>
              </a:ext>
            </a:extLst>
          </p:cNvPr>
          <p:cNvGrpSpPr/>
          <p:nvPr/>
        </p:nvGrpSpPr>
        <p:grpSpPr>
          <a:xfrm>
            <a:off x="2500209" y="2694206"/>
            <a:ext cx="7191582" cy="3499052"/>
            <a:chOff x="5459618" y="2910888"/>
            <a:chExt cx="5842000" cy="2307225"/>
          </a:xfrm>
        </p:grpSpPr>
        <p:pic>
          <p:nvPicPr>
            <p:cNvPr id="3073" name="Picture 21" descr="Methodological Concerns When Using Silhouettes to Measure Body Image |  Semantic Scholar">
              <a:extLst>
                <a:ext uri="{FF2B5EF4-FFF2-40B4-BE49-F238E27FC236}">
                  <a16:creationId xmlns:a16="http://schemas.microsoft.com/office/drawing/2014/main" id="{505677E0-92C9-434E-AF09-8237036A6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4353"/>
            <a:stretch>
              <a:fillRect/>
            </a:stretch>
          </p:blipFill>
          <p:spPr bwMode="auto">
            <a:xfrm>
              <a:off x="5459618" y="2910888"/>
              <a:ext cx="5730875" cy="1781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a:extLst>
                <a:ext uri="{FF2B5EF4-FFF2-40B4-BE49-F238E27FC236}">
                  <a16:creationId xmlns:a16="http://schemas.microsoft.com/office/drawing/2014/main" id="{0F6EBC26-C00C-EE46-AECF-730A6A617EAC}"/>
                </a:ext>
              </a:extLst>
            </p:cNvPr>
            <p:cNvSpPr txBox="1">
              <a:spLocks noChangeArrowheads="1"/>
            </p:cNvSpPr>
            <p:nvPr/>
          </p:nvSpPr>
          <p:spPr bwMode="auto">
            <a:xfrm>
              <a:off x="5631068" y="4818063"/>
              <a:ext cx="56705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D54773"/>
                  </a:solidFill>
                  <a:effectLst/>
                  <a:latin typeface="Aptos" panose="020B0004020202020204" pitchFamily="34" charset="0"/>
                  <a:ea typeface="Aptos" panose="020B0004020202020204" pitchFamily="34" charset="0"/>
                  <a:cs typeface="Times New Roman" panose="02020603050405020304" pitchFamily="18" charset="0"/>
                </a:rPr>
                <a:t>1                2                 3                 4                 5                  6                  7                   8                     9</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sp>
        <p:nvSpPr>
          <p:cNvPr id="4" name="Rectangle 3">
            <a:extLst>
              <a:ext uri="{FF2B5EF4-FFF2-40B4-BE49-F238E27FC236}">
                <a16:creationId xmlns:a16="http://schemas.microsoft.com/office/drawing/2014/main" id="{976EF7CD-84C0-0D40-8117-23077ADE7733}"/>
              </a:ext>
            </a:extLst>
          </p:cNvPr>
          <p:cNvSpPr>
            <a:spLocks noChangeArrowheads="1"/>
          </p:cNvSpPr>
          <p:nvPr/>
        </p:nvSpPr>
        <p:spPr bwMode="auto">
          <a:xfrm>
            <a:off x="5459618" y="2047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150DFE1B-485F-A445-87A9-EF2C5D1CCE0B}"/>
              </a:ext>
            </a:extLst>
          </p:cNvPr>
          <p:cNvSpPr>
            <a:spLocks noChangeArrowheads="1"/>
          </p:cNvSpPr>
          <p:nvPr/>
        </p:nvSpPr>
        <p:spPr bwMode="auto">
          <a:xfrm>
            <a:off x="1815399" y="1630144"/>
            <a:ext cx="90453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Which figure is most like you now?                                  </a:t>
            </a:r>
            <a:r>
              <a:rPr lang="en-GB" altLang="en-US" dirty="0">
                <a:latin typeface="Aptos" panose="020B0004020202020204" pitchFamily="34" charset="0"/>
                <a:ea typeface="Aptos" panose="020B0004020202020204" pitchFamily="34" charset="0"/>
                <a:cs typeface="Times New Roman" panose="02020603050405020304" pitchFamily="18" charset="0"/>
              </a:rPr>
              <a:t>Which figure would you most like to be?</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110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138058" y="559597"/>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PHYSICAL ACTIVITY ENJOYMENT</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sp>
        <p:nvSpPr>
          <p:cNvPr id="4" name="Rectangle 3">
            <a:extLst>
              <a:ext uri="{FF2B5EF4-FFF2-40B4-BE49-F238E27FC236}">
                <a16:creationId xmlns:a16="http://schemas.microsoft.com/office/drawing/2014/main" id="{976EF7CD-84C0-0D40-8117-23077ADE7733}"/>
              </a:ext>
            </a:extLst>
          </p:cNvPr>
          <p:cNvSpPr>
            <a:spLocks noChangeArrowheads="1"/>
          </p:cNvSpPr>
          <p:nvPr/>
        </p:nvSpPr>
        <p:spPr bwMode="auto">
          <a:xfrm>
            <a:off x="5459618" y="2047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63AE0A57-A111-584B-9FD6-43CC398C6235}"/>
              </a:ext>
            </a:extLst>
          </p:cNvPr>
          <p:cNvGraphicFramePr>
            <a:graphicFrameLocks noGrp="1"/>
          </p:cNvGraphicFramePr>
          <p:nvPr>
            <p:extLst>
              <p:ext uri="{D42A27DB-BD31-4B8C-83A1-F6EECF244321}">
                <p14:modId xmlns:p14="http://schemas.microsoft.com/office/powerpoint/2010/main" val="1654711286"/>
              </p:ext>
            </p:extLst>
          </p:nvPr>
        </p:nvGraphicFramePr>
        <p:xfrm>
          <a:off x="2351315" y="1545419"/>
          <a:ext cx="6883037" cy="4892884"/>
        </p:xfrm>
        <a:graphic>
          <a:graphicData uri="http://schemas.openxmlformats.org/drawingml/2006/table">
            <a:tbl>
              <a:tblPr firstRow="1" firstCol="1" bandRow="1"/>
              <a:tblGrid>
                <a:gridCol w="429045">
                  <a:extLst>
                    <a:ext uri="{9D8B030D-6E8A-4147-A177-3AD203B41FA5}">
                      <a16:colId xmlns:a16="http://schemas.microsoft.com/office/drawing/2014/main" val="1042769451"/>
                    </a:ext>
                  </a:extLst>
                </a:gridCol>
                <a:gridCol w="2381122">
                  <a:extLst>
                    <a:ext uri="{9D8B030D-6E8A-4147-A177-3AD203B41FA5}">
                      <a16:colId xmlns:a16="http://schemas.microsoft.com/office/drawing/2014/main" val="4106854926"/>
                    </a:ext>
                  </a:extLst>
                </a:gridCol>
                <a:gridCol w="814574">
                  <a:extLst>
                    <a:ext uri="{9D8B030D-6E8A-4147-A177-3AD203B41FA5}">
                      <a16:colId xmlns:a16="http://schemas.microsoft.com/office/drawing/2014/main" val="2605488438"/>
                    </a:ext>
                  </a:extLst>
                </a:gridCol>
                <a:gridCol w="814574">
                  <a:extLst>
                    <a:ext uri="{9D8B030D-6E8A-4147-A177-3AD203B41FA5}">
                      <a16:colId xmlns:a16="http://schemas.microsoft.com/office/drawing/2014/main" val="2292266911"/>
                    </a:ext>
                  </a:extLst>
                </a:gridCol>
                <a:gridCol w="814574">
                  <a:extLst>
                    <a:ext uri="{9D8B030D-6E8A-4147-A177-3AD203B41FA5}">
                      <a16:colId xmlns:a16="http://schemas.microsoft.com/office/drawing/2014/main" val="4236182603"/>
                    </a:ext>
                  </a:extLst>
                </a:gridCol>
                <a:gridCol w="814574">
                  <a:extLst>
                    <a:ext uri="{9D8B030D-6E8A-4147-A177-3AD203B41FA5}">
                      <a16:colId xmlns:a16="http://schemas.microsoft.com/office/drawing/2014/main" val="3097447753"/>
                    </a:ext>
                  </a:extLst>
                </a:gridCol>
                <a:gridCol w="814574">
                  <a:extLst>
                    <a:ext uri="{9D8B030D-6E8A-4147-A177-3AD203B41FA5}">
                      <a16:colId xmlns:a16="http://schemas.microsoft.com/office/drawing/2014/main" val="2682498250"/>
                    </a:ext>
                  </a:extLst>
                </a:gridCol>
              </a:tblGrid>
              <a:tr h="437421">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When I am active…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Strongly Disagree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Disagree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Neutral</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Agree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gn="ct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Strongly disagree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extLst>
                  <a:ext uri="{0D108BD9-81ED-4DB2-BD59-A6C34878D82A}">
                    <a16:rowId xmlns:a16="http://schemas.microsoft.com/office/drawing/2014/main" val="2716593715"/>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 enjoy it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25606"/>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 feel bored</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46578"/>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 dislike it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635738"/>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4.</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 find it pleasurable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026774"/>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5.</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It’s no fun at all</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138401"/>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6.</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 gives me energy</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57758"/>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7.</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 makes me depressed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285786"/>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8.</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It’s very pleasant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93661"/>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9.</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My body feels good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431035"/>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10.</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 get something out of it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094069"/>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11.</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Its very exciting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151626"/>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12.</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 frustrates me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589314"/>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13.</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It’s not interesting</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544971"/>
                  </a:ext>
                </a:extLst>
              </a:tr>
              <a:tr h="477234">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14.</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 gives me a strong feeling of success</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185994"/>
                  </a:ext>
                </a:extLst>
              </a:tr>
              <a:tr h="232597">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15.</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It feels good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202226"/>
                  </a:ext>
                </a:extLst>
              </a:tr>
              <a:tr h="721871">
                <a:tc>
                  <a:txBody>
                    <a:bodyPr/>
                    <a:lstStyle/>
                    <a:p>
                      <a:pPr algn="ctr">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16.</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2F9"/>
                    </a:solidFill>
                  </a:tcPr>
                </a:tc>
                <a:tc>
                  <a:txBody>
                    <a:bodyPr/>
                    <a:lstStyle/>
                    <a:p>
                      <a:pP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I feel as though I would rather be doing something else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042605"/>
                  </a:ext>
                </a:extLst>
              </a:tr>
            </a:tbl>
          </a:graphicData>
        </a:graphic>
      </p:graphicFrame>
    </p:spTree>
    <p:extLst>
      <p:ext uri="{BB962C8B-B14F-4D97-AF65-F5344CB8AC3E}">
        <p14:creationId xmlns:p14="http://schemas.microsoft.com/office/powerpoint/2010/main" val="378220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1D63F7-D5E7-8E4D-9039-E0C789546927}"/>
              </a:ext>
            </a:extLst>
          </p:cNvPr>
          <p:cNvSpPr txBox="1"/>
          <p:nvPr/>
        </p:nvSpPr>
        <p:spPr>
          <a:xfrm>
            <a:off x="5472770" y="450666"/>
            <a:ext cx="9770165" cy="486287"/>
          </a:xfrm>
          <a:prstGeom prst="rect">
            <a:avLst/>
          </a:prstGeom>
          <a:noFill/>
        </p:spPr>
        <p:txBody>
          <a:bodyPr wrap="square" rtlCol="0">
            <a:spAutoFit/>
          </a:bodyPr>
          <a:lstStyle/>
          <a:p>
            <a:pPr>
              <a:lnSpc>
                <a:spcPct val="80000"/>
              </a:lnSpc>
              <a:spcBef>
                <a:spcPct val="0"/>
              </a:spcBef>
            </a:pPr>
            <a:r>
              <a:rPr lang="en-US" sz="3200" b="1" dirty="0">
                <a:solidFill>
                  <a:schemeClr val="accent1">
                    <a:lumMod val="50000"/>
                  </a:schemeClr>
                </a:solidFill>
                <a:latin typeface="Arial" panose="020B0604020202020204" pitchFamily="34" charset="0"/>
                <a:cs typeface="Arial" panose="020B0604020202020204" pitchFamily="34" charset="0"/>
              </a:rPr>
              <a:t>‘HAVING A WATCH’ RESULTS</a:t>
            </a:r>
          </a:p>
        </p:txBody>
      </p:sp>
      <p:pic>
        <p:nvPicPr>
          <p:cNvPr id="8" name="Picture 7">
            <a:extLst>
              <a:ext uri="{FF2B5EF4-FFF2-40B4-BE49-F238E27FC236}">
                <a16:creationId xmlns:a16="http://schemas.microsoft.com/office/drawing/2014/main" id="{93D4F824-EB0E-5B4E-A347-7FF31934406F}"/>
              </a:ext>
            </a:extLst>
          </p:cNvPr>
          <p:cNvPicPr>
            <a:picLocks noChangeAspect="1"/>
          </p:cNvPicPr>
          <p:nvPr/>
        </p:nvPicPr>
        <p:blipFill>
          <a:blip r:embed="rId3"/>
          <a:stretch>
            <a:fillRect/>
          </a:stretch>
        </p:blipFill>
        <p:spPr>
          <a:xfrm>
            <a:off x="205202" y="176030"/>
            <a:ext cx="4696569" cy="1035560"/>
          </a:xfrm>
          <a:prstGeom prst="rect">
            <a:avLst/>
          </a:prstGeom>
        </p:spPr>
      </p:pic>
      <p:sp>
        <p:nvSpPr>
          <p:cNvPr id="30" name="TextBox 29">
            <a:extLst>
              <a:ext uri="{FF2B5EF4-FFF2-40B4-BE49-F238E27FC236}">
                <a16:creationId xmlns:a16="http://schemas.microsoft.com/office/drawing/2014/main" id="{416BDA63-9EDA-866B-88BE-F102C2CA7C61}"/>
              </a:ext>
            </a:extLst>
          </p:cNvPr>
          <p:cNvSpPr txBox="1"/>
          <p:nvPr/>
        </p:nvSpPr>
        <p:spPr>
          <a:xfrm>
            <a:off x="205202" y="2005910"/>
            <a:ext cx="11321780" cy="646331"/>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dirty="0">
                <a:solidFill>
                  <a:srgbClr val="18284E"/>
                </a:solidFill>
                <a:latin typeface="Arial" panose="020B0604020202020204" pitchFamily="34" charset="0"/>
                <a:cs typeface="Arial" panose="020B0604020202020204" pitchFamily="34" charset="0"/>
              </a:rPr>
              <a:t>Insert results here demonstrating any changes between girls not having and having the watch- Baseline to pre-intervention results</a:t>
            </a:r>
          </a:p>
        </p:txBody>
      </p:sp>
    </p:spTree>
    <p:extLst>
      <p:ext uri="{BB962C8B-B14F-4D97-AF65-F5344CB8AC3E}">
        <p14:creationId xmlns:p14="http://schemas.microsoft.com/office/powerpoint/2010/main" val="3110370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23141B87F1624281C131AF05CF8149" ma:contentTypeVersion="11" ma:contentTypeDescription="Create a new document." ma:contentTypeScope="" ma:versionID="580167dd985a76b175d64528a9671031">
  <xsd:schema xmlns:xsd="http://www.w3.org/2001/XMLSchema" xmlns:xs="http://www.w3.org/2001/XMLSchema" xmlns:p="http://schemas.microsoft.com/office/2006/metadata/properties" xmlns:ns2="0db1351d-3864-4f2e-be9d-085fceabdad5" xmlns:ns3="800ed7b1-1564-47a8-b553-460c83c36aee" targetNamespace="http://schemas.microsoft.com/office/2006/metadata/properties" ma:root="true" ma:fieldsID="12b38956b3fdb24744d736c56db34270" ns2:_="" ns3:_="">
    <xsd:import namespace="0db1351d-3864-4f2e-be9d-085fceabdad5"/>
    <xsd:import namespace="800ed7b1-1564-47a8-b553-460c83c36a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1351d-3864-4f2e-be9d-085fceabd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0ed7b1-1564-47a8-b553-460c83c36ae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842967-7186-465F-8622-0D1D11F7EBAD}">
  <ds:schemaRefs>
    <ds:schemaRef ds:uri="http://schemas.microsoft.com/sharepoint/v3/contenttype/forms"/>
  </ds:schemaRefs>
</ds:datastoreItem>
</file>

<file path=customXml/itemProps2.xml><?xml version="1.0" encoding="utf-8"?>
<ds:datastoreItem xmlns:ds="http://schemas.openxmlformats.org/officeDocument/2006/customXml" ds:itemID="{E69B2F15-D495-4DA6-B1D0-7B4FC4D608E3}">
  <ds:schemaRefs>
    <ds:schemaRef ds:uri="0db1351d-3864-4f2e-be9d-085fceabdad5"/>
    <ds:schemaRef ds:uri="800ed7b1-1564-47a8-b553-460c83c36a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69D024-AD9B-4D97-A676-6101B882287D}">
  <ds:schemaRefs>
    <ds:schemaRef ds:uri="http://schemas.microsoft.com/office/2006/documentManagement/types"/>
    <ds:schemaRef ds:uri="0db1351d-3864-4f2e-be9d-085fceabdad5"/>
    <ds:schemaRef ds:uri="800ed7b1-1564-47a8-b553-460c83c36aee"/>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2166</TotalTime>
  <Words>5916</Words>
  <Application>Microsoft Macintosh PowerPoint</Application>
  <PresentationFormat>Widescreen</PresentationFormat>
  <Paragraphs>590</Paragraphs>
  <Slides>34</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AppleSystemUIFont</vt:lpstr>
      <vt:lpstr>Aptos</vt:lpstr>
      <vt:lpstr>Arial</vt:lpstr>
      <vt:lpstr>Calibri</vt:lpstr>
      <vt:lpstr>Calibri Light</vt:lpstr>
      <vt:lpstr>Times New Roman</vt:lpstr>
      <vt:lpstr>Wingdings</vt:lpstr>
      <vt:lpstr>Office Theme</vt:lpstr>
      <vt:lpstr>PowerPoint Presentation</vt:lpstr>
      <vt:lpstr>PowerPoint Presentation</vt:lpstr>
      <vt:lpstr>PROJECT TIMELINE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Reid, Dee</dc:creator>
  <cp:lastModifiedBy>Van Rossum, Tom</cp:lastModifiedBy>
  <cp:revision>86</cp:revision>
  <cp:lastPrinted>2019-07-08T10:18:07Z</cp:lastPrinted>
  <dcterms:created xsi:type="dcterms:W3CDTF">2019-06-25T07:20:09Z</dcterms:created>
  <dcterms:modified xsi:type="dcterms:W3CDTF">2024-10-02T07:50:30Z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0x0101004E23141B87F1624281C131AF05CF8149</vt:lpwstr>
  </property>
</Properties>
</file>