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273" r:id="rId6"/>
    <p:sldId id="257" r:id="rId7"/>
    <p:sldId id="259" r:id="rId8"/>
    <p:sldId id="260" r:id="rId9"/>
    <p:sldId id="261" r:id="rId10"/>
    <p:sldId id="263" r:id="rId11"/>
    <p:sldId id="262" r:id="rId12"/>
    <p:sldId id="264" r:id="rId13"/>
    <p:sldId id="265" r:id="rId14"/>
    <p:sldId id="266"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2A7D6-16DB-4152-AB5E-D78D30543677}" v="94" dt="2022-06-20T09:11:5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58" d="100"/>
          <a:sy n="58" d="100"/>
        </p:scale>
        <p:origin x="6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achel" userId="f69648e8-9c2c-4a50-8de0-8690e3f175cb" providerId="ADAL" clId="{3062A7D6-16DB-4152-AB5E-D78D30543677}"/>
    <pc:docChg chg="undo redo custSel addSld delSld modSld sldOrd">
      <pc:chgData name="Julian, Rachel" userId="f69648e8-9c2c-4a50-8de0-8690e3f175cb" providerId="ADAL" clId="{3062A7D6-16DB-4152-AB5E-D78D30543677}" dt="2022-06-20T10:19:48.394" v="342" actId="14100"/>
      <pc:docMkLst>
        <pc:docMk/>
      </pc:docMkLst>
      <pc:sldChg chg="modSp mod">
        <pc:chgData name="Julian, Rachel" userId="f69648e8-9c2c-4a50-8de0-8690e3f175cb" providerId="ADAL" clId="{3062A7D6-16DB-4152-AB5E-D78D30543677}" dt="2022-06-17T12:23:22.163" v="95" actId="20577"/>
        <pc:sldMkLst>
          <pc:docMk/>
          <pc:sldMk cId="3672952029" sldId="256"/>
        </pc:sldMkLst>
        <pc:spChg chg="mod">
          <ac:chgData name="Julian, Rachel" userId="f69648e8-9c2c-4a50-8de0-8690e3f175cb" providerId="ADAL" clId="{3062A7D6-16DB-4152-AB5E-D78D30543677}" dt="2022-06-17T12:23:10.568" v="72" actId="20577"/>
          <ac:spMkLst>
            <pc:docMk/>
            <pc:sldMk cId="3672952029" sldId="256"/>
            <ac:spMk id="2" creationId="{B45DE247-8BC9-4985-B5C3-5BEDA9BEC72F}"/>
          </ac:spMkLst>
        </pc:spChg>
        <pc:spChg chg="mod">
          <ac:chgData name="Julian, Rachel" userId="f69648e8-9c2c-4a50-8de0-8690e3f175cb" providerId="ADAL" clId="{3062A7D6-16DB-4152-AB5E-D78D30543677}" dt="2022-06-17T12:23:22.163" v="95" actId="20577"/>
          <ac:spMkLst>
            <pc:docMk/>
            <pc:sldMk cId="3672952029" sldId="256"/>
            <ac:spMk id="3" creationId="{D649F82E-7CBD-4352-B3DB-4BC5E412786E}"/>
          </ac:spMkLst>
        </pc:spChg>
      </pc:sldChg>
      <pc:sldChg chg="ord">
        <pc:chgData name="Julian, Rachel" userId="f69648e8-9c2c-4a50-8de0-8690e3f175cb" providerId="ADAL" clId="{3062A7D6-16DB-4152-AB5E-D78D30543677}" dt="2022-06-20T10:15:51.184" v="324"/>
        <pc:sldMkLst>
          <pc:docMk/>
          <pc:sldMk cId="2525386571" sldId="258"/>
        </pc:sldMkLst>
      </pc:sldChg>
      <pc:sldChg chg="addSp delSp modSp mod">
        <pc:chgData name="Julian, Rachel" userId="f69648e8-9c2c-4a50-8de0-8690e3f175cb" providerId="ADAL" clId="{3062A7D6-16DB-4152-AB5E-D78D30543677}" dt="2022-06-20T10:19:48.394" v="342" actId="14100"/>
        <pc:sldMkLst>
          <pc:docMk/>
          <pc:sldMk cId="3467317469" sldId="259"/>
        </pc:sldMkLst>
        <pc:spChg chg="mod">
          <ac:chgData name="Julian, Rachel" userId="f69648e8-9c2c-4a50-8de0-8690e3f175cb" providerId="ADAL" clId="{3062A7D6-16DB-4152-AB5E-D78D30543677}" dt="2022-06-20T09:57:13.109" v="291" actId="14100"/>
          <ac:spMkLst>
            <pc:docMk/>
            <pc:sldMk cId="3467317469" sldId="259"/>
            <ac:spMk id="2" creationId="{67541ED0-000D-4881-9686-C2AC9FEFEF23}"/>
          </ac:spMkLst>
        </pc:spChg>
        <pc:spChg chg="add mod">
          <ac:chgData name="Julian, Rachel" userId="f69648e8-9c2c-4a50-8de0-8690e3f175cb" providerId="ADAL" clId="{3062A7D6-16DB-4152-AB5E-D78D30543677}" dt="2022-06-20T10:19:48.394" v="342" actId="14100"/>
          <ac:spMkLst>
            <pc:docMk/>
            <pc:sldMk cId="3467317469" sldId="259"/>
            <ac:spMk id="7" creationId="{585A015C-78A3-4775-A092-C3E2BC0FBBDB}"/>
          </ac:spMkLst>
        </pc:spChg>
        <pc:spChg chg="del">
          <ac:chgData name="Julian, Rachel" userId="f69648e8-9c2c-4a50-8de0-8690e3f175cb" providerId="ADAL" clId="{3062A7D6-16DB-4152-AB5E-D78D30543677}" dt="2022-06-20T09:56:48.256" v="286" actId="26606"/>
          <ac:spMkLst>
            <pc:docMk/>
            <pc:sldMk cId="3467317469" sldId="259"/>
            <ac:spMk id="10" creationId="{AB45A142-4255-493C-8284-5D566C121B10}"/>
          </ac:spMkLst>
        </pc:spChg>
        <pc:spChg chg="add">
          <ac:chgData name="Julian, Rachel" userId="f69648e8-9c2c-4a50-8de0-8690e3f175cb" providerId="ADAL" clId="{3062A7D6-16DB-4152-AB5E-D78D30543677}" dt="2022-06-20T09:56:48.256" v="286" actId="26606"/>
          <ac:spMkLst>
            <pc:docMk/>
            <pc:sldMk cId="3467317469" sldId="259"/>
            <ac:spMk id="17" creationId="{D009D6D5-DAC2-4A8B-A17A-E206B9012D09}"/>
          </ac:spMkLst>
        </pc:spChg>
        <pc:picChg chg="mod ord">
          <ac:chgData name="Julian, Rachel" userId="f69648e8-9c2c-4a50-8de0-8690e3f175cb" providerId="ADAL" clId="{3062A7D6-16DB-4152-AB5E-D78D30543677}" dt="2022-06-20T09:56:48.256" v="286" actId="26606"/>
          <ac:picMkLst>
            <pc:docMk/>
            <pc:sldMk cId="3467317469" sldId="259"/>
            <ac:picMk id="5" creationId="{01B21F4C-41F8-4D50-A2E7-4DB9CA5F9E7C}"/>
          </ac:picMkLst>
        </pc:picChg>
        <pc:cxnChg chg="del">
          <ac:chgData name="Julian, Rachel" userId="f69648e8-9c2c-4a50-8de0-8690e3f175cb" providerId="ADAL" clId="{3062A7D6-16DB-4152-AB5E-D78D30543677}" dt="2022-06-20T09:56:48.256" v="286" actId="26606"/>
          <ac:cxnSpMkLst>
            <pc:docMk/>
            <pc:sldMk cId="3467317469" sldId="259"/>
            <ac:cxnSpMk id="12" creationId="{38FB9660-F42F-4313-BBC4-47C007FE484C}"/>
          </ac:cxnSpMkLst>
        </pc:cxnChg>
      </pc:sldChg>
      <pc:sldChg chg="modSp mod">
        <pc:chgData name="Julian, Rachel" userId="f69648e8-9c2c-4a50-8de0-8690e3f175cb" providerId="ADAL" clId="{3062A7D6-16DB-4152-AB5E-D78D30543677}" dt="2022-06-20T09:58:10.153" v="322" actId="20577"/>
        <pc:sldMkLst>
          <pc:docMk/>
          <pc:sldMk cId="1156203069" sldId="261"/>
        </pc:sldMkLst>
        <pc:spChg chg="mod">
          <ac:chgData name="Julian, Rachel" userId="f69648e8-9c2c-4a50-8de0-8690e3f175cb" providerId="ADAL" clId="{3062A7D6-16DB-4152-AB5E-D78D30543677}" dt="2022-06-20T09:58:10.153" v="322" actId="20577"/>
          <ac:spMkLst>
            <pc:docMk/>
            <pc:sldMk cId="1156203069" sldId="261"/>
            <ac:spMk id="2" creationId="{38270407-A887-4BD5-A7FA-9E611FEF2005}"/>
          </ac:spMkLst>
        </pc:spChg>
      </pc:sldChg>
      <pc:sldChg chg="modSp">
        <pc:chgData name="Julian, Rachel" userId="f69648e8-9c2c-4a50-8de0-8690e3f175cb" providerId="ADAL" clId="{3062A7D6-16DB-4152-AB5E-D78D30543677}" dt="2022-06-19T15:59:32.179" v="185" actId="20577"/>
        <pc:sldMkLst>
          <pc:docMk/>
          <pc:sldMk cId="3796721871" sldId="266"/>
        </pc:sldMkLst>
        <pc:graphicFrameChg chg="mod">
          <ac:chgData name="Julian, Rachel" userId="f69648e8-9c2c-4a50-8de0-8690e3f175cb" providerId="ADAL" clId="{3062A7D6-16DB-4152-AB5E-D78D30543677}" dt="2022-06-19T15:59:32.179" v="185" actId="20577"/>
          <ac:graphicFrameMkLst>
            <pc:docMk/>
            <pc:sldMk cId="3796721871" sldId="266"/>
            <ac:graphicFrameMk id="5" creationId="{923983D0-7ECF-43DD-1577-FA4476D2F77D}"/>
          </ac:graphicFrameMkLst>
        </pc:graphicFrameChg>
      </pc:sldChg>
      <pc:sldChg chg="del">
        <pc:chgData name="Julian, Rachel" userId="f69648e8-9c2c-4a50-8de0-8690e3f175cb" providerId="ADAL" clId="{3062A7D6-16DB-4152-AB5E-D78D30543677}" dt="2022-06-19T15:58:41.310" v="96" actId="47"/>
        <pc:sldMkLst>
          <pc:docMk/>
          <pc:sldMk cId="1134663298" sldId="268"/>
        </pc:sldMkLst>
      </pc:sldChg>
      <pc:sldChg chg="addSp modSp mod setBg addAnim setClrOvrMap">
        <pc:chgData name="Julian, Rachel" userId="f69648e8-9c2c-4a50-8de0-8690e3f175cb" providerId="ADAL" clId="{3062A7D6-16DB-4152-AB5E-D78D30543677}" dt="2022-06-17T09:14:50.920" v="53"/>
        <pc:sldMkLst>
          <pc:docMk/>
          <pc:sldMk cId="3997806991" sldId="272"/>
        </pc:sldMkLst>
        <pc:spChg chg="mod">
          <ac:chgData name="Julian, Rachel" userId="f69648e8-9c2c-4a50-8de0-8690e3f175cb" providerId="ADAL" clId="{3062A7D6-16DB-4152-AB5E-D78D30543677}" dt="2022-06-17T09:14:50.902" v="51" actId="26606"/>
          <ac:spMkLst>
            <pc:docMk/>
            <pc:sldMk cId="3997806991" sldId="272"/>
            <ac:spMk id="2" creationId="{287AFAF8-CFD7-4D92-ABF3-E44B361E53AE}"/>
          </ac:spMkLst>
        </pc:spChg>
        <pc:spChg chg="mod">
          <ac:chgData name="Julian, Rachel" userId="f69648e8-9c2c-4a50-8de0-8690e3f175cb" providerId="ADAL" clId="{3062A7D6-16DB-4152-AB5E-D78D30543677}" dt="2022-06-17T09:14:50.902" v="51" actId="26606"/>
          <ac:spMkLst>
            <pc:docMk/>
            <pc:sldMk cId="3997806991" sldId="272"/>
            <ac:spMk id="3" creationId="{45BB7E7B-EEAE-477D-BB9E-C78D6F5B2D60}"/>
          </ac:spMkLst>
        </pc:spChg>
        <pc:spChg chg="add">
          <ac:chgData name="Julian, Rachel" userId="f69648e8-9c2c-4a50-8de0-8690e3f175cb" providerId="ADAL" clId="{3062A7D6-16DB-4152-AB5E-D78D30543677}" dt="2022-06-17T09:14:50.902" v="51" actId="26606"/>
          <ac:spMkLst>
            <pc:docMk/>
            <pc:sldMk cId="3997806991" sldId="272"/>
            <ac:spMk id="8" creationId="{2A8AA5BC-4F7A-4226-8F99-6D824B226A97}"/>
          </ac:spMkLst>
        </pc:spChg>
        <pc:spChg chg="add">
          <ac:chgData name="Julian, Rachel" userId="f69648e8-9c2c-4a50-8de0-8690e3f175cb" providerId="ADAL" clId="{3062A7D6-16DB-4152-AB5E-D78D30543677}" dt="2022-06-17T09:14:50.902" v="51" actId="26606"/>
          <ac:spMkLst>
            <pc:docMk/>
            <pc:sldMk cId="3997806991" sldId="272"/>
            <ac:spMk id="10" creationId="{3E5445C6-DD42-4979-86FF-03730E8C6DB0}"/>
          </ac:spMkLst>
        </pc:spChg>
        <pc:cxnChg chg="add">
          <ac:chgData name="Julian, Rachel" userId="f69648e8-9c2c-4a50-8de0-8690e3f175cb" providerId="ADAL" clId="{3062A7D6-16DB-4152-AB5E-D78D30543677}" dt="2022-06-17T09:14:50.902" v="51" actId="26606"/>
          <ac:cxnSpMkLst>
            <pc:docMk/>
            <pc:sldMk cId="3997806991" sldId="272"/>
            <ac:cxnSpMk id="12" creationId="{45000665-DFC7-417E-8FD7-516A0F15C975}"/>
          </ac:cxnSpMkLst>
        </pc:cxnChg>
      </pc:sldChg>
      <pc:sldChg chg="addSp delSp modSp new mod ord setBg">
        <pc:chgData name="Julian, Rachel" userId="f69648e8-9c2c-4a50-8de0-8690e3f175cb" providerId="ADAL" clId="{3062A7D6-16DB-4152-AB5E-D78D30543677}" dt="2022-06-20T10:18:19.661" v="326"/>
        <pc:sldMkLst>
          <pc:docMk/>
          <pc:sldMk cId="3977135612" sldId="273"/>
        </pc:sldMkLst>
        <pc:spChg chg="mod ord">
          <ac:chgData name="Julian, Rachel" userId="f69648e8-9c2c-4a50-8de0-8690e3f175cb" providerId="ADAL" clId="{3062A7D6-16DB-4152-AB5E-D78D30543677}" dt="2022-06-17T09:13:51.471" v="50" actId="26606"/>
          <ac:spMkLst>
            <pc:docMk/>
            <pc:sldMk cId="3977135612" sldId="273"/>
            <ac:spMk id="2" creationId="{574287B7-7740-4FA7-9598-D4CCD5376D22}"/>
          </ac:spMkLst>
        </pc:spChg>
        <pc:spChg chg="del">
          <ac:chgData name="Julian, Rachel" userId="f69648e8-9c2c-4a50-8de0-8690e3f175cb" providerId="ADAL" clId="{3062A7D6-16DB-4152-AB5E-D78D30543677}" dt="2022-06-17T09:13:44.479" v="49" actId="931"/>
          <ac:spMkLst>
            <pc:docMk/>
            <pc:sldMk cId="3977135612" sldId="273"/>
            <ac:spMk id="3" creationId="{F299AF78-99E4-48B0-B829-F6180B4F19A0}"/>
          </ac:spMkLst>
        </pc:spChg>
        <pc:spChg chg="add">
          <ac:chgData name="Julian, Rachel" userId="f69648e8-9c2c-4a50-8de0-8690e3f175cb" providerId="ADAL" clId="{3062A7D6-16DB-4152-AB5E-D78D30543677}" dt="2022-06-17T09:13:51.471" v="50" actId="26606"/>
          <ac:spMkLst>
            <pc:docMk/>
            <pc:sldMk cId="3977135612" sldId="273"/>
            <ac:spMk id="10" creationId="{37C89E4B-3C9F-44B9-8B86-D9E3D112D8EC}"/>
          </ac:spMkLst>
        </pc:spChg>
        <pc:picChg chg="add mod">
          <ac:chgData name="Julian, Rachel" userId="f69648e8-9c2c-4a50-8de0-8690e3f175cb" providerId="ADAL" clId="{3062A7D6-16DB-4152-AB5E-D78D30543677}" dt="2022-06-17T09:13:51.471" v="50" actId="26606"/>
          <ac:picMkLst>
            <pc:docMk/>
            <pc:sldMk cId="3977135612" sldId="273"/>
            <ac:picMk id="5" creationId="{0D2DD57D-A0C0-4643-8945-3C1AEF802CF4}"/>
          </ac:picMkLst>
        </pc:picChg>
        <pc:cxnChg chg="add">
          <ac:chgData name="Julian, Rachel" userId="f69648e8-9c2c-4a50-8de0-8690e3f175cb" providerId="ADAL" clId="{3062A7D6-16DB-4152-AB5E-D78D30543677}" dt="2022-06-17T09:13:51.471" v="50" actId="26606"/>
          <ac:cxnSpMkLst>
            <pc:docMk/>
            <pc:sldMk cId="3977135612" sldId="273"/>
            <ac:cxnSpMk id="12" creationId="{AA2EAA10-076F-46BD-8F0F-B9A2FB77A85C}"/>
          </ac:cxnSpMkLst>
        </pc:cxnChg>
        <pc:cxnChg chg="add">
          <ac:chgData name="Julian, Rachel" userId="f69648e8-9c2c-4a50-8de0-8690e3f175cb" providerId="ADAL" clId="{3062A7D6-16DB-4152-AB5E-D78D30543677}" dt="2022-06-17T09:13:51.471" v="50" actId="26606"/>
          <ac:cxnSpMkLst>
            <pc:docMk/>
            <pc:sldMk cId="3977135612" sldId="273"/>
            <ac:cxnSpMk id="14" creationId="{D891E407-403B-4764-86C9-33A56D3BCAA3}"/>
          </ac:cxnSpMkLst>
        </pc:cxnChg>
      </pc:sldChg>
      <pc:sldChg chg="addSp delSp modSp new mod">
        <pc:chgData name="Julian, Rachel" userId="f69648e8-9c2c-4a50-8de0-8690e3f175cb" providerId="ADAL" clId="{3062A7D6-16DB-4152-AB5E-D78D30543677}" dt="2022-06-20T09:09:47.439" v="235" actId="20577"/>
        <pc:sldMkLst>
          <pc:docMk/>
          <pc:sldMk cId="3308284903" sldId="274"/>
        </pc:sldMkLst>
        <pc:spChg chg="mod">
          <ac:chgData name="Julian, Rachel" userId="f69648e8-9c2c-4a50-8de0-8690e3f175cb" providerId="ADAL" clId="{3062A7D6-16DB-4152-AB5E-D78D30543677}" dt="2022-06-20T09:09:36.263" v="214" actId="20577"/>
          <ac:spMkLst>
            <pc:docMk/>
            <pc:sldMk cId="3308284903" sldId="274"/>
            <ac:spMk id="2" creationId="{9EA686F9-15EA-4EDC-AD21-2637302EA513}"/>
          </ac:spMkLst>
        </pc:spChg>
        <pc:spChg chg="add mod">
          <ac:chgData name="Julian, Rachel" userId="f69648e8-9c2c-4a50-8de0-8690e3f175cb" providerId="ADAL" clId="{3062A7D6-16DB-4152-AB5E-D78D30543677}" dt="2022-06-20T09:09:44.050" v="227" actId="20577"/>
          <ac:spMkLst>
            <pc:docMk/>
            <pc:sldMk cId="3308284903" sldId="274"/>
            <ac:spMk id="8" creationId="{F6774FAA-7B90-426D-886A-20C0D6F62C59}"/>
          </ac:spMkLst>
        </pc:spChg>
        <pc:spChg chg="add mod">
          <ac:chgData name="Julian, Rachel" userId="f69648e8-9c2c-4a50-8de0-8690e3f175cb" providerId="ADAL" clId="{3062A7D6-16DB-4152-AB5E-D78D30543677}" dt="2022-06-20T09:09:47.439" v="235" actId="20577"/>
          <ac:spMkLst>
            <pc:docMk/>
            <pc:sldMk cId="3308284903" sldId="274"/>
            <ac:spMk id="9" creationId="{7C902042-D842-4A03-851A-C3D5F8810917}"/>
          </ac:spMkLst>
        </pc:spChg>
        <pc:spChg chg="add mod">
          <ac:chgData name="Julian, Rachel" userId="f69648e8-9c2c-4a50-8de0-8690e3f175cb" providerId="ADAL" clId="{3062A7D6-16DB-4152-AB5E-D78D30543677}" dt="2022-06-20T09:09:40.318" v="219" actId="20577"/>
          <ac:spMkLst>
            <pc:docMk/>
            <pc:sldMk cId="3308284903" sldId="274"/>
            <ac:spMk id="15" creationId="{E44D9981-F4AF-45BB-8F13-3E9EE9B5CAFD}"/>
          </ac:spMkLst>
        </pc:spChg>
        <pc:inkChg chg="add del">
          <ac:chgData name="Julian, Rachel" userId="f69648e8-9c2c-4a50-8de0-8690e3f175cb" providerId="ADAL" clId="{3062A7D6-16DB-4152-AB5E-D78D30543677}" dt="2022-06-20T09:08:38.787" v="190" actId="9405"/>
          <ac:inkMkLst>
            <pc:docMk/>
            <pc:sldMk cId="3308284903" sldId="274"/>
            <ac:inkMk id="4" creationId="{071932F3-BFCA-47ED-BE62-85481D2B28A6}"/>
          </ac:inkMkLst>
        </pc:inkChg>
        <pc:inkChg chg="add del">
          <ac:chgData name="Julian, Rachel" userId="f69648e8-9c2c-4a50-8de0-8690e3f175cb" providerId="ADAL" clId="{3062A7D6-16DB-4152-AB5E-D78D30543677}" dt="2022-06-20T09:08:33.113" v="189" actId="9405"/>
          <ac:inkMkLst>
            <pc:docMk/>
            <pc:sldMk cId="3308284903" sldId="274"/>
            <ac:inkMk id="5" creationId="{08378894-F1E7-4480-9737-F32250CB5085}"/>
          </ac:inkMkLst>
        </pc:inkChg>
        <pc:inkChg chg="add del">
          <ac:chgData name="Julian, Rachel" userId="f69648e8-9c2c-4a50-8de0-8690e3f175cb" providerId="ADAL" clId="{3062A7D6-16DB-4152-AB5E-D78D30543677}" dt="2022-06-20T09:08:54.858" v="192" actId="34122"/>
          <ac:inkMkLst>
            <pc:docMk/>
            <pc:sldMk cId="3308284903" sldId="274"/>
            <ac:inkMk id="6" creationId="{D0AE0EB3-3084-41CA-B24D-47840601F586}"/>
          </ac:inkMkLst>
        </pc:inkChg>
      </pc:sldChg>
      <pc:sldChg chg="addSp delSp modSp new mod">
        <pc:chgData name="Julian, Rachel" userId="f69648e8-9c2c-4a50-8de0-8690e3f175cb" providerId="ADAL" clId="{3062A7D6-16DB-4152-AB5E-D78D30543677}" dt="2022-06-20T09:42:34.329" v="282" actId="12"/>
        <pc:sldMkLst>
          <pc:docMk/>
          <pc:sldMk cId="1949256694" sldId="275"/>
        </pc:sldMkLst>
        <pc:spChg chg="mod">
          <ac:chgData name="Julian, Rachel" userId="f69648e8-9c2c-4a50-8de0-8690e3f175cb" providerId="ADAL" clId="{3062A7D6-16DB-4152-AB5E-D78D30543677}" dt="2022-06-20T09:11:28.004" v="254" actId="20577"/>
          <ac:spMkLst>
            <pc:docMk/>
            <pc:sldMk cId="1949256694" sldId="275"/>
            <ac:spMk id="2" creationId="{42741B7B-BB90-482C-BEC8-DCEFC4C11689}"/>
          </ac:spMkLst>
        </pc:spChg>
        <pc:spChg chg="mod">
          <ac:chgData name="Julian, Rachel" userId="f69648e8-9c2c-4a50-8de0-8690e3f175cb" providerId="ADAL" clId="{3062A7D6-16DB-4152-AB5E-D78D30543677}" dt="2022-06-20T09:42:34.329" v="282" actId="12"/>
          <ac:spMkLst>
            <pc:docMk/>
            <pc:sldMk cId="1949256694" sldId="275"/>
            <ac:spMk id="3" creationId="{B81B12E2-8B15-4C4C-BF34-1EFCF19CBEB6}"/>
          </ac:spMkLst>
        </pc:spChg>
        <pc:spChg chg="add mod">
          <ac:chgData name="Julian, Rachel" userId="f69648e8-9c2c-4a50-8de0-8690e3f175cb" providerId="ADAL" clId="{3062A7D6-16DB-4152-AB5E-D78D30543677}" dt="2022-06-20T09:41:43.468" v="266" actId="1076"/>
          <ac:spMkLst>
            <pc:docMk/>
            <pc:sldMk cId="1949256694" sldId="275"/>
            <ac:spMk id="29" creationId="{F0AC07F3-C60D-42CD-80FD-C86B7C40CAE5}"/>
          </ac:spMkLst>
        </pc:spChg>
        <pc:spChg chg="add mod">
          <ac:chgData name="Julian, Rachel" userId="f69648e8-9c2c-4a50-8de0-8690e3f175cb" providerId="ADAL" clId="{3062A7D6-16DB-4152-AB5E-D78D30543677}" dt="2022-06-20T09:12:11.308" v="263" actId="14100"/>
          <ac:spMkLst>
            <pc:docMk/>
            <pc:sldMk cId="1949256694" sldId="275"/>
            <ac:spMk id="31" creationId="{2E1090DF-BF20-4E1D-A4FF-7BCC3860B6A2}"/>
          </ac:spMkLst>
        </pc:spChg>
        <pc:grpChg chg="del mod">
          <ac:chgData name="Julian, Rachel" userId="f69648e8-9c2c-4a50-8de0-8690e3f175cb" providerId="ADAL" clId="{3062A7D6-16DB-4152-AB5E-D78D30543677}" dt="2022-06-20T09:11:54.743" v="261"/>
          <ac:grpSpMkLst>
            <pc:docMk/>
            <pc:sldMk cId="1949256694" sldId="275"/>
            <ac:grpSpMk id="6" creationId="{90D34E75-6156-47FB-9359-E43576F7EA9F}"/>
          </ac:grpSpMkLst>
        </pc:grpChg>
        <pc:grpChg chg="del mod">
          <ac:chgData name="Julian, Rachel" userId="f69648e8-9c2c-4a50-8de0-8690e3f175cb" providerId="ADAL" clId="{3062A7D6-16DB-4152-AB5E-D78D30543677}" dt="2022-06-20T09:12:06.380" v="262" actId="34122"/>
          <ac:grpSpMkLst>
            <pc:docMk/>
            <pc:sldMk cId="1949256694" sldId="275"/>
            <ac:grpSpMk id="10" creationId="{E29B5AD0-6D8F-47D1-BD49-3CBADCF57784}"/>
          </ac:grpSpMkLst>
        </pc:grpChg>
        <pc:grpChg chg="del mod">
          <ac:chgData name="Julian, Rachel" userId="f69648e8-9c2c-4a50-8de0-8690e3f175cb" providerId="ADAL" clId="{3062A7D6-16DB-4152-AB5E-D78D30543677}" dt="2022-06-20T09:41:28.608" v="264" actId="34122"/>
          <ac:grpSpMkLst>
            <pc:docMk/>
            <pc:sldMk cId="1949256694" sldId="275"/>
            <ac:grpSpMk id="11" creationId="{170FB1BB-61BA-4243-A73D-4CF4F720D308}"/>
          </ac:grpSpMkLst>
        </pc:grpChg>
        <pc:inkChg chg="add del mod">
          <ac:chgData name="Julian, Rachel" userId="f69648e8-9c2c-4a50-8de0-8690e3f175cb" providerId="ADAL" clId="{3062A7D6-16DB-4152-AB5E-D78D30543677}" dt="2022-06-20T09:12:06.380" v="262" actId="34122"/>
          <ac:inkMkLst>
            <pc:docMk/>
            <pc:sldMk cId="1949256694" sldId="275"/>
            <ac:inkMk id="4" creationId="{62C17358-A467-4C31-878C-BEB55C471B58}"/>
          </ac:inkMkLst>
        </pc:inkChg>
        <pc:inkChg chg="add del mod topLvl">
          <ac:chgData name="Julian, Rachel" userId="f69648e8-9c2c-4a50-8de0-8690e3f175cb" providerId="ADAL" clId="{3062A7D6-16DB-4152-AB5E-D78D30543677}" dt="2022-06-20T09:41:28.608" v="264" actId="34122"/>
          <ac:inkMkLst>
            <pc:docMk/>
            <pc:sldMk cId="1949256694" sldId="275"/>
            <ac:inkMk id="5" creationId="{25AA5A2A-BBAE-4F1E-87A1-3D19F5B09B95}"/>
          </ac:inkMkLst>
        </pc:inkChg>
        <pc:inkChg chg="add del mod topLvl">
          <ac:chgData name="Julian, Rachel" userId="f69648e8-9c2c-4a50-8de0-8690e3f175cb" providerId="ADAL" clId="{3062A7D6-16DB-4152-AB5E-D78D30543677}" dt="2022-06-20T09:41:28.608" v="264" actId="34122"/>
          <ac:inkMkLst>
            <pc:docMk/>
            <pc:sldMk cId="1949256694" sldId="275"/>
            <ac:inkMk id="7" creationId="{F6EE4B2E-4D02-438B-880E-7190BC98872B}"/>
          </ac:inkMkLst>
        </pc:inkChg>
        <pc:inkChg chg="add del mod topLvl">
          <ac:chgData name="Julian, Rachel" userId="f69648e8-9c2c-4a50-8de0-8690e3f175cb" providerId="ADAL" clId="{3062A7D6-16DB-4152-AB5E-D78D30543677}" dt="2022-06-20T09:12:06.380" v="262" actId="34122"/>
          <ac:inkMkLst>
            <pc:docMk/>
            <pc:sldMk cId="1949256694" sldId="275"/>
            <ac:inkMk id="8" creationId="{C344D6A2-6B1B-4682-A2B2-3F621630D24E}"/>
          </ac:inkMkLst>
        </pc:inkChg>
        <pc:inkChg chg="add del mod topLvl">
          <ac:chgData name="Julian, Rachel" userId="f69648e8-9c2c-4a50-8de0-8690e3f175cb" providerId="ADAL" clId="{3062A7D6-16DB-4152-AB5E-D78D30543677}" dt="2022-06-20T09:12:06.380" v="262" actId="34122"/>
          <ac:inkMkLst>
            <pc:docMk/>
            <pc:sldMk cId="1949256694" sldId="275"/>
            <ac:inkMk id="9" creationId="{ED6CD9F9-C703-4F31-BDE1-7CD2BF6ACF4B}"/>
          </ac:inkMkLst>
        </pc:inkChg>
      </pc:sldChg>
      <pc:sldChg chg="new del">
        <pc:chgData name="Julian, Rachel" userId="f69648e8-9c2c-4a50-8de0-8690e3f175cb" providerId="ADAL" clId="{3062A7D6-16DB-4152-AB5E-D78D30543677}" dt="2022-06-20T09:11:14.691" v="237" actId="47"/>
        <pc:sldMkLst>
          <pc:docMk/>
          <pc:sldMk cId="3791228044"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7C7AB-66AF-4CE3-92D0-BFFF804FDAB2}"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C73F44BE-C64D-4152-97B0-2CB4A7527A6B}">
      <dgm:prSet/>
      <dgm:spPr/>
      <dgm:t>
        <a:bodyPr/>
        <a:lstStyle/>
        <a:p>
          <a:r>
            <a:rPr lang="en-GB"/>
            <a:t>UCP is nonviolent. It explicitly uses nonviolence as the underlying values, process and lens to explain how it works.</a:t>
          </a:r>
          <a:endParaRPr lang="en-US"/>
        </a:p>
      </dgm:t>
    </dgm:pt>
    <dgm:pt modelId="{EFF71499-90AE-4082-A623-CB2B08F19614}" type="parTrans" cxnId="{6A306534-628C-49B1-81DD-BAD5A146A1F5}">
      <dgm:prSet/>
      <dgm:spPr/>
      <dgm:t>
        <a:bodyPr/>
        <a:lstStyle/>
        <a:p>
          <a:endParaRPr lang="en-US"/>
        </a:p>
      </dgm:t>
    </dgm:pt>
    <dgm:pt modelId="{C2CC7D49-3E80-4929-8F0F-BF3703CBF05E}" type="sibTrans" cxnId="{6A306534-628C-49B1-81DD-BAD5A146A1F5}">
      <dgm:prSet phldrT="1" phldr="0"/>
      <dgm:spPr/>
      <dgm:t>
        <a:bodyPr/>
        <a:lstStyle/>
        <a:p>
          <a:r>
            <a:rPr lang="en-US"/>
            <a:t>1</a:t>
          </a:r>
        </a:p>
      </dgm:t>
    </dgm:pt>
    <dgm:pt modelId="{745DCBAE-7E4E-4AC0-9F71-6BD388557FB7}">
      <dgm:prSet/>
      <dgm:spPr/>
      <dgm:t>
        <a:bodyPr/>
        <a:lstStyle/>
        <a:p>
          <a:r>
            <a:rPr lang="en-GB"/>
            <a:t>Nonviolent approaches are under-represented in security, protection and conflict management research.</a:t>
          </a:r>
          <a:endParaRPr lang="en-US"/>
        </a:p>
      </dgm:t>
    </dgm:pt>
    <dgm:pt modelId="{4499CE6B-7CEF-4F1E-B9A9-6BA44BEA38DC}" type="parTrans" cxnId="{57838226-C1BD-4BD4-9612-0FCD9295B5AE}">
      <dgm:prSet/>
      <dgm:spPr/>
      <dgm:t>
        <a:bodyPr/>
        <a:lstStyle/>
        <a:p>
          <a:endParaRPr lang="en-US"/>
        </a:p>
      </dgm:t>
    </dgm:pt>
    <dgm:pt modelId="{58627E60-3789-4B22-9011-C47049D144E9}" type="sibTrans" cxnId="{57838226-C1BD-4BD4-9612-0FCD9295B5AE}">
      <dgm:prSet phldrT="2" phldr="0"/>
      <dgm:spPr/>
      <dgm:t>
        <a:bodyPr/>
        <a:lstStyle/>
        <a:p>
          <a:r>
            <a:rPr lang="en-US"/>
            <a:t>2</a:t>
          </a:r>
        </a:p>
      </dgm:t>
    </dgm:pt>
    <dgm:pt modelId="{C1D277B5-5614-4F72-8A42-715A6D1D81A2}">
      <dgm:prSet/>
      <dgm:spPr/>
      <dgm:t>
        <a:bodyPr/>
        <a:lstStyle/>
        <a:p>
          <a:r>
            <a:rPr lang="en-GB"/>
            <a:t>By exploring the relationship with nonviolence theory we can present the transformative influence in both practice and theorical developments of protection, especially those in which community organising is used.</a:t>
          </a:r>
          <a:endParaRPr lang="en-US"/>
        </a:p>
      </dgm:t>
    </dgm:pt>
    <dgm:pt modelId="{C30654F2-6371-4AC4-BC97-D8BBD7DB7E68}" type="parTrans" cxnId="{751EEC91-4CBE-4A09-90C4-5707D6D8B3CD}">
      <dgm:prSet/>
      <dgm:spPr/>
      <dgm:t>
        <a:bodyPr/>
        <a:lstStyle/>
        <a:p>
          <a:endParaRPr lang="en-US"/>
        </a:p>
      </dgm:t>
    </dgm:pt>
    <dgm:pt modelId="{E734273B-57B3-46B7-BCAE-443962C8ABB7}" type="sibTrans" cxnId="{751EEC91-4CBE-4A09-90C4-5707D6D8B3CD}">
      <dgm:prSet phldrT="3" phldr="0"/>
      <dgm:spPr/>
      <dgm:t>
        <a:bodyPr/>
        <a:lstStyle/>
        <a:p>
          <a:r>
            <a:rPr lang="en-US"/>
            <a:t>3</a:t>
          </a:r>
        </a:p>
      </dgm:t>
    </dgm:pt>
    <dgm:pt modelId="{76E04CB5-DD5C-43E1-94D9-89E5F68F8B94}" type="pres">
      <dgm:prSet presAssocID="{0AF7C7AB-66AF-4CE3-92D0-BFFF804FDAB2}" presName="Name0" presStyleCnt="0">
        <dgm:presLayoutVars>
          <dgm:animLvl val="lvl"/>
          <dgm:resizeHandles val="exact"/>
        </dgm:presLayoutVars>
      </dgm:prSet>
      <dgm:spPr/>
    </dgm:pt>
    <dgm:pt modelId="{B6623B76-3C7D-4296-85A0-ADA02C844DFB}" type="pres">
      <dgm:prSet presAssocID="{C73F44BE-C64D-4152-97B0-2CB4A7527A6B}" presName="compositeNode" presStyleCnt="0">
        <dgm:presLayoutVars>
          <dgm:bulletEnabled val="1"/>
        </dgm:presLayoutVars>
      </dgm:prSet>
      <dgm:spPr/>
    </dgm:pt>
    <dgm:pt modelId="{55CD15BD-63A7-4BCA-8685-213F7A2B0B4F}" type="pres">
      <dgm:prSet presAssocID="{C73F44BE-C64D-4152-97B0-2CB4A7527A6B}" presName="bgRect" presStyleLbl="bgAccFollowNode1" presStyleIdx="0" presStyleCnt="3"/>
      <dgm:spPr/>
    </dgm:pt>
    <dgm:pt modelId="{4F09DF8D-18C3-4467-BDDE-34328C14A9D2}" type="pres">
      <dgm:prSet presAssocID="{C2CC7D49-3E80-4929-8F0F-BF3703CBF05E}" presName="sibTransNodeCircle" presStyleLbl="alignNode1" presStyleIdx="0" presStyleCnt="6">
        <dgm:presLayoutVars>
          <dgm:chMax val="0"/>
          <dgm:bulletEnabled/>
        </dgm:presLayoutVars>
      </dgm:prSet>
      <dgm:spPr/>
    </dgm:pt>
    <dgm:pt modelId="{1E54A832-A073-4074-BB2A-81E37E3A8D84}" type="pres">
      <dgm:prSet presAssocID="{C73F44BE-C64D-4152-97B0-2CB4A7527A6B}" presName="bottomLine" presStyleLbl="alignNode1" presStyleIdx="1" presStyleCnt="6">
        <dgm:presLayoutVars/>
      </dgm:prSet>
      <dgm:spPr/>
    </dgm:pt>
    <dgm:pt modelId="{07780AC3-EDD2-45C1-B038-84DC5E657B67}" type="pres">
      <dgm:prSet presAssocID="{C73F44BE-C64D-4152-97B0-2CB4A7527A6B}" presName="nodeText" presStyleLbl="bgAccFollowNode1" presStyleIdx="0" presStyleCnt="3">
        <dgm:presLayoutVars>
          <dgm:bulletEnabled val="1"/>
        </dgm:presLayoutVars>
      </dgm:prSet>
      <dgm:spPr/>
    </dgm:pt>
    <dgm:pt modelId="{E6FA14AF-93ED-45D2-BBCC-4286EA3CFAAB}" type="pres">
      <dgm:prSet presAssocID="{C2CC7D49-3E80-4929-8F0F-BF3703CBF05E}" presName="sibTrans" presStyleCnt="0"/>
      <dgm:spPr/>
    </dgm:pt>
    <dgm:pt modelId="{FF05D406-2170-4761-8AB5-CD088069DF6C}" type="pres">
      <dgm:prSet presAssocID="{745DCBAE-7E4E-4AC0-9F71-6BD388557FB7}" presName="compositeNode" presStyleCnt="0">
        <dgm:presLayoutVars>
          <dgm:bulletEnabled val="1"/>
        </dgm:presLayoutVars>
      </dgm:prSet>
      <dgm:spPr/>
    </dgm:pt>
    <dgm:pt modelId="{A5BF9EF2-1FC9-4D0C-A519-BDD5B59CA51E}" type="pres">
      <dgm:prSet presAssocID="{745DCBAE-7E4E-4AC0-9F71-6BD388557FB7}" presName="bgRect" presStyleLbl="bgAccFollowNode1" presStyleIdx="1" presStyleCnt="3"/>
      <dgm:spPr/>
    </dgm:pt>
    <dgm:pt modelId="{3C61FE48-8DB5-4809-B2E9-23A36A50CF63}" type="pres">
      <dgm:prSet presAssocID="{58627E60-3789-4B22-9011-C47049D144E9}" presName="sibTransNodeCircle" presStyleLbl="alignNode1" presStyleIdx="2" presStyleCnt="6">
        <dgm:presLayoutVars>
          <dgm:chMax val="0"/>
          <dgm:bulletEnabled/>
        </dgm:presLayoutVars>
      </dgm:prSet>
      <dgm:spPr/>
    </dgm:pt>
    <dgm:pt modelId="{7C2FE913-77C0-4A4A-B5ED-BD587EAEF7D4}" type="pres">
      <dgm:prSet presAssocID="{745DCBAE-7E4E-4AC0-9F71-6BD388557FB7}" presName="bottomLine" presStyleLbl="alignNode1" presStyleIdx="3" presStyleCnt="6">
        <dgm:presLayoutVars/>
      </dgm:prSet>
      <dgm:spPr/>
    </dgm:pt>
    <dgm:pt modelId="{FED67A25-7B38-449C-AAB6-0BC1E7A10715}" type="pres">
      <dgm:prSet presAssocID="{745DCBAE-7E4E-4AC0-9F71-6BD388557FB7}" presName="nodeText" presStyleLbl="bgAccFollowNode1" presStyleIdx="1" presStyleCnt="3">
        <dgm:presLayoutVars>
          <dgm:bulletEnabled val="1"/>
        </dgm:presLayoutVars>
      </dgm:prSet>
      <dgm:spPr/>
    </dgm:pt>
    <dgm:pt modelId="{6DD7290F-F3C3-4129-82E2-76E50C7989A8}" type="pres">
      <dgm:prSet presAssocID="{58627E60-3789-4B22-9011-C47049D144E9}" presName="sibTrans" presStyleCnt="0"/>
      <dgm:spPr/>
    </dgm:pt>
    <dgm:pt modelId="{FD925339-5AE1-4658-988A-5583CD67249C}" type="pres">
      <dgm:prSet presAssocID="{C1D277B5-5614-4F72-8A42-715A6D1D81A2}" presName="compositeNode" presStyleCnt="0">
        <dgm:presLayoutVars>
          <dgm:bulletEnabled val="1"/>
        </dgm:presLayoutVars>
      </dgm:prSet>
      <dgm:spPr/>
    </dgm:pt>
    <dgm:pt modelId="{997398E9-91E0-4ECE-A2AD-66A43058BE93}" type="pres">
      <dgm:prSet presAssocID="{C1D277B5-5614-4F72-8A42-715A6D1D81A2}" presName="bgRect" presStyleLbl="bgAccFollowNode1" presStyleIdx="2" presStyleCnt="3"/>
      <dgm:spPr/>
    </dgm:pt>
    <dgm:pt modelId="{5F69A371-E645-4AB5-AAB2-23C367F30243}" type="pres">
      <dgm:prSet presAssocID="{E734273B-57B3-46B7-BCAE-443962C8ABB7}" presName="sibTransNodeCircle" presStyleLbl="alignNode1" presStyleIdx="4" presStyleCnt="6">
        <dgm:presLayoutVars>
          <dgm:chMax val="0"/>
          <dgm:bulletEnabled/>
        </dgm:presLayoutVars>
      </dgm:prSet>
      <dgm:spPr/>
    </dgm:pt>
    <dgm:pt modelId="{6A111F0B-05CD-4ED6-A6D5-3087897AD26F}" type="pres">
      <dgm:prSet presAssocID="{C1D277B5-5614-4F72-8A42-715A6D1D81A2}" presName="bottomLine" presStyleLbl="alignNode1" presStyleIdx="5" presStyleCnt="6">
        <dgm:presLayoutVars/>
      </dgm:prSet>
      <dgm:spPr/>
    </dgm:pt>
    <dgm:pt modelId="{F8CFE274-E06A-4C51-B87B-734E2B730815}" type="pres">
      <dgm:prSet presAssocID="{C1D277B5-5614-4F72-8A42-715A6D1D81A2}" presName="nodeText" presStyleLbl="bgAccFollowNode1" presStyleIdx="2" presStyleCnt="3">
        <dgm:presLayoutVars>
          <dgm:bulletEnabled val="1"/>
        </dgm:presLayoutVars>
      </dgm:prSet>
      <dgm:spPr/>
    </dgm:pt>
  </dgm:ptLst>
  <dgm:cxnLst>
    <dgm:cxn modelId="{437DC203-BF01-46B4-95A8-5E9EFED37FF5}" type="presOf" srcId="{745DCBAE-7E4E-4AC0-9F71-6BD388557FB7}" destId="{A5BF9EF2-1FC9-4D0C-A519-BDD5B59CA51E}" srcOrd="0" destOrd="0" presId="urn:microsoft.com/office/officeart/2016/7/layout/BasicLinearProcessNumbered"/>
    <dgm:cxn modelId="{F9815809-3888-4F02-A501-D62F2EB28960}" type="presOf" srcId="{745DCBAE-7E4E-4AC0-9F71-6BD388557FB7}" destId="{FED67A25-7B38-449C-AAB6-0BC1E7A10715}" srcOrd="1" destOrd="0" presId="urn:microsoft.com/office/officeart/2016/7/layout/BasicLinearProcessNumbered"/>
    <dgm:cxn modelId="{57838226-C1BD-4BD4-9612-0FCD9295B5AE}" srcId="{0AF7C7AB-66AF-4CE3-92D0-BFFF804FDAB2}" destId="{745DCBAE-7E4E-4AC0-9F71-6BD388557FB7}" srcOrd="1" destOrd="0" parTransId="{4499CE6B-7CEF-4F1E-B9A9-6BA44BEA38DC}" sibTransId="{58627E60-3789-4B22-9011-C47049D144E9}"/>
    <dgm:cxn modelId="{89379127-CF64-49A6-8DD5-03B043ADDD20}" type="presOf" srcId="{C73F44BE-C64D-4152-97B0-2CB4A7527A6B}" destId="{55CD15BD-63A7-4BCA-8685-213F7A2B0B4F}" srcOrd="0" destOrd="0" presId="urn:microsoft.com/office/officeart/2016/7/layout/BasicLinearProcessNumbered"/>
    <dgm:cxn modelId="{6A306534-628C-49B1-81DD-BAD5A146A1F5}" srcId="{0AF7C7AB-66AF-4CE3-92D0-BFFF804FDAB2}" destId="{C73F44BE-C64D-4152-97B0-2CB4A7527A6B}" srcOrd="0" destOrd="0" parTransId="{EFF71499-90AE-4082-A623-CB2B08F19614}" sibTransId="{C2CC7D49-3E80-4929-8F0F-BF3703CBF05E}"/>
    <dgm:cxn modelId="{751EEC91-4CBE-4A09-90C4-5707D6D8B3CD}" srcId="{0AF7C7AB-66AF-4CE3-92D0-BFFF804FDAB2}" destId="{C1D277B5-5614-4F72-8A42-715A6D1D81A2}" srcOrd="2" destOrd="0" parTransId="{C30654F2-6371-4AC4-BC97-D8BBD7DB7E68}" sibTransId="{E734273B-57B3-46B7-BCAE-443962C8ABB7}"/>
    <dgm:cxn modelId="{0EBA13BB-E01C-4968-91F1-99FC7D11CDEC}" type="presOf" srcId="{E734273B-57B3-46B7-BCAE-443962C8ABB7}" destId="{5F69A371-E645-4AB5-AAB2-23C367F30243}" srcOrd="0" destOrd="0" presId="urn:microsoft.com/office/officeart/2016/7/layout/BasicLinearProcessNumbered"/>
    <dgm:cxn modelId="{65E12EBC-EFCF-4FC1-AD21-BDC9234E02F4}" type="presOf" srcId="{C1D277B5-5614-4F72-8A42-715A6D1D81A2}" destId="{997398E9-91E0-4ECE-A2AD-66A43058BE93}" srcOrd="0" destOrd="0" presId="urn:microsoft.com/office/officeart/2016/7/layout/BasicLinearProcessNumbered"/>
    <dgm:cxn modelId="{8653F2CB-C502-480A-840F-8795CA62402D}" type="presOf" srcId="{C73F44BE-C64D-4152-97B0-2CB4A7527A6B}" destId="{07780AC3-EDD2-45C1-B038-84DC5E657B67}" srcOrd="1" destOrd="0" presId="urn:microsoft.com/office/officeart/2016/7/layout/BasicLinearProcessNumbered"/>
    <dgm:cxn modelId="{A2BC79D8-724B-4C5C-BCBB-3C8AA0D860ED}" type="presOf" srcId="{C1D277B5-5614-4F72-8A42-715A6D1D81A2}" destId="{F8CFE274-E06A-4C51-B87B-734E2B730815}" srcOrd="1" destOrd="0" presId="urn:microsoft.com/office/officeart/2016/7/layout/BasicLinearProcessNumbered"/>
    <dgm:cxn modelId="{ED28DAD9-CEB2-4E05-B6DA-68F5DCA48BCF}" type="presOf" srcId="{C2CC7D49-3E80-4929-8F0F-BF3703CBF05E}" destId="{4F09DF8D-18C3-4467-BDDE-34328C14A9D2}" srcOrd="0" destOrd="0" presId="urn:microsoft.com/office/officeart/2016/7/layout/BasicLinearProcessNumbered"/>
    <dgm:cxn modelId="{57B92DEF-1948-49D3-A402-B543371DCAE7}" type="presOf" srcId="{0AF7C7AB-66AF-4CE3-92D0-BFFF804FDAB2}" destId="{76E04CB5-DD5C-43E1-94D9-89E5F68F8B94}" srcOrd="0" destOrd="0" presId="urn:microsoft.com/office/officeart/2016/7/layout/BasicLinearProcessNumbered"/>
    <dgm:cxn modelId="{43E838FE-AD08-4EEF-B315-2D9B9700C301}" type="presOf" srcId="{58627E60-3789-4B22-9011-C47049D144E9}" destId="{3C61FE48-8DB5-4809-B2E9-23A36A50CF63}" srcOrd="0" destOrd="0" presId="urn:microsoft.com/office/officeart/2016/7/layout/BasicLinearProcessNumbered"/>
    <dgm:cxn modelId="{1B000CDC-5370-4DE5-8264-EB9AE803C15F}" type="presParOf" srcId="{76E04CB5-DD5C-43E1-94D9-89E5F68F8B94}" destId="{B6623B76-3C7D-4296-85A0-ADA02C844DFB}" srcOrd="0" destOrd="0" presId="urn:microsoft.com/office/officeart/2016/7/layout/BasicLinearProcessNumbered"/>
    <dgm:cxn modelId="{FC255C49-9812-463D-AC3D-C943C160B18F}" type="presParOf" srcId="{B6623B76-3C7D-4296-85A0-ADA02C844DFB}" destId="{55CD15BD-63A7-4BCA-8685-213F7A2B0B4F}" srcOrd="0" destOrd="0" presId="urn:microsoft.com/office/officeart/2016/7/layout/BasicLinearProcessNumbered"/>
    <dgm:cxn modelId="{CC6B5A81-AF2A-4473-BE2B-1B51ACD7F91F}" type="presParOf" srcId="{B6623B76-3C7D-4296-85A0-ADA02C844DFB}" destId="{4F09DF8D-18C3-4467-BDDE-34328C14A9D2}" srcOrd="1" destOrd="0" presId="urn:microsoft.com/office/officeart/2016/7/layout/BasicLinearProcessNumbered"/>
    <dgm:cxn modelId="{DE50D02A-643A-4922-9AA2-99B2AAD187AD}" type="presParOf" srcId="{B6623B76-3C7D-4296-85A0-ADA02C844DFB}" destId="{1E54A832-A073-4074-BB2A-81E37E3A8D84}" srcOrd="2" destOrd="0" presId="urn:microsoft.com/office/officeart/2016/7/layout/BasicLinearProcessNumbered"/>
    <dgm:cxn modelId="{306BE2BE-67BD-49C5-B2E8-749E620EAE4A}" type="presParOf" srcId="{B6623B76-3C7D-4296-85A0-ADA02C844DFB}" destId="{07780AC3-EDD2-45C1-B038-84DC5E657B67}" srcOrd="3" destOrd="0" presId="urn:microsoft.com/office/officeart/2016/7/layout/BasicLinearProcessNumbered"/>
    <dgm:cxn modelId="{9C9E9919-B412-49F1-82AD-D43C9D4B2073}" type="presParOf" srcId="{76E04CB5-DD5C-43E1-94D9-89E5F68F8B94}" destId="{E6FA14AF-93ED-45D2-BBCC-4286EA3CFAAB}" srcOrd="1" destOrd="0" presId="urn:microsoft.com/office/officeart/2016/7/layout/BasicLinearProcessNumbered"/>
    <dgm:cxn modelId="{5BBF7135-B4C8-4F99-A64A-1105D6531157}" type="presParOf" srcId="{76E04CB5-DD5C-43E1-94D9-89E5F68F8B94}" destId="{FF05D406-2170-4761-8AB5-CD088069DF6C}" srcOrd="2" destOrd="0" presId="urn:microsoft.com/office/officeart/2016/7/layout/BasicLinearProcessNumbered"/>
    <dgm:cxn modelId="{B9466A08-033F-45B2-9EF8-4FD73D57E090}" type="presParOf" srcId="{FF05D406-2170-4761-8AB5-CD088069DF6C}" destId="{A5BF9EF2-1FC9-4D0C-A519-BDD5B59CA51E}" srcOrd="0" destOrd="0" presId="urn:microsoft.com/office/officeart/2016/7/layout/BasicLinearProcessNumbered"/>
    <dgm:cxn modelId="{02762366-BCBF-44FB-8E38-9AAA9F8000CD}" type="presParOf" srcId="{FF05D406-2170-4761-8AB5-CD088069DF6C}" destId="{3C61FE48-8DB5-4809-B2E9-23A36A50CF63}" srcOrd="1" destOrd="0" presId="urn:microsoft.com/office/officeart/2016/7/layout/BasicLinearProcessNumbered"/>
    <dgm:cxn modelId="{5ADA9783-B5D6-4156-96D7-BEFC9B2DB68F}" type="presParOf" srcId="{FF05D406-2170-4761-8AB5-CD088069DF6C}" destId="{7C2FE913-77C0-4A4A-B5ED-BD587EAEF7D4}" srcOrd="2" destOrd="0" presId="urn:microsoft.com/office/officeart/2016/7/layout/BasicLinearProcessNumbered"/>
    <dgm:cxn modelId="{496B5A16-B775-45D0-AB8A-D41F8B7D2A96}" type="presParOf" srcId="{FF05D406-2170-4761-8AB5-CD088069DF6C}" destId="{FED67A25-7B38-449C-AAB6-0BC1E7A10715}" srcOrd="3" destOrd="0" presId="urn:microsoft.com/office/officeart/2016/7/layout/BasicLinearProcessNumbered"/>
    <dgm:cxn modelId="{C938C88D-7E18-45DE-AC6B-DAF7F11097DC}" type="presParOf" srcId="{76E04CB5-DD5C-43E1-94D9-89E5F68F8B94}" destId="{6DD7290F-F3C3-4129-82E2-76E50C7989A8}" srcOrd="3" destOrd="0" presId="urn:microsoft.com/office/officeart/2016/7/layout/BasicLinearProcessNumbered"/>
    <dgm:cxn modelId="{73200259-41C1-4D59-8F24-D919DE150A5B}" type="presParOf" srcId="{76E04CB5-DD5C-43E1-94D9-89E5F68F8B94}" destId="{FD925339-5AE1-4658-988A-5583CD67249C}" srcOrd="4" destOrd="0" presId="urn:microsoft.com/office/officeart/2016/7/layout/BasicLinearProcessNumbered"/>
    <dgm:cxn modelId="{2323C43F-3860-40C9-A9D2-13D349ACE29C}" type="presParOf" srcId="{FD925339-5AE1-4658-988A-5583CD67249C}" destId="{997398E9-91E0-4ECE-A2AD-66A43058BE93}" srcOrd="0" destOrd="0" presId="urn:microsoft.com/office/officeart/2016/7/layout/BasicLinearProcessNumbered"/>
    <dgm:cxn modelId="{9FCFD9AE-9CD5-44E0-9428-9C01EA805F83}" type="presParOf" srcId="{FD925339-5AE1-4658-988A-5583CD67249C}" destId="{5F69A371-E645-4AB5-AAB2-23C367F30243}" srcOrd="1" destOrd="0" presId="urn:microsoft.com/office/officeart/2016/7/layout/BasicLinearProcessNumbered"/>
    <dgm:cxn modelId="{279E06C1-E070-4D33-B724-51FE5B8D139F}" type="presParOf" srcId="{FD925339-5AE1-4658-988A-5583CD67249C}" destId="{6A111F0B-05CD-4ED6-A6D5-3087897AD26F}" srcOrd="2" destOrd="0" presId="urn:microsoft.com/office/officeart/2016/7/layout/BasicLinearProcessNumbered"/>
    <dgm:cxn modelId="{FF352F46-97DD-4138-9275-8ECF2A51994C}" type="presParOf" srcId="{FD925339-5AE1-4658-988A-5583CD67249C}" destId="{F8CFE274-E06A-4C51-B87B-734E2B73081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BC5E5-3BEB-4664-837F-915457E103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897CE37-E63D-4CFF-BF87-AAD10359A928}">
      <dgm:prSet/>
      <dgm:spPr/>
      <dgm:t>
        <a:bodyPr/>
        <a:lstStyle/>
        <a:p>
          <a:r>
            <a:rPr lang="en-GB"/>
            <a:t>Through using participatory methods, and by listening to people when they explain what they do (and why) to protect other civilians we can see that…</a:t>
          </a:r>
          <a:endParaRPr lang="en-US"/>
        </a:p>
      </dgm:t>
    </dgm:pt>
    <dgm:pt modelId="{CFB055F7-20B0-4FFD-988D-1F83CA405A05}" type="parTrans" cxnId="{B622FCDE-DCC6-49D5-AA7B-94C738417F53}">
      <dgm:prSet/>
      <dgm:spPr/>
      <dgm:t>
        <a:bodyPr/>
        <a:lstStyle/>
        <a:p>
          <a:endParaRPr lang="en-US"/>
        </a:p>
      </dgm:t>
    </dgm:pt>
    <dgm:pt modelId="{87318EC7-E7C6-4D60-95CA-0F4A7EDA5480}" type="sibTrans" cxnId="{B622FCDE-DCC6-49D5-AA7B-94C738417F53}">
      <dgm:prSet/>
      <dgm:spPr/>
      <dgm:t>
        <a:bodyPr/>
        <a:lstStyle/>
        <a:p>
          <a:endParaRPr lang="en-US"/>
        </a:p>
      </dgm:t>
    </dgm:pt>
    <dgm:pt modelId="{44F9ECC1-6EAA-4D54-A5A8-F1CB32BCEB3B}">
      <dgm:prSet/>
      <dgm:spPr/>
      <dgm:t>
        <a:bodyPr/>
        <a:lstStyle/>
        <a:p>
          <a:r>
            <a:rPr lang="en-GB" dirty="0"/>
            <a:t>Nonviolence is used in methods and practices in the everyday</a:t>
          </a:r>
          <a:endParaRPr lang="en-US" dirty="0"/>
        </a:p>
      </dgm:t>
    </dgm:pt>
    <dgm:pt modelId="{680C66E4-DA23-45BB-B789-B85C4A3FB21C}" type="parTrans" cxnId="{5865B174-AFCB-4723-ACD4-8F749251E232}">
      <dgm:prSet/>
      <dgm:spPr/>
      <dgm:t>
        <a:bodyPr/>
        <a:lstStyle/>
        <a:p>
          <a:endParaRPr lang="en-US"/>
        </a:p>
      </dgm:t>
    </dgm:pt>
    <dgm:pt modelId="{00A259EA-78BF-4197-A967-2D5712E3F303}" type="sibTrans" cxnId="{5865B174-AFCB-4723-ACD4-8F749251E232}">
      <dgm:prSet/>
      <dgm:spPr/>
      <dgm:t>
        <a:bodyPr/>
        <a:lstStyle/>
        <a:p>
          <a:endParaRPr lang="en-US"/>
        </a:p>
      </dgm:t>
    </dgm:pt>
    <dgm:pt modelId="{F58C5789-1BAA-4D3C-9539-ECDC1ECBA05E}">
      <dgm:prSet/>
      <dgm:spPr/>
      <dgm:t>
        <a:bodyPr/>
        <a:lstStyle/>
        <a:p>
          <a:r>
            <a:rPr lang="en-GB"/>
            <a:t>Nonviolence helps explain why unarmed civilian protection works</a:t>
          </a:r>
          <a:endParaRPr lang="en-US"/>
        </a:p>
      </dgm:t>
    </dgm:pt>
    <dgm:pt modelId="{5A0121D4-A7A6-4FD5-A213-F726AB274914}" type="parTrans" cxnId="{822F3AAD-2FA7-4D4B-A81B-9BD28BC909F6}">
      <dgm:prSet/>
      <dgm:spPr/>
      <dgm:t>
        <a:bodyPr/>
        <a:lstStyle/>
        <a:p>
          <a:endParaRPr lang="en-US"/>
        </a:p>
      </dgm:t>
    </dgm:pt>
    <dgm:pt modelId="{1B498854-869B-4965-8C56-1EB168EC09DC}" type="sibTrans" cxnId="{822F3AAD-2FA7-4D4B-A81B-9BD28BC909F6}">
      <dgm:prSet/>
      <dgm:spPr/>
      <dgm:t>
        <a:bodyPr/>
        <a:lstStyle/>
        <a:p>
          <a:endParaRPr lang="en-US"/>
        </a:p>
      </dgm:t>
    </dgm:pt>
    <dgm:pt modelId="{AA297D67-49BE-4665-B7E1-D77E5B0D1045}">
      <dgm:prSet/>
      <dgm:spPr/>
      <dgm:t>
        <a:bodyPr/>
        <a:lstStyle/>
        <a:p>
          <a:r>
            <a:rPr lang="en-GB"/>
            <a:t>Nonviolence is necessary if we’re going to create the transformative long term peace.</a:t>
          </a:r>
          <a:endParaRPr lang="en-US"/>
        </a:p>
      </dgm:t>
    </dgm:pt>
    <dgm:pt modelId="{90C0E3D6-AE53-4A54-A9CA-C77C496B457A}" type="parTrans" cxnId="{D80D1BE0-AF1D-4665-BAFD-E31FEA86B4F8}">
      <dgm:prSet/>
      <dgm:spPr/>
      <dgm:t>
        <a:bodyPr/>
        <a:lstStyle/>
        <a:p>
          <a:endParaRPr lang="en-US"/>
        </a:p>
      </dgm:t>
    </dgm:pt>
    <dgm:pt modelId="{D5A78C4A-A1A5-4FBE-AE80-51745FBB5679}" type="sibTrans" cxnId="{D80D1BE0-AF1D-4665-BAFD-E31FEA86B4F8}">
      <dgm:prSet/>
      <dgm:spPr/>
      <dgm:t>
        <a:bodyPr/>
        <a:lstStyle/>
        <a:p>
          <a:endParaRPr lang="en-US"/>
        </a:p>
      </dgm:t>
    </dgm:pt>
    <dgm:pt modelId="{ADB69CF3-7BD5-45A0-947A-B4F05966C2D9}">
      <dgm:prSet/>
      <dgm:spPr/>
      <dgm:t>
        <a:bodyPr/>
        <a:lstStyle/>
        <a:p>
          <a:r>
            <a:rPr lang="en-GB" dirty="0"/>
            <a:t>Including nonviolence as a lens when we study violence is not counterintuitive…it helps us understand and see nonviolence as much as in the ‘everyday’ as militarism.</a:t>
          </a:r>
          <a:endParaRPr lang="en-US" dirty="0"/>
        </a:p>
      </dgm:t>
    </dgm:pt>
    <dgm:pt modelId="{C1D186B3-5136-4268-80AE-B445B30EA6C4}" type="parTrans" cxnId="{ADFA1D52-9169-4286-9456-FD4E152C4366}">
      <dgm:prSet/>
      <dgm:spPr/>
      <dgm:t>
        <a:bodyPr/>
        <a:lstStyle/>
        <a:p>
          <a:endParaRPr lang="en-US"/>
        </a:p>
      </dgm:t>
    </dgm:pt>
    <dgm:pt modelId="{BB3D0EA3-D5E4-4E8C-B924-C70806AF791E}" type="sibTrans" cxnId="{ADFA1D52-9169-4286-9456-FD4E152C4366}">
      <dgm:prSet/>
      <dgm:spPr/>
      <dgm:t>
        <a:bodyPr/>
        <a:lstStyle/>
        <a:p>
          <a:endParaRPr lang="en-US"/>
        </a:p>
      </dgm:t>
    </dgm:pt>
    <dgm:pt modelId="{8B70A08A-7212-40E6-B50A-7E65F1C07A82}" type="pres">
      <dgm:prSet presAssocID="{42CBC5E5-3BEB-4664-837F-915457E1038F}" presName="vert0" presStyleCnt="0">
        <dgm:presLayoutVars>
          <dgm:dir/>
          <dgm:animOne val="branch"/>
          <dgm:animLvl val="lvl"/>
        </dgm:presLayoutVars>
      </dgm:prSet>
      <dgm:spPr/>
    </dgm:pt>
    <dgm:pt modelId="{727B1508-B6BC-48B1-ADB5-19C266B1BE61}" type="pres">
      <dgm:prSet presAssocID="{9897CE37-E63D-4CFF-BF87-AAD10359A928}" presName="thickLine" presStyleLbl="alignNode1" presStyleIdx="0" presStyleCnt="5"/>
      <dgm:spPr/>
    </dgm:pt>
    <dgm:pt modelId="{7B96822C-6BF0-46C6-AFED-0A3D6ABEA695}" type="pres">
      <dgm:prSet presAssocID="{9897CE37-E63D-4CFF-BF87-AAD10359A928}" presName="horz1" presStyleCnt="0"/>
      <dgm:spPr/>
    </dgm:pt>
    <dgm:pt modelId="{33710F35-4513-45E9-B351-8A6A69C5CE08}" type="pres">
      <dgm:prSet presAssocID="{9897CE37-E63D-4CFF-BF87-AAD10359A928}" presName="tx1" presStyleLbl="revTx" presStyleIdx="0" presStyleCnt="5"/>
      <dgm:spPr/>
    </dgm:pt>
    <dgm:pt modelId="{EE5F7F8B-8E78-4CC1-B868-BF83D6AD1FFE}" type="pres">
      <dgm:prSet presAssocID="{9897CE37-E63D-4CFF-BF87-AAD10359A928}" presName="vert1" presStyleCnt="0"/>
      <dgm:spPr/>
    </dgm:pt>
    <dgm:pt modelId="{9B057E30-4380-478B-BFDC-6B4B1758B0B2}" type="pres">
      <dgm:prSet presAssocID="{44F9ECC1-6EAA-4D54-A5A8-F1CB32BCEB3B}" presName="thickLine" presStyleLbl="alignNode1" presStyleIdx="1" presStyleCnt="5"/>
      <dgm:spPr/>
    </dgm:pt>
    <dgm:pt modelId="{A4C40123-01A6-40E2-A221-B2572F036C75}" type="pres">
      <dgm:prSet presAssocID="{44F9ECC1-6EAA-4D54-A5A8-F1CB32BCEB3B}" presName="horz1" presStyleCnt="0"/>
      <dgm:spPr/>
    </dgm:pt>
    <dgm:pt modelId="{2BCB4CEA-CE9F-4777-8E9C-68AAC7345199}" type="pres">
      <dgm:prSet presAssocID="{44F9ECC1-6EAA-4D54-A5A8-F1CB32BCEB3B}" presName="tx1" presStyleLbl="revTx" presStyleIdx="1" presStyleCnt="5"/>
      <dgm:spPr/>
    </dgm:pt>
    <dgm:pt modelId="{37C1614E-9E5D-4521-BBC4-C5CFCB5F295D}" type="pres">
      <dgm:prSet presAssocID="{44F9ECC1-6EAA-4D54-A5A8-F1CB32BCEB3B}" presName="vert1" presStyleCnt="0"/>
      <dgm:spPr/>
    </dgm:pt>
    <dgm:pt modelId="{A43C9FE8-ABE8-4324-AC75-E05C5D2D3815}" type="pres">
      <dgm:prSet presAssocID="{F58C5789-1BAA-4D3C-9539-ECDC1ECBA05E}" presName="thickLine" presStyleLbl="alignNode1" presStyleIdx="2" presStyleCnt="5"/>
      <dgm:spPr/>
    </dgm:pt>
    <dgm:pt modelId="{DE69ECF5-82CE-4B7F-B073-E3D95FA3B2EF}" type="pres">
      <dgm:prSet presAssocID="{F58C5789-1BAA-4D3C-9539-ECDC1ECBA05E}" presName="horz1" presStyleCnt="0"/>
      <dgm:spPr/>
    </dgm:pt>
    <dgm:pt modelId="{D8EA7C89-5AA9-4547-AC9C-D3598CFB5CE6}" type="pres">
      <dgm:prSet presAssocID="{F58C5789-1BAA-4D3C-9539-ECDC1ECBA05E}" presName="tx1" presStyleLbl="revTx" presStyleIdx="2" presStyleCnt="5"/>
      <dgm:spPr/>
    </dgm:pt>
    <dgm:pt modelId="{F8D86FDF-5D93-4A6D-9E23-93273626C1C8}" type="pres">
      <dgm:prSet presAssocID="{F58C5789-1BAA-4D3C-9539-ECDC1ECBA05E}" presName="vert1" presStyleCnt="0"/>
      <dgm:spPr/>
    </dgm:pt>
    <dgm:pt modelId="{0A1F0AB0-A2AF-43AC-8A23-FFB0CDA4005A}" type="pres">
      <dgm:prSet presAssocID="{AA297D67-49BE-4665-B7E1-D77E5B0D1045}" presName="thickLine" presStyleLbl="alignNode1" presStyleIdx="3" presStyleCnt="5"/>
      <dgm:spPr/>
    </dgm:pt>
    <dgm:pt modelId="{7F267C64-E13A-4198-BC08-2F62437C959D}" type="pres">
      <dgm:prSet presAssocID="{AA297D67-49BE-4665-B7E1-D77E5B0D1045}" presName="horz1" presStyleCnt="0"/>
      <dgm:spPr/>
    </dgm:pt>
    <dgm:pt modelId="{7A1CACE3-74EC-4F3E-8F61-8E7C7E5BE81A}" type="pres">
      <dgm:prSet presAssocID="{AA297D67-49BE-4665-B7E1-D77E5B0D1045}" presName="tx1" presStyleLbl="revTx" presStyleIdx="3" presStyleCnt="5"/>
      <dgm:spPr/>
    </dgm:pt>
    <dgm:pt modelId="{8E969847-53CD-4041-BC81-090A36A605BC}" type="pres">
      <dgm:prSet presAssocID="{AA297D67-49BE-4665-B7E1-D77E5B0D1045}" presName="vert1" presStyleCnt="0"/>
      <dgm:spPr/>
    </dgm:pt>
    <dgm:pt modelId="{1822686A-D44F-4406-917B-54523D879FF8}" type="pres">
      <dgm:prSet presAssocID="{ADB69CF3-7BD5-45A0-947A-B4F05966C2D9}" presName="thickLine" presStyleLbl="alignNode1" presStyleIdx="4" presStyleCnt="5"/>
      <dgm:spPr/>
    </dgm:pt>
    <dgm:pt modelId="{48F90037-6C50-4DB1-AEEE-9DF3039F59F9}" type="pres">
      <dgm:prSet presAssocID="{ADB69CF3-7BD5-45A0-947A-B4F05966C2D9}" presName="horz1" presStyleCnt="0"/>
      <dgm:spPr/>
    </dgm:pt>
    <dgm:pt modelId="{F0085D71-B453-4210-9FA1-D6550597112D}" type="pres">
      <dgm:prSet presAssocID="{ADB69CF3-7BD5-45A0-947A-B4F05966C2D9}" presName="tx1" presStyleLbl="revTx" presStyleIdx="4" presStyleCnt="5"/>
      <dgm:spPr/>
    </dgm:pt>
    <dgm:pt modelId="{EEDC9D93-547C-44BD-B1C1-72C03A2EA04D}" type="pres">
      <dgm:prSet presAssocID="{ADB69CF3-7BD5-45A0-947A-B4F05966C2D9}" presName="vert1" presStyleCnt="0"/>
      <dgm:spPr/>
    </dgm:pt>
  </dgm:ptLst>
  <dgm:cxnLst>
    <dgm:cxn modelId="{A8799C04-474A-4E8C-A29C-E6F0FB9AEE4A}" type="presOf" srcId="{9897CE37-E63D-4CFF-BF87-AAD10359A928}" destId="{33710F35-4513-45E9-B351-8A6A69C5CE08}" srcOrd="0" destOrd="0" presId="urn:microsoft.com/office/officeart/2008/layout/LinedList"/>
    <dgm:cxn modelId="{CEC76915-E1CC-4072-8D0A-5410027A079F}" type="presOf" srcId="{42CBC5E5-3BEB-4664-837F-915457E1038F}" destId="{8B70A08A-7212-40E6-B50A-7E65F1C07A82}" srcOrd="0" destOrd="0" presId="urn:microsoft.com/office/officeart/2008/layout/LinedList"/>
    <dgm:cxn modelId="{27BC1E38-DBD1-4B16-80B2-AC5D28E05DCD}" type="presOf" srcId="{ADB69CF3-7BD5-45A0-947A-B4F05966C2D9}" destId="{F0085D71-B453-4210-9FA1-D6550597112D}" srcOrd="0" destOrd="0" presId="urn:microsoft.com/office/officeart/2008/layout/LinedList"/>
    <dgm:cxn modelId="{14DB883E-22C1-4650-A124-31C082AF892C}" type="presOf" srcId="{AA297D67-49BE-4665-B7E1-D77E5B0D1045}" destId="{7A1CACE3-74EC-4F3E-8F61-8E7C7E5BE81A}" srcOrd="0" destOrd="0" presId="urn:microsoft.com/office/officeart/2008/layout/LinedList"/>
    <dgm:cxn modelId="{E725475E-4EAE-495F-A30A-4697080A9F92}" type="presOf" srcId="{44F9ECC1-6EAA-4D54-A5A8-F1CB32BCEB3B}" destId="{2BCB4CEA-CE9F-4777-8E9C-68AAC7345199}" srcOrd="0" destOrd="0" presId="urn:microsoft.com/office/officeart/2008/layout/LinedList"/>
    <dgm:cxn modelId="{ADFA1D52-9169-4286-9456-FD4E152C4366}" srcId="{42CBC5E5-3BEB-4664-837F-915457E1038F}" destId="{ADB69CF3-7BD5-45A0-947A-B4F05966C2D9}" srcOrd="4" destOrd="0" parTransId="{C1D186B3-5136-4268-80AE-B445B30EA6C4}" sibTransId="{BB3D0EA3-D5E4-4E8C-B924-C70806AF791E}"/>
    <dgm:cxn modelId="{5865B174-AFCB-4723-ACD4-8F749251E232}" srcId="{42CBC5E5-3BEB-4664-837F-915457E1038F}" destId="{44F9ECC1-6EAA-4D54-A5A8-F1CB32BCEB3B}" srcOrd="1" destOrd="0" parTransId="{680C66E4-DA23-45BB-B789-B85C4A3FB21C}" sibTransId="{00A259EA-78BF-4197-A967-2D5712E3F303}"/>
    <dgm:cxn modelId="{822F3AAD-2FA7-4D4B-A81B-9BD28BC909F6}" srcId="{42CBC5E5-3BEB-4664-837F-915457E1038F}" destId="{F58C5789-1BAA-4D3C-9539-ECDC1ECBA05E}" srcOrd="2" destOrd="0" parTransId="{5A0121D4-A7A6-4FD5-A213-F726AB274914}" sibTransId="{1B498854-869B-4965-8C56-1EB168EC09DC}"/>
    <dgm:cxn modelId="{166D1FBF-97CC-4963-8225-B6FCBF8BF51A}" type="presOf" srcId="{F58C5789-1BAA-4D3C-9539-ECDC1ECBA05E}" destId="{D8EA7C89-5AA9-4547-AC9C-D3598CFB5CE6}" srcOrd="0" destOrd="0" presId="urn:microsoft.com/office/officeart/2008/layout/LinedList"/>
    <dgm:cxn modelId="{B622FCDE-DCC6-49D5-AA7B-94C738417F53}" srcId="{42CBC5E5-3BEB-4664-837F-915457E1038F}" destId="{9897CE37-E63D-4CFF-BF87-AAD10359A928}" srcOrd="0" destOrd="0" parTransId="{CFB055F7-20B0-4FFD-988D-1F83CA405A05}" sibTransId="{87318EC7-E7C6-4D60-95CA-0F4A7EDA5480}"/>
    <dgm:cxn modelId="{D80D1BE0-AF1D-4665-BAFD-E31FEA86B4F8}" srcId="{42CBC5E5-3BEB-4664-837F-915457E1038F}" destId="{AA297D67-49BE-4665-B7E1-D77E5B0D1045}" srcOrd="3" destOrd="0" parTransId="{90C0E3D6-AE53-4A54-A9CA-C77C496B457A}" sibTransId="{D5A78C4A-A1A5-4FBE-AE80-51745FBB5679}"/>
    <dgm:cxn modelId="{D69F28D0-33E5-4D33-A9AD-C47204D9AB5B}" type="presParOf" srcId="{8B70A08A-7212-40E6-B50A-7E65F1C07A82}" destId="{727B1508-B6BC-48B1-ADB5-19C266B1BE61}" srcOrd="0" destOrd="0" presId="urn:microsoft.com/office/officeart/2008/layout/LinedList"/>
    <dgm:cxn modelId="{0DC9068B-ACD9-4F84-AAF2-9298F692BACA}" type="presParOf" srcId="{8B70A08A-7212-40E6-B50A-7E65F1C07A82}" destId="{7B96822C-6BF0-46C6-AFED-0A3D6ABEA695}" srcOrd="1" destOrd="0" presId="urn:microsoft.com/office/officeart/2008/layout/LinedList"/>
    <dgm:cxn modelId="{CFA6A5D1-DCF9-4891-A1B4-5B552E061A80}" type="presParOf" srcId="{7B96822C-6BF0-46C6-AFED-0A3D6ABEA695}" destId="{33710F35-4513-45E9-B351-8A6A69C5CE08}" srcOrd="0" destOrd="0" presId="urn:microsoft.com/office/officeart/2008/layout/LinedList"/>
    <dgm:cxn modelId="{320730C2-78A4-410C-A75C-0331AD949E20}" type="presParOf" srcId="{7B96822C-6BF0-46C6-AFED-0A3D6ABEA695}" destId="{EE5F7F8B-8E78-4CC1-B868-BF83D6AD1FFE}" srcOrd="1" destOrd="0" presId="urn:microsoft.com/office/officeart/2008/layout/LinedList"/>
    <dgm:cxn modelId="{57724480-75E1-49F6-AF69-86E28B254EA6}" type="presParOf" srcId="{8B70A08A-7212-40E6-B50A-7E65F1C07A82}" destId="{9B057E30-4380-478B-BFDC-6B4B1758B0B2}" srcOrd="2" destOrd="0" presId="urn:microsoft.com/office/officeart/2008/layout/LinedList"/>
    <dgm:cxn modelId="{61F6BE33-BE4A-477C-96D6-B02D517F30BE}" type="presParOf" srcId="{8B70A08A-7212-40E6-B50A-7E65F1C07A82}" destId="{A4C40123-01A6-40E2-A221-B2572F036C75}" srcOrd="3" destOrd="0" presId="urn:microsoft.com/office/officeart/2008/layout/LinedList"/>
    <dgm:cxn modelId="{714B1CE6-A3E5-4CDE-8C10-6D85121A4450}" type="presParOf" srcId="{A4C40123-01A6-40E2-A221-B2572F036C75}" destId="{2BCB4CEA-CE9F-4777-8E9C-68AAC7345199}" srcOrd="0" destOrd="0" presId="urn:microsoft.com/office/officeart/2008/layout/LinedList"/>
    <dgm:cxn modelId="{4B1B0FA4-E99E-4301-96AB-F2ECC006FE44}" type="presParOf" srcId="{A4C40123-01A6-40E2-A221-B2572F036C75}" destId="{37C1614E-9E5D-4521-BBC4-C5CFCB5F295D}" srcOrd="1" destOrd="0" presId="urn:microsoft.com/office/officeart/2008/layout/LinedList"/>
    <dgm:cxn modelId="{B6392A0D-1404-4D9C-A06C-93937A40F33B}" type="presParOf" srcId="{8B70A08A-7212-40E6-B50A-7E65F1C07A82}" destId="{A43C9FE8-ABE8-4324-AC75-E05C5D2D3815}" srcOrd="4" destOrd="0" presId="urn:microsoft.com/office/officeart/2008/layout/LinedList"/>
    <dgm:cxn modelId="{F1566974-BEF5-48A0-A9CE-220C1DBD7DB3}" type="presParOf" srcId="{8B70A08A-7212-40E6-B50A-7E65F1C07A82}" destId="{DE69ECF5-82CE-4B7F-B073-E3D95FA3B2EF}" srcOrd="5" destOrd="0" presId="urn:microsoft.com/office/officeart/2008/layout/LinedList"/>
    <dgm:cxn modelId="{789BE494-62EA-4FDF-AD4D-E60948041545}" type="presParOf" srcId="{DE69ECF5-82CE-4B7F-B073-E3D95FA3B2EF}" destId="{D8EA7C89-5AA9-4547-AC9C-D3598CFB5CE6}" srcOrd="0" destOrd="0" presId="urn:microsoft.com/office/officeart/2008/layout/LinedList"/>
    <dgm:cxn modelId="{902402E9-667E-42E1-87F0-31E041982586}" type="presParOf" srcId="{DE69ECF5-82CE-4B7F-B073-E3D95FA3B2EF}" destId="{F8D86FDF-5D93-4A6D-9E23-93273626C1C8}" srcOrd="1" destOrd="0" presId="urn:microsoft.com/office/officeart/2008/layout/LinedList"/>
    <dgm:cxn modelId="{C3ED6C77-8C11-4020-86DB-4B75A6CDC10B}" type="presParOf" srcId="{8B70A08A-7212-40E6-B50A-7E65F1C07A82}" destId="{0A1F0AB0-A2AF-43AC-8A23-FFB0CDA4005A}" srcOrd="6" destOrd="0" presId="urn:microsoft.com/office/officeart/2008/layout/LinedList"/>
    <dgm:cxn modelId="{3013C37C-8F02-4AE5-B6AE-972081033943}" type="presParOf" srcId="{8B70A08A-7212-40E6-B50A-7E65F1C07A82}" destId="{7F267C64-E13A-4198-BC08-2F62437C959D}" srcOrd="7" destOrd="0" presId="urn:microsoft.com/office/officeart/2008/layout/LinedList"/>
    <dgm:cxn modelId="{B94D09AE-1EB9-4FAC-AC44-AD8EEA4773CB}" type="presParOf" srcId="{7F267C64-E13A-4198-BC08-2F62437C959D}" destId="{7A1CACE3-74EC-4F3E-8F61-8E7C7E5BE81A}" srcOrd="0" destOrd="0" presId="urn:microsoft.com/office/officeart/2008/layout/LinedList"/>
    <dgm:cxn modelId="{188B052F-5193-4221-B64D-B25B59C4C66F}" type="presParOf" srcId="{7F267C64-E13A-4198-BC08-2F62437C959D}" destId="{8E969847-53CD-4041-BC81-090A36A605BC}" srcOrd="1" destOrd="0" presId="urn:microsoft.com/office/officeart/2008/layout/LinedList"/>
    <dgm:cxn modelId="{591B54F7-3C94-4992-9E1A-06A87AF8EA55}" type="presParOf" srcId="{8B70A08A-7212-40E6-B50A-7E65F1C07A82}" destId="{1822686A-D44F-4406-917B-54523D879FF8}" srcOrd="8" destOrd="0" presId="urn:microsoft.com/office/officeart/2008/layout/LinedList"/>
    <dgm:cxn modelId="{91C39C16-8C71-4A7F-8600-70BE738A9041}" type="presParOf" srcId="{8B70A08A-7212-40E6-B50A-7E65F1C07A82}" destId="{48F90037-6C50-4DB1-AEEE-9DF3039F59F9}" srcOrd="9" destOrd="0" presId="urn:microsoft.com/office/officeart/2008/layout/LinedList"/>
    <dgm:cxn modelId="{85011BF4-5E21-448C-BE04-B04745C56519}" type="presParOf" srcId="{48F90037-6C50-4DB1-AEEE-9DF3039F59F9}" destId="{F0085D71-B453-4210-9FA1-D6550597112D}" srcOrd="0" destOrd="0" presId="urn:microsoft.com/office/officeart/2008/layout/LinedList"/>
    <dgm:cxn modelId="{0FF0AB28-E07B-4836-890F-87429145911A}" type="presParOf" srcId="{48F90037-6C50-4DB1-AEEE-9DF3039F59F9}" destId="{EEDC9D93-547C-44BD-B1C1-72C03A2EA0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D15BD-63A7-4BCA-8685-213F7A2B0B4F}">
      <dsp:nvSpPr>
        <dsp:cNvPr id="0" name=""/>
        <dsp:cNvSpPr/>
      </dsp:nvSpPr>
      <dsp:spPr>
        <a:xfrm>
          <a:off x="0" y="0"/>
          <a:ext cx="3286125" cy="43513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UCP is nonviolent. It explicitly uses nonviolence as the underlying values, process and lens to explain how it works.</a:t>
          </a:r>
          <a:endParaRPr lang="en-US" sz="1700" kern="1200"/>
        </a:p>
      </dsp:txBody>
      <dsp:txXfrm>
        <a:off x="0" y="1653508"/>
        <a:ext cx="3286125" cy="2610802"/>
      </dsp:txXfrm>
    </dsp:sp>
    <dsp:sp modelId="{4F09DF8D-18C3-4467-BDDE-34328C14A9D2}">
      <dsp:nvSpPr>
        <dsp:cNvPr id="0" name=""/>
        <dsp:cNvSpPr/>
      </dsp:nvSpPr>
      <dsp:spPr>
        <a:xfrm>
          <a:off x="990361"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1E54A832-A073-4074-BB2A-81E37E3A8D84}">
      <dsp:nvSpPr>
        <dsp:cNvPr id="0" name=""/>
        <dsp:cNvSpPr/>
      </dsp:nvSpPr>
      <dsp:spPr>
        <a:xfrm>
          <a:off x="0" y="4351266"/>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F9EF2-1FC9-4D0C-A519-BDD5B59CA51E}">
      <dsp:nvSpPr>
        <dsp:cNvPr id="0" name=""/>
        <dsp:cNvSpPr/>
      </dsp:nvSpPr>
      <dsp:spPr>
        <a:xfrm>
          <a:off x="3614737" y="0"/>
          <a:ext cx="3286125" cy="435133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Nonviolent approaches are under-represented in security, protection and conflict management research.</a:t>
          </a:r>
          <a:endParaRPr lang="en-US" sz="1700" kern="1200"/>
        </a:p>
      </dsp:txBody>
      <dsp:txXfrm>
        <a:off x="3614737" y="1653508"/>
        <a:ext cx="3286125" cy="2610802"/>
      </dsp:txXfrm>
    </dsp:sp>
    <dsp:sp modelId="{3C61FE48-8DB5-4809-B2E9-23A36A50CF63}">
      <dsp:nvSpPr>
        <dsp:cNvPr id="0" name=""/>
        <dsp:cNvSpPr/>
      </dsp:nvSpPr>
      <dsp:spPr>
        <a:xfrm>
          <a:off x="4605099" y="435133"/>
          <a:ext cx="1305401" cy="1305401"/>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7C2FE913-77C0-4A4A-B5ED-BD587EAEF7D4}">
      <dsp:nvSpPr>
        <dsp:cNvPr id="0" name=""/>
        <dsp:cNvSpPr/>
      </dsp:nvSpPr>
      <dsp:spPr>
        <a:xfrm>
          <a:off x="3614737" y="4351266"/>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398E9-91E0-4ECE-A2AD-66A43058BE93}">
      <dsp:nvSpPr>
        <dsp:cNvPr id="0" name=""/>
        <dsp:cNvSpPr/>
      </dsp:nvSpPr>
      <dsp:spPr>
        <a:xfrm>
          <a:off x="7229475" y="0"/>
          <a:ext cx="3286125" cy="435133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By exploring the relationship with nonviolence theory we can present the transformative influence in both practice and theorical developments of protection, especially those in which community organising is used.</a:t>
          </a:r>
          <a:endParaRPr lang="en-US" sz="1700" kern="1200"/>
        </a:p>
      </dsp:txBody>
      <dsp:txXfrm>
        <a:off x="7229475" y="1653508"/>
        <a:ext cx="3286125" cy="2610802"/>
      </dsp:txXfrm>
    </dsp:sp>
    <dsp:sp modelId="{5F69A371-E645-4AB5-AAB2-23C367F30243}">
      <dsp:nvSpPr>
        <dsp:cNvPr id="0" name=""/>
        <dsp:cNvSpPr/>
      </dsp:nvSpPr>
      <dsp:spPr>
        <a:xfrm>
          <a:off x="8219836" y="435133"/>
          <a:ext cx="1305401" cy="1305401"/>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6A111F0B-05CD-4ED6-A6D5-3087897AD26F}">
      <dsp:nvSpPr>
        <dsp:cNvPr id="0" name=""/>
        <dsp:cNvSpPr/>
      </dsp:nvSpPr>
      <dsp:spPr>
        <a:xfrm>
          <a:off x="7229475" y="4351266"/>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1508-B6BC-48B1-ADB5-19C266B1BE61}">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10F35-4513-45E9-B351-8A6A69C5CE0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Through using participatory methods, and by listening to people when they explain what they do (and why) to protect other civilians we can see that…</a:t>
          </a:r>
          <a:endParaRPr lang="en-US" sz="2000" kern="1200"/>
        </a:p>
      </dsp:txBody>
      <dsp:txXfrm>
        <a:off x="0" y="623"/>
        <a:ext cx="6492875" cy="1020830"/>
      </dsp:txXfrm>
    </dsp:sp>
    <dsp:sp modelId="{9B057E30-4380-478B-BFDC-6B4B1758B0B2}">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B4CEA-CE9F-4777-8E9C-68AAC7345199}">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Nonviolence is used in methods and practices in the everyday</a:t>
          </a:r>
          <a:endParaRPr lang="en-US" sz="2000" kern="1200" dirty="0"/>
        </a:p>
      </dsp:txBody>
      <dsp:txXfrm>
        <a:off x="0" y="1021453"/>
        <a:ext cx="6492875" cy="1020830"/>
      </dsp:txXfrm>
    </dsp:sp>
    <dsp:sp modelId="{A43C9FE8-ABE8-4324-AC75-E05C5D2D3815}">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7C89-5AA9-4547-AC9C-D3598CFB5CE6}">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Nonviolence helps explain why unarmed civilian protection works</a:t>
          </a:r>
          <a:endParaRPr lang="en-US" sz="2000" kern="1200"/>
        </a:p>
      </dsp:txBody>
      <dsp:txXfrm>
        <a:off x="0" y="2042284"/>
        <a:ext cx="6492875" cy="1020830"/>
      </dsp:txXfrm>
    </dsp:sp>
    <dsp:sp modelId="{0A1F0AB0-A2AF-43AC-8A23-FFB0CDA4005A}">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CACE3-74EC-4F3E-8F61-8E7C7E5BE81A}">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Nonviolence is necessary if we’re going to create the transformative long term peace.</a:t>
          </a:r>
          <a:endParaRPr lang="en-US" sz="2000" kern="1200"/>
        </a:p>
      </dsp:txBody>
      <dsp:txXfrm>
        <a:off x="0" y="3063115"/>
        <a:ext cx="6492875" cy="1020830"/>
      </dsp:txXfrm>
    </dsp:sp>
    <dsp:sp modelId="{1822686A-D44F-4406-917B-54523D879FF8}">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85D71-B453-4210-9FA1-D6550597112D}">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Including nonviolence as a lens when we study violence is not counterintuitive…it helps us understand and see nonviolence as much as in the ‘everyday’ as militarism.</a:t>
          </a:r>
          <a:endParaRPr lang="en-US" sz="2000" kern="1200" dirty="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1E79-0506-437B-9987-9FEA1D71B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F5F4BB-55F5-4108-BFDE-4F687F4E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6969E6-5D35-4903-B76A-6576A24DC660}"/>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D5F8D285-C784-463F-A571-7E9598C04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1FD03-F9F0-4F41-AFB5-259ED1FC8D54}"/>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224023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5A50-C790-45D3-AA43-E1AF5062EF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67F6B6-782D-4F7E-8506-1D01D2BC8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A46E0-8EA9-453F-BB1B-95048B6C8D6C}"/>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C765BFBA-7919-4610-8E21-8BDE85899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78487-04E1-40A7-A9C5-888A42CB30B0}"/>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0311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C781E-3A55-4610-A645-3D803336A9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AC8F7A-E84E-4414-8658-2C512347D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5A884-B571-4DE7-9F77-4AFF5D4B81A2}"/>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9E7B835C-0C63-4CC8-8845-6D3ABC11F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6765F-EB1E-4837-943F-FCD27B3CBA1D}"/>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95064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C267-087F-4F57-A827-DDC1DEE743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70D8F0-C66A-4420-B189-021BE6945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1CA87-A505-44B2-93BA-F6991D4E87AA}"/>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B9548654-A2F3-4289-A1F4-297A752408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3CE8B-5B33-48FD-8397-F559B19408F2}"/>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48333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1C61-0C5C-4066-9504-0F6E74297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A643E-800C-46E1-AD1F-2DF4914D6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27DAE-F8B4-43FD-AFBD-5FBEF07AEE8C}"/>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E72614B4-56B7-418C-A560-CFD8D21995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6D8F9-6F09-449A-B309-4425263DEE0C}"/>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74100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69B6-783C-4470-BCBE-760EDEDA8D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C63868-D7A5-4318-86FA-DAE740287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3C1224-B658-48F5-9F56-A4677CFD6E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113479-3476-4BBA-BF38-32F7549CDF88}"/>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6" name="Footer Placeholder 5">
            <a:extLst>
              <a:ext uri="{FF2B5EF4-FFF2-40B4-BE49-F238E27FC236}">
                <a16:creationId xmlns:a16="http://schemas.microsoft.com/office/drawing/2014/main" id="{8AF51BEE-F428-4427-AF7A-3E64FEA9CE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57D1C4-0522-44EC-999F-A31844F1ED91}"/>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87685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06A0-1A8B-45BA-B622-CC7DF2A926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BE8CA-A4EC-4074-A74D-8C4EBAB5D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198C6-9E11-4673-BEA7-64C618BB2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745C0C-C4C7-4535-8A05-0D7A0B627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8E3A9-36FD-4DF2-9349-55942CC192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010FEF-4895-47C8-A5D6-BC03B5C74DA2}"/>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8" name="Footer Placeholder 7">
            <a:extLst>
              <a:ext uri="{FF2B5EF4-FFF2-40B4-BE49-F238E27FC236}">
                <a16:creationId xmlns:a16="http://schemas.microsoft.com/office/drawing/2014/main" id="{D9201C7A-654E-4105-9F91-4446F9248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1CE7D7-7E77-4869-987E-3D11CAB78BDA}"/>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297603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1784-677F-4346-B5F5-66BC3AE2B6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54978E-BF6A-43B3-8017-6BA20D55B92D}"/>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4" name="Footer Placeholder 3">
            <a:extLst>
              <a:ext uri="{FF2B5EF4-FFF2-40B4-BE49-F238E27FC236}">
                <a16:creationId xmlns:a16="http://schemas.microsoft.com/office/drawing/2014/main" id="{AEEF1E1E-53D5-4C09-8A63-EF7601787D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C0B274-68D3-4DC6-BCCC-25B1718D3AE6}"/>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48023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ECA0E-61AC-4967-ACE7-8CD487CE3D5C}"/>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3" name="Footer Placeholder 2">
            <a:extLst>
              <a:ext uri="{FF2B5EF4-FFF2-40B4-BE49-F238E27FC236}">
                <a16:creationId xmlns:a16="http://schemas.microsoft.com/office/drawing/2014/main" id="{70A302DB-C821-4CAF-9483-942ECCAD92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D34F59-4945-46AE-8BB6-475FB96329B8}"/>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70027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4A3C-E248-431F-9E1D-425E3F142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86AE43-CEB5-4FC0-BADB-3707BB89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9F3B3-506F-4F3D-ADE8-524BDF671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40939-A2CF-4165-AC20-55A465C4E541}"/>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6" name="Footer Placeholder 5">
            <a:extLst>
              <a:ext uri="{FF2B5EF4-FFF2-40B4-BE49-F238E27FC236}">
                <a16:creationId xmlns:a16="http://schemas.microsoft.com/office/drawing/2014/main" id="{68D7D5A5-08BA-4A8B-A025-73EECBDA8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53064-1B67-469F-AF66-E1E322D03443}"/>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9491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FBA2-FCEF-4C0B-B485-0F3581597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D5DA3F-0045-47B6-85A6-A0454FB04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F048CB-768F-42C1-9FD4-DB6C3F49A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90EDC-9157-4CA8-B6DA-245665E40264}"/>
              </a:ext>
            </a:extLst>
          </p:cNvPr>
          <p:cNvSpPr>
            <a:spLocks noGrp="1"/>
          </p:cNvSpPr>
          <p:nvPr>
            <p:ph type="dt" sz="half" idx="10"/>
          </p:nvPr>
        </p:nvSpPr>
        <p:spPr/>
        <p:txBody>
          <a:bodyPr/>
          <a:lstStyle/>
          <a:p>
            <a:fld id="{640EF203-14CB-4236-99D8-4E93B91D98D6}" type="datetimeFigureOut">
              <a:rPr lang="en-GB" smtClean="0"/>
              <a:t>17/06/2022</a:t>
            </a:fld>
            <a:endParaRPr lang="en-GB"/>
          </a:p>
        </p:txBody>
      </p:sp>
      <p:sp>
        <p:nvSpPr>
          <p:cNvPr id="6" name="Footer Placeholder 5">
            <a:extLst>
              <a:ext uri="{FF2B5EF4-FFF2-40B4-BE49-F238E27FC236}">
                <a16:creationId xmlns:a16="http://schemas.microsoft.com/office/drawing/2014/main" id="{4CBB110E-2CB6-4DF1-BEBD-74DDB99B3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F0DB5-DDEF-46D1-98CE-67E7FA30C7A5}"/>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3902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43047-FFE8-47EB-AED3-1063BE1CD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80B6E-1BEC-4095-B55E-026EA705E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CB0A7-7307-480A-8083-644F9D9DD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EF203-14CB-4236-99D8-4E93B91D98D6}" type="datetimeFigureOut">
              <a:rPr lang="en-GB" smtClean="0"/>
              <a:t>17/06/2022</a:t>
            </a:fld>
            <a:endParaRPr lang="en-GB"/>
          </a:p>
        </p:txBody>
      </p:sp>
      <p:sp>
        <p:nvSpPr>
          <p:cNvPr id="5" name="Footer Placeholder 4">
            <a:extLst>
              <a:ext uri="{FF2B5EF4-FFF2-40B4-BE49-F238E27FC236}">
                <a16:creationId xmlns:a16="http://schemas.microsoft.com/office/drawing/2014/main" id="{21FE7327-3287-4D2A-94A5-B26482FAB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A6DF56-749F-4592-8E2A-D5A1BA4C23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135B-16DD-45D5-933E-D312569A3A34}" type="slidenum">
              <a:rPr lang="en-GB" smtClean="0"/>
              <a:t>‹#›</a:t>
            </a:fld>
            <a:endParaRPr lang="en-GB"/>
          </a:p>
        </p:txBody>
      </p:sp>
    </p:spTree>
    <p:extLst>
      <p:ext uri="{BB962C8B-B14F-4D97-AF65-F5344CB8AC3E}">
        <p14:creationId xmlns:p14="http://schemas.microsoft.com/office/powerpoint/2010/main" val="1922967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DE247-8BC9-4985-B5C3-5BEDA9BEC72F}"/>
              </a:ext>
            </a:extLst>
          </p:cNvPr>
          <p:cNvSpPr>
            <a:spLocks noGrp="1"/>
          </p:cNvSpPr>
          <p:nvPr>
            <p:ph type="ctrTitle"/>
          </p:nvPr>
        </p:nvSpPr>
        <p:spPr>
          <a:xfrm>
            <a:off x="795338" y="1566473"/>
            <a:ext cx="10601325" cy="2166723"/>
          </a:xfrm>
        </p:spPr>
        <p:txBody>
          <a:bodyPr>
            <a:normAutofit/>
          </a:bodyPr>
          <a:lstStyle/>
          <a:p>
            <a:r>
              <a:rPr lang="en-GB" sz="4500" dirty="0"/>
              <a:t>Community-led protection from violence in Mindanao: how civilians are using nonviolence to be more secure</a:t>
            </a:r>
          </a:p>
        </p:txBody>
      </p:sp>
      <p:sp>
        <p:nvSpPr>
          <p:cNvPr id="3" name="Subtitle 2">
            <a:extLst>
              <a:ext uri="{FF2B5EF4-FFF2-40B4-BE49-F238E27FC236}">
                <a16:creationId xmlns:a16="http://schemas.microsoft.com/office/drawing/2014/main" id="{D649F82E-7CBD-4352-B3DB-4BC5E412786E}"/>
              </a:ext>
            </a:extLst>
          </p:cNvPr>
          <p:cNvSpPr>
            <a:spLocks noGrp="1"/>
          </p:cNvSpPr>
          <p:nvPr>
            <p:ph type="subTitle" idx="1"/>
          </p:nvPr>
        </p:nvSpPr>
        <p:spPr>
          <a:xfrm>
            <a:off x="795338" y="4092320"/>
            <a:ext cx="10601325" cy="1144884"/>
          </a:xfrm>
        </p:spPr>
        <p:txBody>
          <a:bodyPr>
            <a:normAutofit fontScale="92500" lnSpcReduction="20000"/>
          </a:bodyPr>
          <a:lstStyle/>
          <a:p>
            <a:r>
              <a:rPr lang="en-GB" dirty="0"/>
              <a:t>Nonviolence and organising in Mindanao</a:t>
            </a:r>
          </a:p>
          <a:p>
            <a:endParaRPr lang="en-GB" dirty="0"/>
          </a:p>
          <a:p>
            <a:r>
              <a:rPr lang="en-GB" dirty="0"/>
              <a:t>Prof. Rachel Julian, Leeds Beckett University</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5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2A9BE7-D413-4770-AF1D-6D01FE884046}"/>
              </a:ext>
            </a:extLst>
          </p:cNvPr>
          <p:cNvSpPr>
            <a:spLocks noGrp="1"/>
          </p:cNvSpPr>
          <p:nvPr>
            <p:ph type="title"/>
          </p:nvPr>
        </p:nvSpPr>
        <p:spPr>
          <a:xfrm>
            <a:off x="643467" y="321734"/>
            <a:ext cx="10905066" cy="1135737"/>
          </a:xfrm>
        </p:spPr>
        <p:txBody>
          <a:bodyPr>
            <a:normAutofit/>
          </a:bodyPr>
          <a:lstStyle/>
          <a:p>
            <a:pPr algn="ctr"/>
            <a:r>
              <a:rPr lang="en-GB" sz="3600" b="1" dirty="0"/>
              <a:t>Reject violence, value people</a:t>
            </a:r>
          </a:p>
        </p:txBody>
      </p:sp>
      <p:sp>
        <p:nvSpPr>
          <p:cNvPr id="3" name="Content Placeholder 2">
            <a:extLst>
              <a:ext uri="{FF2B5EF4-FFF2-40B4-BE49-F238E27FC236}">
                <a16:creationId xmlns:a16="http://schemas.microsoft.com/office/drawing/2014/main" id="{433A4AD0-B9D5-4C16-BFC4-6A2BE7CE17E9}"/>
              </a:ext>
            </a:extLst>
          </p:cNvPr>
          <p:cNvSpPr>
            <a:spLocks noGrp="1"/>
          </p:cNvSpPr>
          <p:nvPr>
            <p:ph idx="1"/>
          </p:nvPr>
        </p:nvSpPr>
        <p:spPr>
          <a:xfrm>
            <a:off x="643467" y="1782981"/>
            <a:ext cx="10905066" cy="4393982"/>
          </a:xfrm>
        </p:spPr>
        <p:txBody>
          <a:bodyPr>
            <a:normAutofit/>
          </a:bodyPr>
          <a:lstStyle/>
          <a:p>
            <a:pPr marL="457200"/>
            <a:r>
              <a:rPr lang="en-US" sz="1900">
                <a:effectLst/>
                <a:latin typeface="Arial Unicode MS"/>
                <a:ea typeface="Arial Unicode MS"/>
                <a:cs typeface="Arial Unicode MS"/>
              </a:rPr>
              <a:t>“</a:t>
            </a:r>
            <a:r>
              <a:rPr lang="en-GB" sz="1900">
                <a:effectLst/>
                <a:latin typeface="Helvetica Neue"/>
                <a:ea typeface="Arial Unicode MS"/>
                <a:cs typeface="Arial Unicode MS"/>
              </a:rPr>
              <a:t>With one hand we say to one who is angry, or to an oppressor, or to an unjust system, “Stop what you are doing. I refuse to honor the role you are choosing to play. I refuse to obey you. I refuse to cooperate with your demands. I refuse to build the walls and the bombs. I refuse to pay for the guns.  With this hand I will even interfere with the wrong you are doing. I want to disrupt the easy pattern of your life.</a:t>
            </a:r>
            <a:r>
              <a:rPr lang="en-US" sz="1900">
                <a:effectLst/>
                <a:latin typeface="Arial Unicode MS"/>
                <a:ea typeface="Arial Unicode MS"/>
                <a:cs typeface="Arial Unicode MS"/>
              </a:rPr>
              <a:t>’</a:t>
            </a:r>
            <a:r>
              <a:rPr lang="en-GB" sz="1900">
                <a:effectLst/>
                <a:latin typeface="Helvetica Neue"/>
                <a:ea typeface="Arial Unicode MS"/>
                <a:cs typeface="Arial Unicode MS"/>
              </a:rPr>
              <a:t> But then the advocate of nonviolence raises the other hand.  It is raised out-stretched </a:t>
            </a:r>
            <a:r>
              <a:rPr lang="en-US" sz="1900">
                <a:effectLst/>
                <a:latin typeface="Arial Unicode MS"/>
                <a:ea typeface="Arial Unicode MS"/>
                <a:cs typeface="Arial Unicode MS"/>
              </a:rPr>
              <a:t>–</a:t>
            </a:r>
            <a:r>
              <a:rPr lang="en-GB" sz="1900">
                <a:effectLst/>
                <a:latin typeface="Helvetica Neue"/>
                <a:ea typeface="Arial Unicode MS"/>
                <a:cs typeface="Arial Unicode MS"/>
              </a:rPr>
              <a:t> maybe with love and sympathy, maybe not </a:t>
            </a:r>
            <a:r>
              <a:rPr lang="en-US" sz="1900">
                <a:effectLst/>
                <a:latin typeface="Arial Unicode MS"/>
                <a:ea typeface="Arial Unicode MS"/>
                <a:cs typeface="Arial Unicode MS"/>
              </a:rPr>
              <a:t>–</a:t>
            </a:r>
            <a:r>
              <a:rPr lang="en-GB" sz="1900">
                <a:effectLst/>
                <a:latin typeface="Helvetica Neue"/>
                <a:ea typeface="Arial Unicode MS"/>
                <a:cs typeface="Arial Unicode MS"/>
              </a:rPr>
              <a:t> but always outstretched</a:t>
            </a:r>
            <a:r>
              <a:rPr lang="en-US" sz="1900">
                <a:effectLst/>
                <a:latin typeface="Arial Unicode MS"/>
                <a:ea typeface="Arial Unicode MS"/>
                <a:cs typeface="Arial Unicode MS"/>
              </a:rPr>
              <a:t>…</a:t>
            </a:r>
            <a:r>
              <a:rPr lang="en-GB" sz="1900">
                <a:effectLst/>
                <a:latin typeface="Helvetica Neue"/>
                <a:ea typeface="Arial Unicode MS"/>
                <a:cs typeface="Arial Unicode MS"/>
              </a:rPr>
              <a:t> With this hand we say, </a:t>
            </a:r>
            <a:r>
              <a:rPr lang="en-US" sz="1900">
                <a:effectLst/>
                <a:latin typeface="Arial Unicode MS"/>
                <a:ea typeface="Arial Unicode MS"/>
                <a:cs typeface="Arial Unicode MS"/>
              </a:rPr>
              <a:t>“</a:t>
            </a:r>
            <a:r>
              <a:rPr lang="en-GB" sz="1900">
                <a:effectLst/>
                <a:latin typeface="Helvetica Neue"/>
                <a:ea typeface="Arial Unicode MS"/>
                <a:cs typeface="Arial Unicode MS"/>
              </a:rPr>
              <a:t>I won</a:t>
            </a:r>
            <a:r>
              <a:rPr lang="en-US" sz="1900">
                <a:effectLst/>
                <a:latin typeface="Arial Unicode MS"/>
                <a:ea typeface="Arial Unicode MS"/>
                <a:cs typeface="Arial Unicode MS"/>
              </a:rPr>
              <a:t>’</a:t>
            </a:r>
            <a:r>
              <a:rPr lang="en-GB" sz="1900">
                <a:effectLst/>
                <a:latin typeface="Helvetica Neue"/>
                <a:ea typeface="Arial Unicode MS"/>
                <a:cs typeface="Arial Unicode MS"/>
              </a:rPr>
              <a:t>t let go of you or cast you out of the human race.  I have faith that you can make a better choice than you are making now, and I</a:t>
            </a:r>
            <a:r>
              <a:rPr lang="en-US" sz="1900">
                <a:effectLst/>
                <a:latin typeface="Arial Unicode MS"/>
                <a:ea typeface="Arial Unicode MS"/>
                <a:cs typeface="Arial Unicode MS"/>
              </a:rPr>
              <a:t>’</a:t>
            </a:r>
            <a:r>
              <a:rPr lang="en-GB" sz="1900">
                <a:effectLst/>
                <a:latin typeface="Helvetica Neue"/>
                <a:ea typeface="Arial Unicode MS"/>
                <a:cs typeface="Arial Unicode MS"/>
              </a:rPr>
              <a:t>ll be here when you are ready.  Like it or not, we are part of one another.</a:t>
            </a:r>
            <a:r>
              <a:rPr lang="en-US" sz="1900">
                <a:effectLst/>
                <a:latin typeface="Arial Unicode MS"/>
                <a:ea typeface="Arial Unicode MS"/>
                <a:cs typeface="Arial Unicode MS"/>
              </a:rPr>
              <a:t>”</a:t>
            </a:r>
            <a:r>
              <a:rPr lang="en-GB" sz="1900">
                <a:effectLst/>
                <a:latin typeface="Helvetica Neue"/>
                <a:ea typeface="Arial Unicode MS"/>
                <a:cs typeface="Arial Unicode MS"/>
              </a:rPr>
              <a:t> </a:t>
            </a:r>
          </a:p>
          <a:p>
            <a:r>
              <a:rPr lang="en-GB" sz="1900" i="1">
                <a:effectLst/>
                <a:latin typeface="Helvetica Neue"/>
                <a:ea typeface="Arial Unicode MS"/>
                <a:cs typeface="Arial Unicode MS"/>
              </a:rPr>
              <a:t> </a:t>
            </a:r>
            <a:r>
              <a:rPr lang="en-GB" sz="1900" i="1">
                <a:latin typeface="Arial" panose="020B0604020202020204" pitchFamily="34" charset="0"/>
                <a:ea typeface="Arial Unicode MS"/>
              </a:rPr>
              <a:t>Barbara Deming.</a:t>
            </a:r>
            <a:endParaRPr lang="en-GB" sz="1900" i="1">
              <a:effectLst/>
              <a:latin typeface="Helvetica Neue"/>
              <a:ea typeface="Arial Unicode MS"/>
              <a:cs typeface="Arial Unicode MS"/>
            </a:endParaRPr>
          </a:p>
          <a:p>
            <a:r>
              <a:rPr lang="en-GB" sz="1900">
                <a:effectLst/>
                <a:latin typeface="Helvetica Neue"/>
                <a:ea typeface="Arial Unicode MS"/>
                <a:cs typeface="Arial Unicode MS"/>
              </a:rPr>
              <a:t>This helps us to understand some of the power of nonviolence in relation to violence. By framing the behaviour separately to the people who commit it, space is provided for individual behavioural change, and allows for the complexity that perpetrators of violence may also be victims of violence, and change is possible.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1818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D5DF3-F8B4-4524-8E13-A58B94FFBEC6}"/>
              </a:ext>
            </a:extLst>
          </p:cNvPr>
          <p:cNvSpPr>
            <a:spLocks noGrp="1"/>
          </p:cNvSpPr>
          <p:nvPr>
            <p:ph type="title"/>
          </p:nvPr>
        </p:nvSpPr>
        <p:spPr>
          <a:xfrm>
            <a:off x="686834" y="1153572"/>
            <a:ext cx="3200400" cy="4461163"/>
          </a:xfrm>
        </p:spPr>
        <p:txBody>
          <a:bodyPr>
            <a:normAutofit/>
          </a:bodyPr>
          <a:lstStyle/>
          <a:p>
            <a:r>
              <a:rPr lang="en-GB" b="1" dirty="0">
                <a:solidFill>
                  <a:srgbClr val="FFFFFF"/>
                </a:solidFill>
              </a:rPr>
              <a:t>Witness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21F2CB-C063-4F87-8F37-6B300CA9528F}"/>
              </a:ext>
            </a:extLst>
          </p:cNvPr>
          <p:cNvSpPr>
            <a:spLocks noGrp="1"/>
          </p:cNvSpPr>
          <p:nvPr>
            <p:ph idx="1"/>
          </p:nvPr>
        </p:nvSpPr>
        <p:spPr>
          <a:xfrm>
            <a:off x="4447308" y="591344"/>
            <a:ext cx="6906491" cy="5585619"/>
          </a:xfrm>
        </p:spPr>
        <p:txBody>
          <a:bodyPr anchor="ctr">
            <a:normAutofit/>
          </a:bodyPr>
          <a:lstStyle/>
          <a:p>
            <a:pPr marL="0" indent="0">
              <a:buNone/>
            </a:pPr>
            <a:r>
              <a:rPr lang="en-GB" dirty="0"/>
              <a:t>In nonviolence, by believing that people make choices about harming others, </a:t>
            </a:r>
          </a:p>
          <a:p>
            <a:r>
              <a:rPr lang="en-GB" dirty="0"/>
              <a:t>that people are more than the violence they threaten to carry out, </a:t>
            </a:r>
          </a:p>
          <a:p>
            <a:r>
              <a:rPr lang="en-GB" dirty="0"/>
              <a:t>and that armed actors can choose to change their behaviour UCP creates space for nonviolent solutions to emerge. </a:t>
            </a:r>
          </a:p>
          <a:p>
            <a:pPr marL="0" indent="0">
              <a:buNone/>
            </a:pPr>
            <a:r>
              <a:rPr lang="en-GB" dirty="0"/>
              <a:t>People, even armed actors, are deterred from carrying out morally unacceptable actions (like killing civilians) when they are being watched</a:t>
            </a:r>
          </a:p>
        </p:txBody>
      </p:sp>
    </p:spTree>
    <p:extLst>
      <p:ext uri="{BB962C8B-B14F-4D97-AF65-F5344CB8AC3E}">
        <p14:creationId xmlns:p14="http://schemas.microsoft.com/office/powerpoint/2010/main" val="380038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D8889-E208-45C6-8A4F-912E1562CC1B}"/>
              </a:ext>
            </a:extLst>
          </p:cNvPr>
          <p:cNvSpPr>
            <a:spLocks noGrp="1"/>
          </p:cNvSpPr>
          <p:nvPr>
            <p:ph type="title"/>
          </p:nvPr>
        </p:nvSpPr>
        <p:spPr>
          <a:xfrm>
            <a:off x="910048" y="1396686"/>
            <a:ext cx="3501532" cy="4064628"/>
          </a:xfrm>
        </p:spPr>
        <p:txBody>
          <a:bodyPr>
            <a:normAutofit/>
          </a:bodyPr>
          <a:lstStyle/>
          <a:p>
            <a:r>
              <a:rPr lang="en-GB" dirty="0">
                <a:solidFill>
                  <a:srgbClr val="FFFFFF"/>
                </a:solidFill>
              </a:rPr>
              <a:t>Re-humanise, recognise humanity</a:t>
            </a:r>
          </a:p>
        </p:txBody>
      </p:sp>
      <p:sp>
        <p:nvSpPr>
          <p:cNvPr id="28"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F4BFFF-567D-4F77-974F-EFF2F4AF1990}"/>
              </a:ext>
            </a:extLst>
          </p:cNvPr>
          <p:cNvSpPr>
            <a:spLocks noGrp="1"/>
          </p:cNvSpPr>
          <p:nvPr>
            <p:ph idx="1"/>
          </p:nvPr>
        </p:nvSpPr>
        <p:spPr>
          <a:xfrm>
            <a:off x="5370153" y="1526033"/>
            <a:ext cx="5536397" cy="3935281"/>
          </a:xfrm>
        </p:spPr>
        <p:txBody>
          <a:bodyPr>
            <a:normAutofit/>
          </a:bodyPr>
          <a:lstStyle/>
          <a:p>
            <a:pPr marL="0" indent="0">
              <a:buNone/>
            </a:pPr>
            <a:r>
              <a:rPr lang="en-GB" sz="2600" dirty="0"/>
              <a:t>Nonviolence calls on all actors in a conflict to recognise both the differences between them, and the shared unity we have with others. </a:t>
            </a:r>
          </a:p>
          <a:p>
            <a:pPr marL="0" indent="0">
              <a:buNone/>
            </a:pPr>
            <a:r>
              <a:rPr lang="en-GB" sz="2600" dirty="0"/>
              <a:t>When unarmed civilian peacekeepers bear witness to the activities of armed actors, they are challenging them to act in accordance with the nonviolent principle that we all human and have equal worth.</a:t>
            </a:r>
          </a:p>
        </p:txBody>
      </p:sp>
    </p:spTree>
    <p:extLst>
      <p:ext uri="{BB962C8B-B14F-4D97-AF65-F5344CB8AC3E}">
        <p14:creationId xmlns:p14="http://schemas.microsoft.com/office/powerpoint/2010/main" val="297074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612E3A-0076-4717-B499-49FAC5A988D0}"/>
              </a:ext>
            </a:extLst>
          </p:cNvPr>
          <p:cNvSpPr>
            <a:spLocks noGrp="1"/>
          </p:cNvSpPr>
          <p:nvPr>
            <p:ph type="title"/>
          </p:nvPr>
        </p:nvSpPr>
        <p:spPr>
          <a:xfrm>
            <a:off x="838200" y="365125"/>
            <a:ext cx="10515600" cy="1325563"/>
          </a:xfrm>
        </p:spPr>
        <p:txBody>
          <a:bodyPr>
            <a:normAutofit/>
          </a:bodyPr>
          <a:lstStyle/>
          <a:p>
            <a:r>
              <a:rPr lang="en-GB" dirty="0"/>
              <a:t>Using the rights means to achieve ends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2055F4-E049-4AD3-B16A-8CAF83AA3504}"/>
              </a:ext>
            </a:extLst>
          </p:cNvPr>
          <p:cNvSpPr>
            <a:spLocks noGrp="1"/>
          </p:cNvSpPr>
          <p:nvPr>
            <p:ph idx="1"/>
          </p:nvPr>
        </p:nvSpPr>
        <p:spPr>
          <a:xfrm>
            <a:off x="838200" y="1825625"/>
            <a:ext cx="10515600" cy="4351338"/>
          </a:xfrm>
        </p:spPr>
        <p:txBody>
          <a:bodyPr>
            <a:normAutofit/>
          </a:bodyPr>
          <a:lstStyle/>
          <a:p>
            <a:r>
              <a:rPr lang="en-GB" dirty="0"/>
              <a:t>Creating the space for peace and human rights work to flourish and grow is part of a nonviolent vision and response to violent conflict because, as Gandhi argued, means must be consistent with ends if you want to build long term peace. </a:t>
            </a:r>
          </a:p>
          <a:p>
            <a:endParaRPr lang="en-GB" dirty="0"/>
          </a:p>
          <a:p>
            <a:r>
              <a:rPr lang="en-GB" dirty="0">
                <a:effectLst/>
                <a:ea typeface="Arial Unicode MS"/>
              </a:rPr>
              <a:t>As a consequence of modelling peaceful means to achieve peaceful ends, UCP offers an alternative to the </a:t>
            </a:r>
            <a:r>
              <a:rPr lang="en-US" dirty="0">
                <a:effectLst/>
                <a:cs typeface="Times New Roman" panose="02020603050405020304" pitchFamily="18" charset="0"/>
              </a:rPr>
              <a:t>‘</a:t>
            </a:r>
            <a:r>
              <a:rPr lang="en-GB" dirty="0">
                <a:effectLst/>
                <a:ea typeface="Arial Unicode MS"/>
              </a:rPr>
              <a:t>us and them</a:t>
            </a:r>
            <a:r>
              <a:rPr lang="en-US" dirty="0">
                <a:effectLst/>
                <a:cs typeface="Times New Roman" panose="02020603050405020304" pitchFamily="18" charset="0"/>
              </a:rPr>
              <a:t>’</a:t>
            </a:r>
            <a:r>
              <a:rPr lang="en-GB" dirty="0">
                <a:effectLst/>
                <a:ea typeface="Arial Unicode MS"/>
              </a:rPr>
              <a:t> thinking of violent conflict.</a:t>
            </a:r>
          </a:p>
          <a:p>
            <a:r>
              <a:rPr lang="en-GB" dirty="0">
                <a:ea typeface="Arial Unicode MS"/>
              </a:rPr>
              <a:t>In nonviolence, t</a:t>
            </a:r>
            <a:r>
              <a:rPr lang="en-GB" dirty="0">
                <a:effectLst/>
                <a:ea typeface="Arial Unicode MS"/>
              </a:rPr>
              <a:t>o reduce ‘othering’ encourages thinking of </a:t>
            </a:r>
            <a:r>
              <a:rPr lang="en-US" dirty="0">
                <a:effectLst/>
                <a:cs typeface="Times New Roman" panose="02020603050405020304" pitchFamily="18" charset="0"/>
              </a:rPr>
              <a:t>‘</a:t>
            </a:r>
            <a:r>
              <a:rPr lang="en-GB" dirty="0">
                <a:effectLst/>
                <a:ea typeface="Arial Unicode MS"/>
              </a:rPr>
              <a:t>we</a:t>
            </a:r>
            <a:r>
              <a:rPr lang="en-US" dirty="0">
                <a:effectLst/>
                <a:cs typeface="Times New Roman" panose="02020603050405020304" pitchFamily="18" charset="0"/>
              </a:rPr>
              <a:t>’</a:t>
            </a:r>
            <a:r>
              <a:rPr lang="en-GB" dirty="0">
                <a:effectLst/>
                <a:ea typeface="Arial Unicode MS"/>
              </a:rPr>
              <a:t>, as one of the small steps to overcoming divisions.</a:t>
            </a:r>
            <a:endParaRPr lang="en-GB" dirty="0"/>
          </a:p>
        </p:txBody>
      </p:sp>
    </p:spTree>
    <p:extLst>
      <p:ext uri="{BB962C8B-B14F-4D97-AF65-F5344CB8AC3E}">
        <p14:creationId xmlns:p14="http://schemas.microsoft.com/office/powerpoint/2010/main" val="116506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211D333-CA64-45AD-ADF1-16F882CB1F40}"/>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Conclusion</a:t>
            </a:r>
          </a:p>
        </p:txBody>
      </p:sp>
      <p:graphicFrame>
        <p:nvGraphicFramePr>
          <p:cNvPr id="5" name="Content Placeholder 2">
            <a:extLst>
              <a:ext uri="{FF2B5EF4-FFF2-40B4-BE49-F238E27FC236}">
                <a16:creationId xmlns:a16="http://schemas.microsoft.com/office/drawing/2014/main" id="{923983D0-7ECF-43DD-1577-FA4476D2F77D}"/>
              </a:ext>
            </a:extLst>
          </p:cNvPr>
          <p:cNvGraphicFramePr>
            <a:graphicFrameLocks noGrp="1"/>
          </p:cNvGraphicFramePr>
          <p:nvPr>
            <p:ph idx="1"/>
            <p:extLst>
              <p:ext uri="{D42A27DB-BD31-4B8C-83A1-F6EECF244321}">
                <p14:modId xmlns:p14="http://schemas.microsoft.com/office/powerpoint/2010/main" val="185379265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2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AFAF8-CFD7-4D92-ABF3-E44B361E53AE}"/>
              </a:ext>
            </a:extLst>
          </p:cNvPr>
          <p:cNvSpPr>
            <a:spLocks noGrp="1"/>
          </p:cNvSpPr>
          <p:nvPr>
            <p:ph type="ctrTitle"/>
          </p:nvPr>
        </p:nvSpPr>
        <p:spPr>
          <a:xfrm>
            <a:off x="1524000" y="1122362"/>
            <a:ext cx="9144000" cy="2840037"/>
          </a:xfrm>
        </p:spPr>
        <p:txBody>
          <a:bodyPr>
            <a:normAutofit/>
          </a:bodyPr>
          <a:lstStyle/>
          <a:p>
            <a:r>
              <a:rPr lang="en-GB" sz="5800"/>
              <a:t>Thank you!</a:t>
            </a:r>
          </a:p>
        </p:txBody>
      </p:sp>
      <p:sp>
        <p:nvSpPr>
          <p:cNvPr id="3" name="Subtitle 2">
            <a:extLst>
              <a:ext uri="{FF2B5EF4-FFF2-40B4-BE49-F238E27FC236}">
                <a16:creationId xmlns:a16="http://schemas.microsoft.com/office/drawing/2014/main" id="{45BB7E7B-EEAE-477D-BB9E-C78D6F5B2D60}"/>
              </a:ext>
            </a:extLst>
          </p:cNvPr>
          <p:cNvSpPr>
            <a:spLocks noGrp="1"/>
          </p:cNvSpPr>
          <p:nvPr>
            <p:ph type="subTitle" idx="1"/>
          </p:nvPr>
        </p:nvSpPr>
        <p:spPr>
          <a:xfrm>
            <a:off x="1524000" y="4256436"/>
            <a:ext cx="9144000" cy="1600818"/>
          </a:xfrm>
        </p:spPr>
        <p:txBody>
          <a:bodyPr>
            <a:normAutofit/>
          </a:bodyPr>
          <a:lstStyle/>
          <a:p>
            <a:r>
              <a:rPr lang="en-GB">
                <a:solidFill>
                  <a:schemeClr val="accent1">
                    <a:lumMod val="60000"/>
                    <a:lumOff val="40000"/>
                  </a:schemeClr>
                </a:solidFill>
              </a:rPr>
              <a:t>Rachel Julian</a:t>
            </a:r>
          </a:p>
          <a:p>
            <a:r>
              <a:rPr lang="en-GB">
                <a:solidFill>
                  <a:schemeClr val="accent1">
                    <a:lumMod val="60000"/>
                    <a:lumOff val="40000"/>
                  </a:schemeClr>
                </a:solidFill>
              </a:rPr>
              <a:t>r.julian@leedsbeckett.ac.uk</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8069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AF83-F69F-4AFB-95DB-A3AF0B53D57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CA2163E-8709-434E-BA6C-ACD058989055}"/>
              </a:ext>
            </a:extLst>
          </p:cNvPr>
          <p:cNvSpPr>
            <a:spLocks noGrp="1"/>
          </p:cNvSpPr>
          <p:nvPr>
            <p:ph idx="1"/>
          </p:nvPr>
        </p:nvSpPr>
        <p:spPr>
          <a:xfrm>
            <a:off x="838200" y="1348353"/>
            <a:ext cx="10515600" cy="4828610"/>
          </a:xfrm>
        </p:spPr>
        <p:txBody>
          <a:bodyPr>
            <a:normAutofit fontScale="70000" lnSpcReduction="20000"/>
          </a:bodyPr>
          <a:lstStyle/>
          <a:p>
            <a:r>
              <a:rPr lang="en-GB" dirty="0"/>
              <a:t>R. Julian, and C. Schweitzer, “The Origins and Development of Unarmed Civilian Peacekeeping.” Peace Review. Vol. 27, Issue 1 (2015) pp 1- 8</a:t>
            </a:r>
          </a:p>
          <a:p>
            <a:r>
              <a:rPr lang="en-GB" dirty="0"/>
              <a:t>Liam Mahony and Enrique </a:t>
            </a:r>
            <a:r>
              <a:rPr lang="en-GB" dirty="0" err="1"/>
              <a:t>Eguren</a:t>
            </a:r>
            <a:r>
              <a:rPr lang="en-GB" dirty="0"/>
              <a:t> Unarmed Bodyguards. International Accompaniment for the Protection of Human Rights. (West Hartford: </a:t>
            </a:r>
            <a:r>
              <a:rPr lang="en-GB" dirty="0" err="1"/>
              <a:t>Kumarian</a:t>
            </a:r>
            <a:r>
              <a:rPr lang="en-GB" dirty="0"/>
              <a:t> Press 1997</a:t>
            </a:r>
          </a:p>
          <a:p>
            <a:r>
              <a:rPr lang="en-GB" dirty="0"/>
              <a:t>Michael </a:t>
            </a:r>
            <a:r>
              <a:rPr lang="en-GB" dirty="0" err="1"/>
              <a:t>Nagler</a:t>
            </a:r>
            <a:r>
              <a:rPr lang="en-GB" dirty="0"/>
              <a:t>, “Six Principles of Nonviolence”, Open Democracy (27th July 2017) available: https://www.opendemocracy.net/en/transformation/six-principles-of-nonviolence/ (accessed July 28th 2019) ;</a:t>
            </a:r>
          </a:p>
          <a:p>
            <a:r>
              <a:rPr lang="en-GB" dirty="0"/>
              <a:t> </a:t>
            </a:r>
            <a:r>
              <a:rPr lang="en-GB" dirty="0" err="1"/>
              <a:t>B.Deming</a:t>
            </a:r>
            <a:r>
              <a:rPr lang="en-GB" dirty="0"/>
              <a:t>, On Revolution and Equilibrium (New York: Grossman Publishers, 1971); </a:t>
            </a:r>
          </a:p>
          <a:p>
            <a:r>
              <a:rPr lang="en-GB" dirty="0"/>
              <a:t>CPT, “Gandhi’s Principles of Nonviolence”, available: &lt;https://www.cpt.org/files/PW%20-%20Principles%20-%20Gandhi.pdf&gt; (accessed on July 28th 2019)</a:t>
            </a:r>
          </a:p>
          <a:p>
            <a:r>
              <a:rPr lang="en-GB" dirty="0"/>
              <a:t>R. Julian, B. Bliesemann de Guevara, and R. Redhead, (2019) “From Expert to Experiential Knowledge: Exploring the Inclusion of Local Experiences in Understanding Violence in Conflict.” Peacebuilding. Vol. 7. No.2 (2019) pp210-225.</a:t>
            </a:r>
          </a:p>
          <a:p>
            <a:r>
              <a:rPr lang="en-GB" dirty="0"/>
              <a:t>G. Engelbrecht and V. Kaushik, “Community-based Protection Mechanisms”. Peace Review Vol 27. No.1 (2015) pp43-51</a:t>
            </a:r>
          </a:p>
          <a:p>
            <a:r>
              <a:rPr lang="en-GB" dirty="0"/>
              <a:t>Data collected from current USIP funded research title: ‘Impact of civilians monitoring the Philippines Framework and Comprehensive agreements.’ 2019-2020. (Report forthcoming with United States Institute for Peace)</a:t>
            </a:r>
          </a:p>
          <a:p>
            <a:endParaRPr lang="en-GB" dirty="0"/>
          </a:p>
        </p:txBody>
      </p:sp>
    </p:spTree>
    <p:extLst>
      <p:ext uri="{BB962C8B-B14F-4D97-AF65-F5344CB8AC3E}">
        <p14:creationId xmlns:p14="http://schemas.microsoft.com/office/powerpoint/2010/main" val="86210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46A14-6C63-40DF-B13B-A7508F32BF1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Mindanao</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group&#10;&#10;Description automatically generated">
            <a:extLst>
              <a:ext uri="{FF2B5EF4-FFF2-40B4-BE49-F238E27FC236}">
                <a16:creationId xmlns:a16="http://schemas.microsoft.com/office/drawing/2014/main" id="{107DA183-DFB4-4E97-9BA7-46AF2E538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34" y="2426818"/>
            <a:ext cx="5330182"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sitting in a room&#10;&#10;Description automatically generated with medium confidence">
            <a:extLst>
              <a:ext uri="{FF2B5EF4-FFF2-40B4-BE49-F238E27FC236}">
                <a16:creationId xmlns:a16="http://schemas.microsoft.com/office/drawing/2014/main" id="{4FE3A9D9-F6FF-46FF-8F1F-AC60BD6062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7940" y="2426818"/>
            <a:ext cx="5330182" cy="3997637"/>
          </a:xfrm>
          <a:prstGeom prst="rect">
            <a:avLst/>
          </a:prstGeom>
        </p:spPr>
      </p:pic>
    </p:spTree>
    <p:extLst>
      <p:ext uri="{BB962C8B-B14F-4D97-AF65-F5344CB8AC3E}">
        <p14:creationId xmlns:p14="http://schemas.microsoft.com/office/powerpoint/2010/main" val="252538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86F9-15EA-4EDC-AD21-2637302EA513}"/>
              </a:ext>
            </a:extLst>
          </p:cNvPr>
          <p:cNvSpPr>
            <a:spLocks noGrp="1"/>
          </p:cNvSpPr>
          <p:nvPr>
            <p:ph type="title"/>
          </p:nvPr>
        </p:nvSpPr>
        <p:spPr/>
        <p:txBody>
          <a:bodyPr/>
          <a:lstStyle/>
          <a:p>
            <a:r>
              <a:rPr lang="en-GB" dirty="0"/>
              <a:t>Galtung Triangles</a:t>
            </a:r>
          </a:p>
        </p:txBody>
      </p:sp>
      <p:sp>
        <p:nvSpPr>
          <p:cNvPr id="3" name="Content Placeholder 2">
            <a:extLst>
              <a:ext uri="{FF2B5EF4-FFF2-40B4-BE49-F238E27FC236}">
                <a16:creationId xmlns:a16="http://schemas.microsoft.com/office/drawing/2014/main" id="{9F850B76-4115-459D-BCE3-1C50C53252B3}"/>
              </a:ext>
            </a:extLst>
          </p:cNvPr>
          <p:cNvSpPr>
            <a:spLocks noGrp="1"/>
          </p:cNvSpPr>
          <p:nvPr>
            <p:ph idx="1"/>
          </p:nvPr>
        </p:nvSpPr>
        <p:spPr/>
        <p:txBody>
          <a:bodyPr/>
          <a:lstStyle/>
          <a:p>
            <a:endParaRPr lang="en-GB"/>
          </a:p>
        </p:txBody>
      </p:sp>
      <p:sp>
        <p:nvSpPr>
          <p:cNvPr id="15" name="Triángulo isósceles 14">
            <a:extLst>
              <a:ext uri="{FF2B5EF4-FFF2-40B4-BE49-F238E27FC236}">
                <a16:creationId xmlns:a16="http://schemas.microsoft.com/office/drawing/2014/main" id="{E44D9981-F4AF-45BB-8F13-3E9EE9B5CAFD}"/>
              </a:ext>
            </a:extLst>
          </p:cNvPr>
          <p:cNvSpPr/>
          <p:nvPr/>
        </p:nvSpPr>
        <p:spPr>
          <a:xfrm>
            <a:off x="1723230" y="2426040"/>
            <a:ext cx="2743200" cy="2377440"/>
          </a:xfrm>
          <a:prstGeom prst="triangl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de-DE" dirty="0">
                <a:solidFill>
                  <a:srgbClr val="000000"/>
                </a:solidFill>
              </a:rPr>
              <a:t>Peace</a:t>
            </a:r>
          </a:p>
        </p:txBody>
      </p:sp>
      <p:sp>
        <p:nvSpPr>
          <p:cNvPr id="8" name="Triángulo isósceles 14">
            <a:extLst>
              <a:ext uri="{FF2B5EF4-FFF2-40B4-BE49-F238E27FC236}">
                <a16:creationId xmlns:a16="http://schemas.microsoft.com/office/drawing/2014/main" id="{F6774FAA-7B90-426D-886A-20C0D6F62C59}"/>
              </a:ext>
            </a:extLst>
          </p:cNvPr>
          <p:cNvSpPr/>
          <p:nvPr/>
        </p:nvSpPr>
        <p:spPr>
          <a:xfrm>
            <a:off x="4806116" y="2502240"/>
            <a:ext cx="2743200" cy="2377440"/>
          </a:xfrm>
          <a:prstGeom prst="triangl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de-DE" dirty="0">
                <a:solidFill>
                  <a:srgbClr val="000000"/>
                </a:solidFill>
              </a:rPr>
              <a:t>Violence</a:t>
            </a:r>
          </a:p>
        </p:txBody>
      </p:sp>
      <p:sp>
        <p:nvSpPr>
          <p:cNvPr id="9" name="Triángulo isósceles 14">
            <a:extLst>
              <a:ext uri="{FF2B5EF4-FFF2-40B4-BE49-F238E27FC236}">
                <a16:creationId xmlns:a16="http://schemas.microsoft.com/office/drawing/2014/main" id="{7C902042-D842-4A03-851A-C3D5F8810917}"/>
              </a:ext>
            </a:extLst>
          </p:cNvPr>
          <p:cNvSpPr/>
          <p:nvPr/>
        </p:nvSpPr>
        <p:spPr>
          <a:xfrm>
            <a:off x="7889003" y="2349840"/>
            <a:ext cx="2743200" cy="2529840"/>
          </a:xfrm>
          <a:prstGeom prst="triangl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de-DE" dirty="0">
                <a:solidFill>
                  <a:srgbClr val="000000"/>
                </a:solidFill>
              </a:rPr>
              <a:t>Conflict</a:t>
            </a:r>
          </a:p>
        </p:txBody>
      </p:sp>
    </p:spTree>
    <p:extLst>
      <p:ext uri="{BB962C8B-B14F-4D97-AF65-F5344CB8AC3E}">
        <p14:creationId xmlns:p14="http://schemas.microsoft.com/office/powerpoint/2010/main" val="330828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B7B-BB90-482C-BEC8-DCEFC4C11689}"/>
              </a:ext>
            </a:extLst>
          </p:cNvPr>
          <p:cNvSpPr>
            <a:spLocks noGrp="1"/>
          </p:cNvSpPr>
          <p:nvPr>
            <p:ph type="title"/>
          </p:nvPr>
        </p:nvSpPr>
        <p:spPr/>
        <p:txBody>
          <a:bodyPr/>
          <a:lstStyle/>
          <a:p>
            <a:r>
              <a:rPr lang="en-GB" dirty="0"/>
              <a:t>Hour Glass model</a:t>
            </a:r>
          </a:p>
        </p:txBody>
      </p:sp>
      <p:sp>
        <p:nvSpPr>
          <p:cNvPr id="3" name="Content Placeholder 2">
            <a:extLst>
              <a:ext uri="{FF2B5EF4-FFF2-40B4-BE49-F238E27FC236}">
                <a16:creationId xmlns:a16="http://schemas.microsoft.com/office/drawing/2014/main" id="{B81B12E2-8B15-4C4C-BF34-1EFCF19CBEB6}"/>
              </a:ext>
            </a:extLst>
          </p:cNvPr>
          <p:cNvSpPr>
            <a:spLocks noGrp="1"/>
          </p:cNvSpPr>
          <p:nvPr>
            <p:ph idx="1"/>
          </p:nvPr>
        </p:nvSpPr>
        <p:spPr/>
        <p:txBody>
          <a:bodyPr/>
          <a:lstStyle/>
          <a:p>
            <a:endParaRPr lang="en-GB" dirty="0"/>
          </a:p>
          <a:p>
            <a:endParaRPr lang="en-GB" dirty="0"/>
          </a:p>
          <a:p>
            <a:endParaRPr lang="en-GB" dirty="0"/>
          </a:p>
          <a:p>
            <a:pPr lvl="8"/>
            <a:endParaRPr lang="en-GB" dirty="0"/>
          </a:p>
          <a:p>
            <a:pPr marL="3657600" lvl="8" indent="0">
              <a:buNone/>
            </a:pPr>
            <a:r>
              <a:rPr lang="en-GB" dirty="0"/>
              <a:t>war</a:t>
            </a:r>
          </a:p>
        </p:txBody>
      </p:sp>
      <p:sp>
        <p:nvSpPr>
          <p:cNvPr id="31" name="Trapecio 30">
            <a:extLst>
              <a:ext uri="{FF2B5EF4-FFF2-40B4-BE49-F238E27FC236}">
                <a16:creationId xmlns:a16="http://schemas.microsoft.com/office/drawing/2014/main" id="{2E1090DF-BF20-4E1D-A4FF-7BCC3860B6A2}"/>
              </a:ext>
            </a:extLst>
          </p:cNvPr>
          <p:cNvSpPr/>
          <p:nvPr/>
        </p:nvSpPr>
        <p:spPr>
          <a:xfrm rot="5400000">
            <a:off x="2189062" y="3438501"/>
            <a:ext cx="3474720" cy="1092852"/>
          </a:xfrm>
          <a:prstGeom prst="trapezoid">
            <a:avLst>
              <a:gd name="adj" fmla="val 89015"/>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nl-NL">
              <a:solidFill>
                <a:srgbClr val="000000"/>
              </a:solidFill>
            </a:endParaRPr>
          </a:p>
        </p:txBody>
      </p:sp>
      <p:sp>
        <p:nvSpPr>
          <p:cNvPr id="29" name="Trapecio 28">
            <a:extLst>
              <a:ext uri="{FF2B5EF4-FFF2-40B4-BE49-F238E27FC236}">
                <a16:creationId xmlns:a16="http://schemas.microsoft.com/office/drawing/2014/main" id="{F0AC07F3-C60D-42CD-80FD-C86B7C40CAE5}"/>
              </a:ext>
            </a:extLst>
          </p:cNvPr>
          <p:cNvSpPr/>
          <p:nvPr/>
        </p:nvSpPr>
        <p:spPr>
          <a:xfrm rot="-5400000">
            <a:off x="4198763" y="3354995"/>
            <a:ext cx="3474720" cy="1259861"/>
          </a:xfrm>
          <a:prstGeom prst="trapezoid">
            <a:avLst>
              <a:gd name="adj" fmla="val 89123"/>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000000"/>
              </a:solidFill>
            </a:endParaRPr>
          </a:p>
        </p:txBody>
      </p:sp>
    </p:spTree>
    <p:extLst>
      <p:ext uri="{BB962C8B-B14F-4D97-AF65-F5344CB8AC3E}">
        <p14:creationId xmlns:p14="http://schemas.microsoft.com/office/powerpoint/2010/main" val="194925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lowing dandylions">
            <a:extLst>
              <a:ext uri="{FF2B5EF4-FFF2-40B4-BE49-F238E27FC236}">
                <a16:creationId xmlns:a16="http://schemas.microsoft.com/office/drawing/2014/main" id="{0D2DD57D-A0C0-4643-8945-3C1AEF802C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287B7-7740-4FA7-9598-D4CCD5376D2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Nonviolence in peace studies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3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117DA-1221-4392-9872-672A1E201DC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Unarmed Civilian Protection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up of a cd&#10;&#10;Description automatically generated with low confidence">
            <a:extLst>
              <a:ext uri="{FF2B5EF4-FFF2-40B4-BE49-F238E27FC236}">
                <a16:creationId xmlns:a16="http://schemas.microsoft.com/office/drawing/2014/main" id="{A40CFAF8-DE78-43F5-B199-E454CBB18FDD}"/>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
        <p:nvSpPr>
          <p:cNvPr id="7" name="Title 1">
            <a:extLst>
              <a:ext uri="{FF2B5EF4-FFF2-40B4-BE49-F238E27FC236}">
                <a16:creationId xmlns:a16="http://schemas.microsoft.com/office/drawing/2014/main" id="{BA85FC6D-F108-4560-B714-7A32355434F7}"/>
              </a:ext>
            </a:extLst>
          </p:cNvPr>
          <p:cNvSpPr txBox="1">
            <a:spLocks/>
          </p:cNvSpPr>
          <p:nvPr/>
        </p:nvSpPr>
        <p:spPr>
          <a:xfrm>
            <a:off x="540887" y="3238500"/>
            <a:ext cx="3657600" cy="2887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FFFFFF"/>
                </a:solidFill>
              </a:rPr>
              <a:t>UCP has been practiced, in its modern form, for over 35 years across the world  and this demonstrates that this method can save lives, prevent displacement, and change the </a:t>
            </a:r>
            <a:r>
              <a:rPr lang="en-GB" sz="2000" dirty="0" err="1">
                <a:solidFill>
                  <a:srgbClr val="FFFFFF"/>
                </a:solidFill>
              </a:rPr>
              <a:t>behavior</a:t>
            </a:r>
            <a:r>
              <a:rPr lang="en-GB" sz="2000" dirty="0">
                <a:solidFill>
                  <a:srgbClr val="FFFFFF"/>
                </a:solidFill>
              </a:rPr>
              <a:t> of armed actors</a:t>
            </a:r>
            <a:endParaRPr lang="en-US" sz="2000" dirty="0">
              <a:solidFill>
                <a:srgbClr val="FFFFFF"/>
              </a:solidFill>
            </a:endParaRPr>
          </a:p>
        </p:txBody>
      </p:sp>
    </p:spTree>
    <p:extLst>
      <p:ext uri="{BB962C8B-B14F-4D97-AF65-F5344CB8AC3E}">
        <p14:creationId xmlns:p14="http://schemas.microsoft.com/office/powerpoint/2010/main" val="207568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41ED0-000D-4881-9686-C2AC9FEFEF23}"/>
              </a:ext>
            </a:extLst>
          </p:cNvPr>
          <p:cNvSpPr>
            <a:spLocks noGrp="1"/>
          </p:cNvSpPr>
          <p:nvPr>
            <p:ph type="title"/>
          </p:nvPr>
        </p:nvSpPr>
        <p:spPr>
          <a:xfrm>
            <a:off x="838201" y="365126"/>
            <a:ext cx="5251316" cy="934286"/>
          </a:xfrm>
        </p:spPr>
        <p:txBody>
          <a:bodyPr vert="horz" lIns="91440" tIns="45720" rIns="91440" bIns="45720" rtlCol="0" anchor="ctr">
            <a:normAutofit/>
          </a:bodyPr>
          <a:lstStyle/>
          <a:p>
            <a:r>
              <a:rPr lang="en-US" dirty="0"/>
              <a:t>Mindanao</a:t>
            </a:r>
          </a:p>
        </p:txBody>
      </p:sp>
      <p:sp>
        <p:nvSpPr>
          <p:cNvPr id="7" name="TextBox 6">
            <a:extLst>
              <a:ext uri="{FF2B5EF4-FFF2-40B4-BE49-F238E27FC236}">
                <a16:creationId xmlns:a16="http://schemas.microsoft.com/office/drawing/2014/main" id="{585A015C-78A3-4775-A092-C3E2BC0FBBDB}"/>
              </a:ext>
            </a:extLst>
          </p:cNvPr>
          <p:cNvSpPr txBox="1"/>
          <p:nvPr/>
        </p:nvSpPr>
        <p:spPr>
          <a:xfrm>
            <a:off x="352925" y="1187116"/>
            <a:ext cx="6345329" cy="498984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The dialogue with the armed actors must be about communicating the urgency of the situation so they can picture the impact on civilians, the fear and threat to them and make them </a:t>
            </a:r>
            <a:r>
              <a:rPr lang="en-US" sz="2000" dirty="0" err="1"/>
              <a:t>realise</a:t>
            </a:r>
            <a:r>
              <a:rPr lang="en-US" sz="2000" dirty="0"/>
              <a:t> their attack is on civilians, real people just like their own families. </a:t>
            </a:r>
          </a:p>
          <a:p>
            <a:pPr indent="-228600">
              <a:lnSpc>
                <a:spcPct val="90000"/>
              </a:lnSpc>
              <a:spcAft>
                <a:spcPts val="600"/>
              </a:spcAft>
              <a:buFont typeface="Arial" panose="020B0604020202020204" pitchFamily="34" charset="0"/>
              <a:buChar char="•"/>
            </a:pPr>
            <a:r>
              <a:rPr lang="en-US" sz="2000" dirty="0"/>
              <a:t>When civilians have to deal with an imminent start of hostilities – maybe with tanks and airplanes already there – they may find themselves on the front line with the soldiers. The volunteers engage the soldiers in conversation - anything they have in common – to help them remember that it is other families and civilians who are being threatened and give them a chance to calm down. </a:t>
            </a:r>
          </a:p>
          <a:p>
            <a:pPr indent="-228600">
              <a:lnSpc>
                <a:spcPct val="90000"/>
              </a:lnSpc>
              <a:spcAft>
                <a:spcPts val="600"/>
              </a:spcAft>
              <a:buFont typeface="Arial" panose="020B0604020202020204" pitchFamily="34" charset="0"/>
              <a:buChar char="•"/>
            </a:pPr>
            <a:r>
              <a:rPr lang="en-US" sz="2000" dirty="0"/>
              <a:t>The civilians learn to listen to the people who are holding the guns, helping them to understand this is not allowed under the ceasefire agreement, while at the same time others are working with senior commanders to halt the firing and get the soldiers to move away. </a:t>
            </a:r>
          </a:p>
        </p:txBody>
      </p:sp>
      <p:pic>
        <p:nvPicPr>
          <p:cNvPr id="5" name="Content Placeholder 4" descr="A group of people sitting in chairs&#10;&#10;Description automatically generated with medium confidence">
            <a:extLst>
              <a:ext uri="{FF2B5EF4-FFF2-40B4-BE49-F238E27FC236}">
                <a16:creationId xmlns:a16="http://schemas.microsoft.com/office/drawing/2014/main" id="{01B21F4C-41F8-4D50-A2E7-4DB9CA5F9E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6731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572D6806-36AE-4085-A21A-A5F52F4480BF}"/>
              </a:ext>
            </a:extLst>
          </p:cNvPr>
          <p:cNvPicPr>
            <a:picLocks noChangeAspect="1"/>
          </p:cNvPicPr>
          <p:nvPr/>
        </p:nvPicPr>
        <p:blipFill rotWithShape="1">
          <a:blip r:embed="rId2">
            <a:extLst>
              <a:ext uri="{28A0092B-C50C-407E-A947-70E740481C1C}">
                <a14:useLocalDpi xmlns:a14="http://schemas.microsoft.com/office/drawing/2010/main" val="0"/>
              </a:ext>
            </a:extLst>
          </a:blip>
          <a:srcRect t="16335" r="1" b="16367"/>
          <a:stretch/>
        </p:blipFill>
        <p:spPr>
          <a:xfrm>
            <a:off x="83350" y="-83349"/>
            <a:ext cx="7642746" cy="6857990"/>
          </a:xfrm>
          <a:prstGeom prst="rect">
            <a:avLst/>
          </a:prstGeom>
        </p:spPr>
      </p:pic>
      <p:sp>
        <p:nvSpPr>
          <p:cNvPr id="34" name="Rectangle 33">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6325A9-3054-4C3A-8190-C9ED4685F5B1}"/>
              </a:ext>
            </a:extLst>
          </p:cNvPr>
          <p:cNvSpPr>
            <a:spLocks noGrp="1"/>
          </p:cNvSpPr>
          <p:nvPr>
            <p:ph type="title"/>
          </p:nvPr>
        </p:nvSpPr>
        <p:spPr>
          <a:xfrm>
            <a:off x="841248" y="4152624"/>
            <a:ext cx="2112264" cy="1920240"/>
          </a:xfrm>
        </p:spPr>
        <p:txBody>
          <a:bodyPr vert="horz" lIns="91440" tIns="45720" rIns="91440" bIns="45720" rtlCol="0">
            <a:normAutofit/>
          </a:bodyPr>
          <a:lstStyle/>
          <a:p>
            <a:r>
              <a:rPr lang="en-US" sz="2400"/>
              <a:t>Mindanao</a:t>
            </a:r>
          </a:p>
        </p:txBody>
      </p:sp>
      <p:pic>
        <p:nvPicPr>
          <p:cNvPr id="5" name="Content Placeholder 4" descr="Text, letter&#10;&#10;Description automatically generated">
            <a:extLst>
              <a:ext uri="{FF2B5EF4-FFF2-40B4-BE49-F238E27FC236}">
                <a16:creationId xmlns:a16="http://schemas.microsoft.com/office/drawing/2014/main" id="{6808B1CB-65B8-4E8A-8624-FF5B292AB954}"/>
              </a:ext>
            </a:extLst>
          </p:cNvPr>
          <p:cNvPicPr>
            <a:picLocks noChangeAspect="1"/>
          </p:cNvPicPr>
          <p:nvPr/>
        </p:nvPicPr>
        <p:blipFill rotWithShape="1">
          <a:blip r:embed="rId3">
            <a:extLst>
              <a:ext uri="{28A0092B-C50C-407E-A947-70E740481C1C}">
                <a14:useLocalDpi xmlns:a14="http://schemas.microsoft.com/office/drawing/2010/main" val="0"/>
              </a:ext>
            </a:extLst>
          </a:blip>
          <a:srcRect r="1754" b="-1"/>
          <a:stretch/>
        </p:blipFill>
        <p:spPr>
          <a:xfrm>
            <a:off x="7809454" y="1"/>
            <a:ext cx="4382546" cy="3345645"/>
          </a:xfrm>
          <a:prstGeom prst="rect">
            <a:avLst/>
          </a:prstGeom>
        </p:spPr>
      </p:pic>
      <p:sp>
        <p:nvSpPr>
          <p:cNvPr id="36" name="Rectangle 35">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12" descr="A picture containing person&#10;&#10;Description automatically generated">
            <a:extLst>
              <a:ext uri="{FF2B5EF4-FFF2-40B4-BE49-F238E27FC236}">
                <a16:creationId xmlns:a16="http://schemas.microsoft.com/office/drawing/2014/main" id="{586CD6EE-D8BB-4EAF-BBF4-0DB1D441A53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44648" y="4151313"/>
            <a:ext cx="2561166" cy="1920875"/>
          </a:xfrm>
        </p:spPr>
      </p:pic>
      <p:pic>
        <p:nvPicPr>
          <p:cNvPr id="7" name="Picture 6" descr="A group of people sitting around a table playing a board game&#10;&#10;Description automatically generated with medium confidence">
            <a:extLst>
              <a:ext uri="{FF2B5EF4-FFF2-40B4-BE49-F238E27FC236}">
                <a16:creationId xmlns:a16="http://schemas.microsoft.com/office/drawing/2014/main" id="{89A3E030-5209-48D4-B640-684A7CE3F845}"/>
              </a:ext>
            </a:extLst>
          </p:cNvPr>
          <p:cNvPicPr>
            <a:picLocks noChangeAspect="1"/>
          </p:cNvPicPr>
          <p:nvPr/>
        </p:nvPicPr>
        <p:blipFill rotWithShape="1">
          <a:blip r:embed="rId5">
            <a:extLst>
              <a:ext uri="{28A0092B-C50C-407E-A947-70E740481C1C}">
                <a14:useLocalDpi xmlns:a14="http://schemas.microsoft.com/office/drawing/2010/main" val="0"/>
              </a:ext>
            </a:extLst>
          </a:blip>
          <a:srcRect l="1756" r="-1" b="-1"/>
          <a:stretch/>
        </p:blipFill>
        <p:spPr>
          <a:xfrm>
            <a:off x="7809462" y="3512354"/>
            <a:ext cx="4382545" cy="3345646"/>
          </a:xfrm>
          <a:prstGeom prst="rect">
            <a:avLst/>
          </a:prstGeom>
        </p:spPr>
      </p:pic>
    </p:spTree>
    <p:extLst>
      <p:ext uri="{BB962C8B-B14F-4D97-AF65-F5344CB8AC3E}">
        <p14:creationId xmlns:p14="http://schemas.microsoft.com/office/powerpoint/2010/main" val="378217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270407-A887-4BD5-A7FA-9E611FEF2005}"/>
              </a:ext>
            </a:extLst>
          </p:cNvPr>
          <p:cNvSpPr>
            <a:spLocks noGrp="1"/>
          </p:cNvSpPr>
          <p:nvPr>
            <p:ph type="title"/>
          </p:nvPr>
        </p:nvSpPr>
        <p:spPr>
          <a:xfrm>
            <a:off x="643467" y="321734"/>
            <a:ext cx="10905066" cy="1135737"/>
          </a:xfrm>
        </p:spPr>
        <p:txBody>
          <a:bodyPr>
            <a:normAutofit/>
          </a:bodyPr>
          <a:lstStyle/>
          <a:p>
            <a:r>
              <a:rPr lang="en-GB" sz="3600" dirty="0"/>
              <a:t>Nonviolence and protection</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FA8D939E-914B-FDCD-CA6B-DE647AC7F269}"/>
              </a:ext>
            </a:extLst>
          </p:cNvPr>
          <p:cNvGraphicFramePr>
            <a:graphicFrameLocks noGrp="1"/>
          </p:cNvGraphicFramePr>
          <p:nvPr>
            <p:ph idx="1"/>
            <p:extLst>
              <p:ext uri="{D42A27DB-BD31-4B8C-83A1-F6EECF244321}">
                <p14:modId xmlns:p14="http://schemas.microsoft.com/office/powerpoint/2010/main" val="2683085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20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4603</TotalTime>
  <Words>1191</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Unicode MS</vt:lpstr>
      <vt:lpstr>Calibri</vt:lpstr>
      <vt:lpstr>Calibri Light</vt:lpstr>
      <vt:lpstr>Helvetica Neue</vt:lpstr>
      <vt:lpstr>Office Theme</vt:lpstr>
      <vt:lpstr>Community-led protection from violence in Mindanao: how civilians are using nonviolence to be more secure</vt:lpstr>
      <vt:lpstr>Mindanao</vt:lpstr>
      <vt:lpstr>Galtung Triangles</vt:lpstr>
      <vt:lpstr>Hour Glass model</vt:lpstr>
      <vt:lpstr>Nonviolence in peace studies</vt:lpstr>
      <vt:lpstr>Unarmed Civilian Protection</vt:lpstr>
      <vt:lpstr>Mindanao</vt:lpstr>
      <vt:lpstr>Mindanao</vt:lpstr>
      <vt:lpstr>Nonviolence and protection</vt:lpstr>
      <vt:lpstr>Reject violence, value people</vt:lpstr>
      <vt:lpstr>Witness</vt:lpstr>
      <vt:lpstr>Re-humanise, recognise humanity</vt:lpstr>
      <vt:lpstr>Using the rights means to achieve ends</vt:lpstr>
      <vt:lpstr>Conclusion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Nonviolence from the margins</dc:title>
  <dc:creator>Julian, Rachel</dc:creator>
  <cp:lastModifiedBy>Julian, Rachel</cp:lastModifiedBy>
  <cp:revision>3</cp:revision>
  <dcterms:created xsi:type="dcterms:W3CDTF">2022-04-12T09:18:38Z</dcterms:created>
  <dcterms:modified xsi:type="dcterms:W3CDTF">2022-06-20T10:19:50Z</dcterms:modified>
</cp:coreProperties>
</file>