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9"/>
  </p:notesMasterIdLst>
  <p:handoutMasterIdLst>
    <p:handoutMasterId r:id="rId10"/>
  </p:handoutMasterIdLst>
  <p:sldIdLst>
    <p:sldId id="308" r:id="rId5"/>
    <p:sldId id="313" r:id="rId6"/>
    <p:sldId id="314" r:id="rId7"/>
    <p:sldId id="312" r:id="rId8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072F21-A6DD-47D1-86E0-7DAA2571C552}">
          <p14:sldIdLst>
            <p14:sldId id="308"/>
            <p14:sldId id="313"/>
            <p14:sldId id="314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A253A-D90F-4A76-8FF4-844327064C78}" v="4" dt="2025-02-18T09:55:49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67" autoAdjust="0"/>
  </p:normalViewPr>
  <p:slideViewPr>
    <p:cSldViewPr snapToGrid="0">
      <p:cViewPr varScale="1">
        <p:scale>
          <a:sx n="95" d="100"/>
          <a:sy n="95" d="100"/>
        </p:scale>
        <p:origin x="1194" y="7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we, Liesl" userId="a94bb842-be20-4119-9969-6969ba4bbc32" providerId="ADAL" clId="{2ECA253A-D90F-4A76-8FF4-844327064C78}"/>
    <pc:docChg chg="undo custSel addSld delSld modSld sldOrd modSection">
      <pc:chgData name="Rowe, Liesl" userId="a94bb842-be20-4119-9969-6969ba4bbc32" providerId="ADAL" clId="{2ECA253A-D90F-4A76-8FF4-844327064C78}" dt="2025-02-18T14:53:20.639" v="1297" actId="688"/>
      <pc:docMkLst>
        <pc:docMk/>
      </pc:docMkLst>
      <pc:sldChg chg="addSp delSp modSp del mod">
        <pc:chgData name="Rowe, Liesl" userId="a94bb842-be20-4119-9969-6969ba4bbc32" providerId="ADAL" clId="{2ECA253A-D90F-4A76-8FF4-844327064C78}" dt="2025-02-18T09:38:32.593" v="31" actId="2696"/>
        <pc:sldMkLst>
          <pc:docMk/>
          <pc:sldMk cId="114769864" sldId="306"/>
        </pc:sldMkLst>
        <pc:spChg chg="mod">
          <ac:chgData name="Rowe, Liesl" userId="a94bb842-be20-4119-9969-6969ba4bbc32" providerId="ADAL" clId="{2ECA253A-D90F-4A76-8FF4-844327064C78}" dt="2025-02-18T09:38:13.877" v="29" actId="207"/>
          <ac:spMkLst>
            <pc:docMk/>
            <pc:sldMk cId="114769864" sldId="306"/>
            <ac:spMk id="2" creationId="{C3A9968B-2619-4F71-AB00-4C493E120805}"/>
          </ac:spMkLst>
        </pc:spChg>
        <pc:spChg chg="del">
          <ac:chgData name="Rowe, Liesl" userId="a94bb842-be20-4119-9969-6969ba4bbc32" providerId="ADAL" clId="{2ECA253A-D90F-4A76-8FF4-844327064C78}" dt="2025-02-18T09:05:57.150" v="0" actId="21"/>
          <ac:spMkLst>
            <pc:docMk/>
            <pc:sldMk cId="114769864" sldId="306"/>
            <ac:spMk id="3" creationId="{A5F14073-9F68-4B7E-A576-26899D58C7A9}"/>
          </ac:spMkLst>
        </pc:spChg>
        <pc:spChg chg="add del mod">
          <ac:chgData name="Rowe, Liesl" userId="a94bb842-be20-4119-9969-6969ba4bbc32" providerId="ADAL" clId="{2ECA253A-D90F-4A76-8FF4-844327064C78}" dt="2025-02-18T09:06:00.954" v="1" actId="21"/>
          <ac:spMkLst>
            <pc:docMk/>
            <pc:sldMk cId="114769864" sldId="306"/>
            <ac:spMk id="5" creationId="{1D1850E4-FA93-C460-F92C-2D1448E2BBFA}"/>
          </ac:spMkLst>
        </pc:spChg>
      </pc:sldChg>
      <pc:sldChg chg="delSp del mod">
        <pc:chgData name="Rowe, Liesl" userId="a94bb842-be20-4119-9969-6969ba4bbc32" providerId="ADAL" clId="{2ECA253A-D90F-4A76-8FF4-844327064C78}" dt="2025-02-18T09:37:24.481" v="28" actId="2696"/>
        <pc:sldMkLst>
          <pc:docMk/>
          <pc:sldMk cId="1613598062" sldId="307"/>
        </pc:sldMkLst>
        <pc:spChg chg="del">
          <ac:chgData name="Rowe, Liesl" userId="a94bb842-be20-4119-9969-6969ba4bbc32" providerId="ADAL" clId="{2ECA253A-D90F-4A76-8FF4-844327064C78}" dt="2025-02-18T09:06:30.099" v="24" actId="21"/>
          <ac:spMkLst>
            <pc:docMk/>
            <pc:sldMk cId="1613598062" sldId="307"/>
            <ac:spMk id="7" creationId="{05C25F72-F9A7-42F9-9720-0801ED77D4D1}"/>
          </ac:spMkLst>
        </pc:spChg>
        <pc:spChg chg="del">
          <ac:chgData name="Rowe, Liesl" userId="a94bb842-be20-4119-9969-6969ba4bbc32" providerId="ADAL" clId="{2ECA253A-D90F-4A76-8FF4-844327064C78}" dt="2025-02-18T09:06:26.996" v="23" actId="21"/>
          <ac:spMkLst>
            <pc:docMk/>
            <pc:sldMk cId="1613598062" sldId="307"/>
            <ac:spMk id="8" creationId="{AEEDFC2F-FF0A-4EC9-A0BB-0AA2B1E6BA4A}"/>
          </ac:spMkLst>
        </pc:spChg>
        <pc:spChg chg="del">
          <ac:chgData name="Rowe, Liesl" userId="a94bb842-be20-4119-9969-6969ba4bbc32" providerId="ADAL" clId="{2ECA253A-D90F-4A76-8FF4-844327064C78}" dt="2025-02-18T09:06:33.535" v="25" actId="21"/>
          <ac:spMkLst>
            <pc:docMk/>
            <pc:sldMk cId="1613598062" sldId="307"/>
            <ac:spMk id="9" creationId="{6DCF8D89-56D9-4E2B-9838-07DFB6E9D2BB}"/>
          </ac:spMkLst>
        </pc:spChg>
      </pc:sldChg>
      <pc:sldChg chg="addSp delSp modSp mod">
        <pc:chgData name="Rowe, Liesl" userId="a94bb842-be20-4119-9969-6969ba4bbc32" providerId="ADAL" clId="{2ECA253A-D90F-4A76-8FF4-844327064C78}" dt="2025-02-18T14:50:08.404" v="1267" actId="14100"/>
        <pc:sldMkLst>
          <pc:docMk/>
          <pc:sldMk cId="365334912" sldId="308"/>
        </pc:sldMkLst>
        <pc:spChg chg="mod">
          <ac:chgData name="Rowe, Liesl" userId="a94bb842-be20-4119-9969-6969ba4bbc32" providerId="ADAL" clId="{2ECA253A-D90F-4A76-8FF4-844327064C78}" dt="2025-02-18T09:38:39.561" v="51" actId="20577"/>
          <ac:spMkLst>
            <pc:docMk/>
            <pc:sldMk cId="365334912" sldId="308"/>
            <ac:spMk id="3" creationId="{0115FF41-AFA4-4D25-AB42-AB034F4B4FEC}"/>
          </ac:spMkLst>
        </pc:spChg>
        <pc:spChg chg="mod">
          <ac:chgData name="Rowe, Liesl" userId="a94bb842-be20-4119-9969-6969ba4bbc32" providerId="ADAL" clId="{2ECA253A-D90F-4A76-8FF4-844327064C78}" dt="2025-02-18T14:50:08.404" v="1267" actId="14100"/>
          <ac:spMkLst>
            <pc:docMk/>
            <pc:sldMk cId="365334912" sldId="308"/>
            <ac:spMk id="4" creationId="{B0881FA9-F3B0-4912-B0E1-352094195C30}"/>
          </ac:spMkLst>
        </pc:spChg>
        <pc:spChg chg="add del mod">
          <ac:chgData name="Rowe, Liesl" userId="a94bb842-be20-4119-9969-6969ba4bbc32" providerId="ADAL" clId="{2ECA253A-D90F-4A76-8FF4-844327064C78}" dt="2025-02-18T09:47:43.966" v="131"/>
          <ac:spMkLst>
            <pc:docMk/>
            <pc:sldMk cId="365334912" sldId="308"/>
            <ac:spMk id="5" creationId="{EB944B28-D891-25CE-7395-F0790F01747D}"/>
          </ac:spMkLst>
        </pc:spChg>
        <pc:spChg chg="del">
          <ac:chgData name="Rowe, Liesl" userId="a94bb842-be20-4119-9969-6969ba4bbc32" providerId="ADAL" clId="{2ECA253A-D90F-4A76-8FF4-844327064C78}" dt="2025-02-18T09:06:21.791" v="22" actId="21"/>
          <ac:spMkLst>
            <pc:docMk/>
            <pc:sldMk cId="365334912" sldId="308"/>
            <ac:spMk id="9" creationId="{D45C472E-4078-40A0-83A2-652E8356EDCB}"/>
          </ac:spMkLst>
        </pc:spChg>
        <pc:spChg chg="del">
          <ac:chgData name="Rowe, Liesl" userId="a94bb842-be20-4119-9969-6969ba4bbc32" providerId="ADAL" clId="{2ECA253A-D90F-4A76-8FF4-844327064C78}" dt="2025-02-18T09:06:18.354" v="21" actId="21"/>
          <ac:spMkLst>
            <pc:docMk/>
            <pc:sldMk cId="365334912" sldId="308"/>
            <ac:spMk id="10" creationId="{A8C7C3A0-5E78-49C8-B8D4-F3DF62B2BC93}"/>
          </ac:spMkLst>
        </pc:spChg>
        <pc:spChg chg="del">
          <ac:chgData name="Rowe, Liesl" userId="a94bb842-be20-4119-9969-6969ba4bbc32" providerId="ADAL" clId="{2ECA253A-D90F-4A76-8FF4-844327064C78}" dt="2025-02-18T09:37:11.521" v="26" actId="21"/>
          <ac:spMkLst>
            <pc:docMk/>
            <pc:sldMk cId="365334912" sldId="308"/>
            <ac:spMk id="11" creationId="{56AE2454-CE9A-4A6B-AB5A-349E0D967654}"/>
          </ac:spMkLst>
        </pc:spChg>
        <pc:picChg chg="add mod">
          <ac:chgData name="Rowe, Liesl" userId="a94bb842-be20-4119-9969-6969ba4bbc32" providerId="ADAL" clId="{2ECA253A-D90F-4A76-8FF4-844327064C78}" dt="2025-02-18T09:47:43.966" v="131"/>
          <ac:picMkLst>
            <pc:docMk/>
            <pc:sldMk cId="365334912" sldId="308"/>
            <ac:picMk id="6" creationId="{48E568E5-9A83-E046-7654-3AC25B61A36C}"/>
          </ac:picMkLst>
        </pc:picChg>
        <pc:picChg chg="del">
          <ac:chgData name="Rowe, Liesl" userId="a94bb842-be20-4119-9969-6969ba4bbc32" providerId="ADAL" clId="{2ECA253A-D90F-4A76-8FF4-844327064C78}" dt="2025-02-18T09:39:33.318" v="130" actId="21"/>
          <ac:picMkLst>
            <pc:docMk/>
            <pc:sldMk cId="365334912" sldId="308"/>
            <ac:picMk id="8" creationId="{B53D1AAB-32B2-4F04-828F-AB1C758AF004}"/>
          </ac:picMkLst>
        </pc:picChg>
      </pc:sldChg>
      <pc:sldChg chg="del">
        <pc:chgData name="Rowe, Liesl" userId="a94bb842-be20-4119-9969-6969ba4bbc32" providerId="ADAL" clId="{2ECA253A-D90F-4A76-8FF4-844327064C78}" dt="2025-02-18T09:37:20.246" v="27" actId="2696"/>
        <pc:sldMkLst>
          <pc:docMk/>
          <pc:sldMk cId="2227882511" sldId="309"/>
        </pc:sldMkLst>
      </pc:sldChg>
      <pc:sldChg chg="addSp delSp modSp add mod">
        <pc:chgData name="Rowe, Liesl" userId="a94bb842-be20-4119-9969-6969ba4bbc32" providerId="ADAL" clId="{2ECA253A-D90F-4A76-8FF4-844327064C78}" dt="2025-02-18T14:53:20.639" v="1297" actId="688"/>
        <pc:sldMkLst>
          <pc:docMk/>
          <pc:sldMk cId="4088209909" sldId="313"/>
        </pc:sldMkLst>
        <pc:spChg chg="del">
          <ac:chgData name="Rowe, Liesl" userId="a94bb842-be20-4119-9969-6969ba4bbc32" providerId="ADAL" clId="{2ECA253A-D90F-4A76-8FF4-844327064C78}" dt="2025-02-18T09:48:42.488" v="134" actId="21"/>
          <ac:spMkLst>
            <pc:docMk/>
            <pc:sldMk cId="4088209909" sldId="313"/>
            <ac:spMk id="3" creationId="{2DE88898-0635-2C8E-21BA-C28981152F2C}"/>
          </ac:spMkLst>
        </pc:spChg>
        <pc:spChg chg="mod">
          <ac:chgData name="Rowe, Liesl" userId="a94bb842-be20-4119-9969-6969ba4bbc32" providerId="ADAL" clId="{2ECA253A-D90F-4A76-8FF4-844327064C78}" dt="2025-02-18T09:51:59.964" v="310" actId="14100"/>
          <ac:spMkLst>
            <pc:docMk/>
            <pc:sldMk cId="4088209909" sldId="313"/>
            <ac:spMk id="4" creationId="{E812B304-CFC0-DB8A-7F54-6890C3B3380F}"/>
          </ac:spMkLst>
        </pc:spChg>
        <pc:spChg chg="add del mod">
          <ac:chgData name="Rowe, Liesl" userId="a94bb842-be20-4119-9969-6969ba4bbc32" providerId="ADAL" clId="{2ECA253A-D90F-4A76-8FF4-844327064C78}" dt="2025-02-18T09:48:32.923" v="133" actId="21"/>
          <ac:spMkLst>
            <pc:docMk/>
            <pc:sldMk cId="4088209909" sldId="313"/>
            <ac:spMk id="5" creationId="{B2DA051A-2612-361D-E019-25DD03226AC6}"/>
          </ac:spMkLst>
        </pc:spChg>
        <pc:spChg chg="add del mod">
          <ac:chgData name="Rowe, Liesl" userId="a94bb842-be20-4119-9969-6969ba4bbc32" providerId="ADAL" clId="{2ECA253A-D90F-4A76-8FF4-844327064C78}" dt="2025-02-18T09:48:45.244" v="135" actId="21"/>
          <ac:spMkLst>
            <pc:docMk/>
            <pc:sldMk cId="4088209909" sldId="313"/>
            <ac:spMk id="7" creationId="{2C5A0A61-E630-B4AA-021D-42BE64D3C912}"/>
          </ac:spMkLst>
        </pc:spChg>
        <pc:spChg chg="add mod">
          <ac:chgData name="Rowe, Liesl" userId="a94bb842-be20-4119-9969-6969ba4bbc32" providerId="ADAL" clId="{2ECA253A-D90F-4A76-8FF4-844327064C78}" dt="2025-02-18T13:23:32.073" v="997" actId="20577"/>
          <ac:spMkLst>
            <pc:docMk/>
            <pc:sldMk cId="4088209909" sldId="313"/>
            <ac:spMk id="11" creationId="{4B87296B-4827-7BBD-80D0-526C051346A4}"/>
          </ac:spMkLst>
        </pc:spChg>
        <pc:spChg chg="add del">
          <ac:chgData name="Rowe, Liesl" userId="a94bb842-be20-4119-9969-6969ba4bbc32" providerId="ADAL" clId="{2ECA253A-D90F-4A76-8FF4-844327064C78}" dt="2025-02-18T09:51:05.416" v="297" actId="478"/>
          <ac:spMkLst>
            <pc:docMk/>
            <pc:sldMk cId="4088209909" sldId="313"/>
            <ac:spMk id="12" creationId="{5136A876-5E4F-CE36-F919-8C1E465925E2}"/>
          </ac:spMkLst>
        </pc:spChg>
        <pc:spChg chg="add mod">
          <ac:chgData name="Rowe, Liesl" userId="a94bb842-be20-4119-9969-6969ba4bbc32" providerId="ADAL" clId="{2ECA253A-D90F-4A76-8FF4-844327064C78}" dt="2025-02-18T14:52:41.298" v="1291" actId="1076"/>
          <ac:spMkLst>
            <pc:docMk/>
            <pc:sldMk cId="4088209909" sldId="313"/>
            <ac:spMk id="17" creationId="{74261745-69B7-E734-A44D-ADBE2A9F0AC4}"/>
          </ac:spMkLst>
        </pc:spChg>
        <pc:spChg chg="add mod">
          <ac:chgData name="Rowe, Liesl" userId="a94bb842-be20-4119-9969-6969ba4bbc32" providerId="ADAL" clId="{2ECA253A-D90F-4A76-8FF4-844327064C78}" dt="2025-02-18T09:56:52.036" v="759" actId="20577"/>
          <ac:spMkLst>
            <pc:docMk/>
            <pc:sldMk cId="4088209909" sldId="313"/>
            <ac:spMk id="18" creationId="{671D5E9E-FB16-CA20-3172-CCB8F090183D}"/>
          </ac:spMkLst>
        </pc:spChg>
        <pc:spChg chg="add mod">
          <ac:chgData name="Rowe, Liesl" userId="a94bb842-be20-4119-9969-6969ba4bbc32" providerId="ADAL" clId="{2ECA253A-D90F-4A76-8FF4-844327064C78}" dt="2025-02-18T14:53:20.639" v="1297" actId="688"/>
          <ac:spMkLst>
            <pc:docMk/>
            <pc:sldMk cId="4088209909" sldId="313"/>
            <ac:spMk id="20" creationId="{D85268F5-BE3C-9BB6-80C5-7891F7A51013}"/>
          </ac:spMkLst>
        </pc:spChg>
        <pc:picChg chg="del">
          <ac:chgData name="Rowe, Liesl" userId="a94bb842-be20-4119-9969-6969ba4bbc32" providerId="ADAL" clId="{2ECA253A-D90F-4A76-8FF4-844327064C78}" dt="2025-02-18T09:48:29.418" v="132" actId="21"/>
          <ac:picMkLst>
            <pc:docMk/>
            <pc:sldMk cId="4088209909" sldId="313"/>
            <ac:picMk id="8" creationId="{EE31D4D2-21C3-2534-8A74-98B3FA4FFA57}"/>
          </ac:picMkLst>
        </pc:picChg>
        <pc:cxnChg chg="add del mod">
          <ac:chgData name="Rowe, Liesl" userId="a94bb842-be20-4119-9969-6969ba4bbc32" providerId="ADAL" clId="{2ECA253A-D90F-4A76-8FF4-844327064C78}" dt="2025-02-18T14:52:33.081" v="1287" actId="21"/>
          <ac:cxnSpMkLst>
            <pc:docMk/>
            <pc:sldMk cId="4088209909" sldId="313"/>
            <ac:cxnSpMk id="8" creationId="{9AFD34B7-C1F0-CC4A-37C9-CC5084A1C2F8}"/>
          </ac:cxnSpMkLst>
        </pc:cxnChg>
        <pc:cxnChg chg="add mod">
          <ac:chgData name="Rowe, Liesl" userId="a94bb842-be20-4119-9969-6969ba4bbc32" providerId="ADAL" clId="{2ECA253A-D90F-4A76-8FF4-844327064C78}" dt="2025-02-18T09:52:06.437" v="311" actId="1076"/>
          <ac:cxnSpMkLst>
            <pc:docMk/>
            <pc:sldMk cId="4088209909" sldId="313"/>
            <ac:cxnSpMk id="10" creationId="{95912DE1-7482-E363-C116-F108F49909EA}"/>
          </ac:cxnSpMkLst>
        </pc:cxnChg>
        <pc:cxnChg chg="add">
          <ac:chgData name="Rowe, Liesl" userId="a94bb842-be20-4119-9969-6969ba4bbc32" providerId="ADAL" clId="{2ECA253A-D90F-4A76-8FF4-844327064C78}" dt="2025-02-18T09:54:45.535" v="545" actId="11529"/>
          <ac:cxnSpMkLst>
            <pc:docMk/>
            <pc:sldMk cId="4088209909" sldId="313"/>
            <ac:cxnSpMk id="14" creationId="{4C6FC950-24BF-DBAC-D53F-21D50589DE8C}"/>
          </ac:cxnSpMkLst>
        </pc:cxnChg>
        <pc:cxnChg chg="add del mod">
          <ac:chgData name="Rowe, Liesl" userId="a94bb842-be20-4119-9969-6969ba4bbc32" providerId="ADAL" clId="{2ECA253A-D90F-4A76-8FF4-844327064C78}" dt="2025-02-18T14:51:33.064" v="1274" actId="21"/>
          <ac:cxnSpMkLst>
            <pc:docMk/>
            <pc:sldMk cId="4088209909" sldId="313"/>
            <ac:cxnSpMk id="16" creationId="{E931655D-7276-96FE-006F-422897FDD17F}"/>
          </ac:cxnSpMkLst>
        </pc:cxnChg>
      </pc:sldChg>
      <pc:sldChg chg="modSp add mod ord">
        <pc:chgData name="Rowe, Liesl" userId="a94bb842-be20-4119-9969-6969ba4bbc32" providerId="ADAL" clId="{2ECA253A-D90F-4A76-8FF4-844327064C78}" dt="2025-02-18T14:48:17.254" v="1266" actId="20577"/>
        <pc:sldMkLst>
          <pc:docMk/>
          <pc:sldMk cId="871500339" sldId="314"/>
        </pc:sldMkLst>
        <pc:spChg chg="mod">
          <ac:chgData name="Rowe, Liesl" userId="a94bb842-be20-4119-9969-6969ba4bbc32" providerId="ADAL" clId="{2ECA253A-D90F-4A76-8FF4-844327064C78}" dt="2025-02-18T10:00:13.287" v="929" actId="1076"/>
          <ac:spMkLst>
            <pc:docMk/>
            <pc:sldMk cId="871500339" sldId="314"/>
            <ac:spMk id="3" creationId="{E0EEB315-7707-DD93-E8AA-754634C0E5FF}"/>
          </ac:spMkLst>
        </pc:spChg>
        <pc:spChg chg="mod">
          <ac:chgData name="Rowe, Liesl" userId="a94bb842-be20-4119-9969-6969ba4bbc32" providerId="ADAL" clId="{2ECA253A-D90F-4A76-8FF4-844327064C78}" dt="2025-02-18T14:48:17.254" v="1266" actId="20577"/>
          <ac:spMkLst>
            <pc:docMk/>
            <pc:sldMk cId="871500339" sldId="314"/>
            <ac:spMk id="4" creationId="{EED7407A-40A9-1417-9275-8CD4E7A2083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6346-59A2-4282-9A64-05524C79D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D54C-AFC8-47F5-B030-A8ED60D08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B27D-C1ED-4C55-9062-2279210E96ED}" type="datetime1">
              <a:rPr lang="en-GB" smtClean="0"/>
              <a:t>18/02/2025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D8396-DC49-433C-84C0-BD573781E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A06B3-9442-49D9-BE03-080DCCEA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26-F754-4E27-9D95-B069583AB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AF8-BEF3-4EDD-99CF-6435314FE1C9}" type="datetime1">
              <a:rPr lang="en-GB" smtClean="0"/>
              <a:pPr/>
              <a:t>18/02/2025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1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8E789-864A-09D9-490D-C19D29FF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A9CDEE-14FE-FC11-5297-62CA9F259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F2062D-B7B2-0C23-A2BE-DF664DD88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BBE3D-831A-071A-1EA9-0E0988BDF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99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F2FDC-E657-B20B-4D0A-FAAAAE3CA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84937A-BA2B-0B56-E24F-06B70635E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F06C1E-25DC-7019-1456-116EFC7C5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AE0E2-3AE6-9FE4-D348-9C5C3E527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31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50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 sz="5400" dirty="0"/>
              <a:t>Open Access Alchemy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3516922"/>
            <a:ext cx="6190488" cy="2655277"/>
          </a:xfrm>
        </p:spPr>
        <p:txBody>
          <a:bodyPr rtlCol="0"/>
          <a:lstStyle/>
          <a:p>
            <a:pPr rtl="0"/>
            <a:r>
              <a:rPr lang="en-GB" sz="2000" dirty="0"/>
              <a:t>A collaboration between Leeds Beckett University and Springer Nature</a:t>
            </a:r>
          </a:p>
          <a:p>
            <a:pPr rtl="0"/>
            <a:endParaRPr lang="en-GB" dirty="0"/>
          </a:p>
        </p:txBody>
      </p:sp>
      <p:pic>
        <p:nvPicPr>
          <p:cNvPr id="6" name="Picture Placeholder 5" descr="A logo with hands and a symbol&#10;&#10;Description automatically generated">
            <a:extLst>
              <a:ext uri="{FF2B5EF4-FFF2-40B4-BE49-F238E27FC236}">
                <a16:creationId xmlns:a16="http://schemas.microsoft.com/office/drawing/2014/main" id="{48E568E5-9A83-E046-7654-3AC25B61A3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r="5750"/>
          <a:stretch/>
        </p:blipFill>
        <p:spPr bwMode="auto"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BD042-1369-64DC-8502-B7217626E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2B304-CFC0-DB8A-7F54-6890C3B33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70" y="1256044"/>
            <a:ext cx="2652759" cy="4916156"/>
          </a:xfrm>
        </p:spPr>
        <p:txBody>
          <a:bodyPr rtlCol="0"/>
          <a:lstStyle/>
          <a:p>
            <a:pPr rtl="0"/>
            <a:r>
              <a:rPr lang="en-GB" sz="2000" dirty="0"/>
              <a:t>Phase 1: The Wizard’s Awakening</a:t>
            </a:r>
          </a:p>
          <a:p>
            <a:pPr rtl="0"/>
            <a:endParaRPr lang="en-GB" dirty="0"/>
          </a:p>
          <a:p>
            <a:pPr marL="342900" indent="-342900" rtl="0">
              <a:buFontTx/>
              <a:buChar char="-"/>
            </a:pPr>
            <a:r>
              <a:rPr lang="en-GB" sz="2000" dirty="0"/>
              <a:t>Draw </a:t>
            </a:r>
            <a:r>
              <a:rPr lang="en-GB" dirty="0"/>
              <a:t>your wizard card</a:t>
            </a:r>
          </a:p>
          <a:p>
            <a:pPr marL="342900" indent="-342900" rtl="0">
              <a:buFontTx/>
              <a:buChar char="-"/>
            </a:pPr>
            <a:r>
              <a:rPr lang="en-GB" sz="2000" dirty="0"/>
              <a:t>Determine who goes first</a:t>
            </a:r>
          </a:p>
          <a:p>
            <a:pPr rtl="0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912DE1-7482-E363-C116-F108F49909EA}"/>
              </a:ext>
            </a:extLst>
          </p:cNvPr>
          <p:cNvCxnSpPr/>
          <p:nvPr/>
        </p:nvCxnSpPr>
        <p:spPr>
          <a:xfrm>
            <a:off x="2984360" y="1256044"/>
            <a:ext cx="0" cy="449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87296B-4827-7BBD-80D0-526C051346A4}"/>
              </a:ext>
            </a:extLst>
          </p:cNvPr>
          <p:cNvSpPr txBox="1"/>
          <p:nvPr/>
        </p:nvSpPr>
        <p:spPr>
          <a:xfrm>
            <a:off x="3061400" y="1256044"/>
            <a:ext cx="30346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Phase 2: The Enchanted Marketplace</a:t>
            </a:r>
          </a:p>
          <a:p>
            <a:endParaRPr lang="en-GB" sz="2000" dirty="0"/>
          </a:p>
          <a:p>
            <a:pPr marL="342900" indent="-342900">
              <a:buFontTx/>
              <a:buChar char="-"/>
            </a:pPr>
            <a:r>
              <a:rPr lang="en-GB" sz="2000" dirty="0"/>
              <a:t>Gather APC funding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Set up the marketplace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Choose journal cards, each player choosing one on their turn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6FC950-24BF-DBAC-D53F-21D50589DE8C}"/>
              </a:ext>
            </a:extLst>
          </p:cNvPr>
          <p:cNvCxnSpPr/>
          <p:nvPr/>
        </p:nvCxnSpPr>
        <p:spPr>
          <a:xfrm>
            <a:off x="6662057" y="1256044"/>
            <a:ext cx="0" cy="4049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4261745-69B7-E734-A44D-ADBE2A9F0AC4}"/>
              </a:ext>
            </a:extLst>
          </p:cNvPr>
          <p:cNvSpPr txBox="1"/>
          <p:nvPr/>
        </p:nvSpPr>
        <p:spPr>
          <a:xfrm>
            <a:off x="4970587" y="6384779"/>
            <a:ext cx="303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these phases x3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1D5E9E-FB16-CA20-3172-CCB8F090183D}"/>
              </a:ext>
            </a:extLst>
          </p:cNvPr>
          <p:cNvSpPr txBox="1"/>
          <p:nvPr/>
        </p:nvSpPr>
        <p:spPr>
          <a:xfrm>
            <a:off x="6923314" y="1366576"/>
            <a:ext cx="34164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Phase 3: The Wizard’s Conclave</a:t>
            </a:r>
          </a:p>
          <a:p>
            <a:endParaRPr lang="en-GB" sz="2000" dirty="0"/>
          </a:p>
          <a:p>
            <a:pPr marL="342900" indent="-342900">
              <a:buFontTx/>
              <a:buChar char="-"/>
            </a:pPr>
            <a:r>
              <a:rPr lang="en-GB" sz="2000" dirty="0"/>
              <a:t>Each wizard draws a wildcard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Calculate your influence score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The Pitch: roll the d20 to publish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Total up your scores for the round</a:t>
            </a:r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D85268F5-BE3C-9BB6-80C5-7891F7A51013}"/>
              </a:ext>
            </a:extLst>
          </p:cNvPr>
          <p:cNvSpPr/>
          <p:nvPr/>
        </p:nvSpPr>
        <p:spPr>
          <a:xfrm rot="16200000">
            <a:off x="6083373" y="4784794"/>
            <a:ext cx="1018231" cy="2007548"/>
          </a:xfrm>
          <a:prstGeom prst="curved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0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FA4CE-AB1F-AD0D-6438-CEC6C8DD0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EEB315-7707-DD93-E8AA-754634C0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925512"/>
            <a:ext cx="7515363" cy="1179576"/>
          </a:xfrm>
        </p:spPr>
        <p:txBody>
          <a:bodyPr rtlCol="0">
            <a:normAutofit/>
          </a:bodyPr>
          <a:lstStyle/>
          <a:p>
            <a:pPr rtl="0"/>
            <a:r>
              <a:rPr lang="en-GB" sz="3600" dirty="0"/>
              <a:t>So how does this work in the real world?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7407A-40A9-1417-9275-8CD4E7A2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502040"/>
            <a:ext cx="6190488" cy="3670160"/>
          </a:xfrm>
        </p:spPr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1800" dirty="0"/>
              <a:t>Authors choose which style of publishing they want based on what journals they submit to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1800" dirty="0"/>
              <a:t>3 main kinds: fully open access, hybrid, and subscription-based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1800" dirty="0"/>
              <a:t>No single open-access model is perfect for everyone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1800" dirty="0"/>
              <a:t>Various factors might impact the styles of publication available to authors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2000" dirty="0"/>
          </a:p>
          <a:p>
            <a:pPr rtl="0"/>
            <a:endParaRPr lang="en-GB" dirty="0"/>
          </a:p>
        </p:txBody>
      </p:sp>
      <p:pic>
        <p:nvPicPr>
          <p:cNvPr id="6" name="Picture Placeholder 5" descr="A logo with hands and a symbol&#10;&#10;Description automatically generated">
            <a:extLst>
              <a:ext uri="{FF2B5EF4-FFF2-40B4-BE49-F238E27FC236}">
                <a16:creationId xmlns:a16="http://schemas.microsoft.com/office/drawing/2014/main" id="{CE2D2CE7-80B2-C6A4-753C-43D09D1799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r="5750"/>
          <a:stretch/>
        </p:blipFill>
        <p:spPr bwMode="auto"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150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6_TF89338750_Win32" id="{41E8F413-9A18-4BDF-B28A-7CD5BF285DD4}" vid="{F5763C4E-78C1-4EFB-B9F5-2F4B07C76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{66088A84-0347-4879-9291-DD3E48C1B9D1}tf89338750_win32</Template>
  <TotalTime>69</TotalTime>
  <Words>146</Words>
  <Application>Microsoft Office PowerPoint</Application>
  <PresentationFormat>Widescreen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Univers</vt:lpstr>
      <vt:lpstr>GradientUnivers</vt:lpstr>
      <vt:lpstr>Open Access Alchemy</vt:lpstr>
      <vt:lpstr>PowerPoint Presentation</vt:lpstr>
      <vt:lpstr>So how does this work in the real world?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Rowe, Liesl</dc:creator>
  <cp:lastModifiedBy>Rowe, Liesl</cp:lastModifiedBy>
  <cp:revision>1</cp:revision>
  <dcterms:created xsi:type="dcterms:W3CDTF">2025-02-18T09:04:18Z</dcterms:created>
  <dcterms:modified xsi:type="dcterms:W3CDTF">2025-02-18T14:53:28Z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