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 id="2147483661" r:id="rId2"/>
  </p:sldMasterIdLst>
  <p:notesMasterIdLst>
    <p:notesMasterId r:id="rId12"/>
  </p:notesMasterIdLst>
  <p:sldIdLst>
    <p:sldId id="256" r:id="rId3"/>
    <p:sldId id="258" r:id="rId4"/>
    <p:sldId id="259" r:id="rId5"/>
    <p:sldId id="260" r:id="rId6"/>
    <p:sldId id="261" r:id="rId7"/>
    <p:sldId id="263" r:id="rId8"/>
    <p:sldId id="262" r:id="rId9"/>
    <p:sldId id="264" r:id="rId10"/>
    <p:sldId id="266" r:id="rId11"/>
  </p:sldIdLst>
  <p:sldSz cx="9144000" cy="6858000" type="screen4x3"/>
  <p:notesSz cx="6797675" cy="992822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4102" autoAdjust="0"/>
  </p:normalViewPr>
  <p:slideViewPr>
    <p:cSldViewPr>
      <p:cViewPr varScale="1">
        <p:scale>
          <a:sx n="49" d="100"/>
          <a:sy n="49" d="100"/>
        </p:scale>
        <p:origin x="243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45658" cy="49641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850442" y="0"/>
            <a:ext cx="2945658" cy="49641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917575" y="744537"/>
            <a:ext cx="4962525" cy="3722686"/>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79768" y="4715907"/>
            <a:ext cx="5438140" cy="44677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9430090"/>
            <a:ext cx="2945658" cy="49641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850442" y="9430090"/>
            <a:ext cx="2945658" cy="496410"/>
          </a:xfrm>
          <a:prstGeom prst="rect">
            <a:avLst/>
          </a:prstGeom>
          <a:noFill/>
          <a:ln>
            <a:noFill/>
          </a:ln>
        </p:spPr>
        <p:txBody>
          <a:bodyPr lIns="91425" tIns="45700" rIns="91425" bIns="45700" anchor="b" anchorCtr="0">
            <a:noAutofit/>
          </a:bodyPr>
          <a:lstStyle>
            <a:lvl1pPr marL="0" marR="0" indent="0" algn="r" rtl="0">
              <a:spcBef>
                <a:spcPts val="0"/>
              </a:spcBef>
              <a:buNone/>
              <a:defRPr sz="12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GB"/>
              <a:t>‹#›</a:t>
            </a:fld>
            <a:endParaRPr lang="en-GB"/>
          </a:p>
        </p:txBody>
      </p:sp>
    </p:spTree>
    <p:extLst>
      <p:ext uri="{BB962C8B-B14F-4D97-AF65-F5344CB8AC3E}">
        <p14:creationId xmlns:p14="http://schemas.microsoft.com/office/powerpoint/2010/main" val="4984930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txBox="1">
            <a:spLocks noGrp="1"/>
          </p:cNvSpPr>
          <p:nvPr>
            <p:ph type="body" idx="1"/>
          </p:nvPr>
        </p:nvSpPr>
        <p:spPr>
          <a:xfrm>
            <a:off x="679768" y="4715907"/>
            <a:ext cx="5438140" cy="4467700"/>
          </a:xfrm>
          <a:prstGeom prst="rect">
            <a:avLst/>
          </a:prstGeom>
        </p:spPr>
        <p:txBody>
          <a:bodyPr lIns="91425" tIns="91425" rIns="91425" bIns="91425" anchor="t" anchorCtr="0">
            <a:noAutofit/>
          </a:bodyPr>
          <a:lstStyle/>
          <a:p>
            <a:pPr>
              <a:spcBef>
                <a:spcPts val="0"/>
              </a:spcBef>
              <a:buNone/>
            </a:pPr>
            <a:endParaRPr/>
          </a:p>
        </p:txBody>
      </p:sp>
      <p:sp>
        <p:nvSpPr>
          <p:cNvPr id="66" name="Shape 66"/>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390174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81" name="Shape 81"/>
          <p:cNvSpPr txBox="1">
            <a:spLocks noGrp="1"/>
          </p:cNvSpPr>
          <p:nvPr>
            <p:ph type="body" idx="1"/>
          </p:nvPr>
        </p:nvSpPr>
        <p:spPr>
          <a:xfrm>
            <a:off x="679768" y="4715907"/>
            <a:ext cx="5438100" cy="4467599"/>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82" name="Shape 82"/>
          <p:cNvSpPr txBox="1">
            <a:spLocks noGrp="1"/>
          </p:cNvSpPr>
          <p:nvPr>
            <p:ph type="sldNum" idx="12"/>
          </p:nvPr>
        </p:nvSpPr>
        <p:spPr>
          <a:xfrm>
            <a:off x="3850442" y="9430090"/>
            <a:ext cx="2945699" cy="4965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baseline="0">
                <a:solidFill>
                  <a:schemeClr val="dk1"/>
                </a:solidFill>
                <a:latin typeface="Calibri"/>
                <a:ea typeface="Calibri"/>
                <a:cs typeface="Calibri"/>
                <a:sym typeface="Calibri"/>
              </a:rPr>
              <a:t>2</a:t>
            </a:fld>
            <a:endParaRPr lang="en-GB"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85176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89" name="Shape 89"/>
          <p:cNvSpPr txBox="1">
            <a:spLocks noGrp="1"/>
          </p:cNvSpPr>
          <p:nvPr>
            <p:ph type="body" idx="1"/>
          </p:nvPr>
        </p:nvSpPr>
        <p:spPr>
          <a:xfrm>
            <a:off x="679768" y="4715907"/>
            <a:ext cx="5438140" cy="44677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90" name="Shape 90"/>
          <p:cNvSpPr txBox="1">
            <a:spLocks noGrp="1"/>
          </p:cNvSpPr>
          <p:nvPr>
            <p:ph type="sldNum" idx="12"/>
          </p:nvPr>
        </p:nvSpPr>
        <p:spPr>
          <a:xfrm>
            <a:off x="3850442" y="9430090"/>
            <a:ext cx="2945658" cy="49641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baseline="0">
                <a:solidFill>
                  <a:schemeClr val="dk1"/>
                </a:solidFill>
                <a:latin typeface="Calibri"/>
                <a:ea typeface="Calibri"/>
                <a:cs typeface="Calibri"/>
                <a:sym typeface="Calibri"/>
              </a:rPr>
              <a:t>3</a:t>
            </a:fld>
            <a:endParaRPr lang="en-GB"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34249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6" name="Shape 96"/>
          <p:cNvSpPr txBox="1">
            <a:spLocks noGrp="1"/>
          </p:cNvSpPr>
          <p:nvPr>
            <p:ph type="body" idx="1"/>
          </p:nvPr>
        </p:nvSpPr>
        <p:spPr>
          <a:xfrm>
            <a:off x="679768" y="4715907"/>
            <a:ext cx="5438140" cy="44677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GB" sz="1200" b="0" i="0" u="none" strike="noStrike" cap="none" baseline="0" dirty="0">
              <a:solidFill>
                <a:schemeClr val="dk1"/>
              </a:solidFill>
              <a:latin typeface="Calibri"/>
              <a:ea typeface="Calibri"/>
              <a:cs typeface="Calibri"/>
              <a:sym typeface="Calibri"/>
            </a:endParaRPr>
          </a:p>
        </p:txBody>
      </p:sp>
      <p:sp>
        <p:nvSpPr>
          <p:cNvPr id="97" name="Shape 97"/>
          <p:cNvSpPr txBox="1">
            <a:spLocks noGrp="1"/>
          </p:cNvSpPr>
          <p:nvPr>
            <p:ph type="sldNum" idx="12"/>
          </p:nvPr>
        </p:nvSpPr>
        <p:spPr>
          <a:xfrm>
            <a:off x="3850442" y="9430090"/>
            <a:ext cx="2945658" cy="49641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baseline="0">
                <a:solidFill>
                  <a:schemeClr val="dk1"/>
                </a:solidFill>
                <a:latin typeface="Calibri"/>
                <a:ea typeface="Calibri"/>
                <a:cs typeface="Calibri"/>
                <a:sym typeface="Calibri"/>
              </a:rPr>
              <a:t>4</a:t>
            </a:fld>
            <a:endParaRPr lang="en-GB"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25505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4" name="Shape 104"/>
          <p:cNvSpPr txBox="1">
            <a:spLocks noGrp="1"/>
          </p:cNvSpPr>
          <p:nvPr>
            <p:ph type="body" idx="1"/>
          </p:nvPr>
        </p:nvSpPr>
        <p:spPr>
          <a:xfrm>
            <a:off x="679768" y="4715907"/>
            <a:ext cx="5438140" cy="44677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105" name="Shape 105"/>
          <p:cNvSpPr txBox="1">
            <a:spLocks noGrp="1"/>
          </p:cNvSpPr>
          <p:nvPr>
            <p:ph type="sldNum" idx="12"/>
          </p:nvPr>
        </p:nvSpPr>
        <p:spPr>
          <a:xfrm>
            <a:off x="3850442" y="9430090"/>
            <a:ext cx="2945658" cy="49641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baseline="0">
                <a:solidFill>
                  <a:schemeClr val="dk1"/>
                </a:solidFill>
                <a:latin typeface="Calibri"/>
                <a:ea typeface="Calibri"/>
                <a:cs typeface="Calibri"/>
                <a:sym typeface="Calibri"/>
              </a:rPr>
              <a:t>5</a:t>
            </a:fld>
            <a:endParaRPr lang="en-GB"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6717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19" name="Shape 119"/>
          <p:cNvSpPr txBox="1">
            <a:spLocks noGrp="1"/>
          </p:cNvSpPr>
          <p:nvPr>
            <p:ph type="body" idx="1"/>
          </p:nvPr>
        </p:nvSpPr>
        <p:spPr>
          <a:xfrm>
            <a:off x="679768" y="4715907"/>
            <a:ext cx="5438100" cy="4467599"/>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120" name="Shape 120"/>
          <p:cNvSpPr txBox="1">
            <a:spLocks noGrp="1"/>
          </p:cNvSpPr>
          <p:nvPr>
            <p:ph type="sldNum" idx="12"/>
          </p:nvPr>
        </p:nvSpPr>
        <p:spPr>
          <a:xfrm>
            <a:off x="3850442" y="9430090"/>
            <a:ext cx="2945699" cy="4965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baseline="0">
                <a:solidFill>
                  <a:schemeClr val="dk1"/>
                </a:solidFill>
                <a:latin typeface="Calibri"/>
                <a:ea typeface="Calibri"/>
                <a:cs typeface="Calibri"/>
                <a:sym typeface="Calibri"/>
              </a:rPr>
              <a:t>6</a:t>
            </a:fld>
            <a:endParaRPr lang="en-GB"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82215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11" name="Shape 111"/>
          <p:cNvSpPr txBox="1">
            <a:spLocks noGrp="1"/>
          </p:cNvSpPr>
          <p:nvPr>
            <p:ph type="body" idx="1"/>
          </p:nvPr>
        </p:nvSpPr>
        <p:spPr>
          <a:xfrm>
            <a:off x="679768" y="4715907"/>
            <a:ext cx="5438140" cy="44677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112" name="Shape 112"/>
          <p:cNvSpPr txBox="1">
            <a:spLocks noGrp="1"/>
          </p:cNvSpPr>
          <p:nvPr>
            <p:ph type="sldNum" idx="12"/>
          </p:nvPr>
        </p:nvSpPr>
        <p:spPr>
          <a:xfrm>
            <a:off x="3850442" y="9430090"/>
            <a:ext cx="2945658" cy="49641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baseline="0">
                <a:solidFill>
                  <a:schemeClr val="dk1"/>
                </a:solidFill>
                <a:latin typeface="Calibri"/>
                <a:ea typeface="Calibri"/>
                <a:cs typeface="Calibri"/>
                <a:sym typeface="Calibri"/>
              </a:rPr>
              <a:t>7</a:t>
            </a:fld>
            <a:endParaRPr lang="en-GB"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39770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9" name="Shape 129"/>
          <p:cNvSpPr txBox="1">
            <a:spLocks noGrp="1"/>
          </p:cNvSpPr>
          <p:nvPr>
            <p:ph type="body" idx="1"/>
          </p:nvPr>
        </p:nvSpPr>
        <p:spPr>
          <a:xfrm>
            <a:off x="679768" y="4715907"/>
            <a:ext cx="5438100" cy="4467599"/>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130" name="Shape 130"/>
          <p:cNvSpPr txBox="1">
            <a:spLocks noGrp="1"/>
          </p:cNvSpPr>
          <p:nvPr>
            <p:ph type="sldNum" idx="12"/>
          </p:nvPr>
        </p:nvSpPr>
        <p:spPr>
          <a:xfrm>
            <a:off x="3850442" y="9430090"/>
            <a:ext cx="2945699" cy="4965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baseline="0">
                <a:solidFill>
                  <a:schemeClr val="dk1"/>
                </a:solidFill>
                <a:latin typeface="Calibri"/>
                <a:ea typeface="Calibri"/>
                <a:cs typeface="Calibri"/>
                <a:sym typeface="Calibri"/>
              </a:rPr>
              <a:t>8</a:t>
            </a:fld>
            <a:endParaRPr lang="en-GB"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18684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Vertical Title and Text">
    <p:spTree>
      <p:nvGrpSpPr>
        <p:cNvPr id="1" name="Shape 10"/>
        <p:cNvGrpSpPr/>
        <p:nvPr/>
      </p:nvGrpSpPr>
      <p:grpSpPr>
        <a:xfrm>
          <a:off x="0" y="0"/>
          <a:ext cx="0" cy="0"/>
          <a:chOff x="0" y="0"/>
          <a:chExt cx="0" cy="0"/>
        </a:xfrm>
      </p:grpSpPr>
      <p:sp>
        <p:nvSpPr>
          <p:cNvPr id="11" name="Shape 11"/>
          <p:cNvSpPr txBox="1">
            <a:spLocks noGrp="1"/>
          </p:cNvSpPr>
          <p:nvPr>
            <p:ph type="body" idx="1"/>
          </p:nvPr>
        </p:nvSpPr>
        <p:spPr>
          <a:xfrm>
            <a:off x="251519" y="908720"/>
            <a:ext cx="6408960" cy="360040"/>
          </a:xfrm>
          <a:prstGeom prst="rect">
            <a:avLst/>
          </a:prstGeom>
          <a:noFill/>
          <a:ln>
            <a:noFill/>
          </a:ln>
        </p:spPr>
        <p:txBody>
          <a:bodyPr lIns="91425" tIns="91425" rIns="91425" bIns="91425" anchor="t" anchorCtr="0"/>
          <a:lstStyle>
            <a:lvl1pPr marL="0" indent="0" rtl="0">
              <a:spcBef>
                <a:spcPts val="0"/>
              </a:spcBef>
              <a:buClr>
                <a:srgbClr val="FFFFFF"/>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 name="Shape 12"/>
          <p:cNvSpPr txBox="1">
            <a:spLocks noGrp="1"/>
          </p:cNvSpPr>
          <p:nvPr>
            <p:ph type="body" idx="2"/>
          </p:nvPr>
        </p:nvSpPr>
        <p:spPr>
          <a:xfrm>
            <a:off x="250825" y="1484312"/>
            <a:ext cx="8208962" cy="1657350"/>
          </a:xfrm>
          <a:prstGeom prst="rect">
            <a:avLst/>
          </a:prstGeom>
          <a:noFill/>
          <a:ln>
            <a:noFill/>
          </a:ln>
        </p:spPr>
        <p:txBody>
          <a:bodyPr lIns="91425" tIns="91425" rIns="91425" bIns="91425" anchor="t" anchorCtr="0"/>
          <a:lstStyle>
            <a:lvl1pPr marL="0" marR="0" indent="0" algn="l" rtl="0">
              <a:lnSpc>
                <a:spcPct val="100000"/>
              </a:lnSpc>
              <a:spcBef>
                <a:spcPts val="960"/>
              </a:spcBef>
              <a:spcAft>
                <a:spcPts val="0"/>
              </a:spcAft>
              <a:buClr>
                <a:srgbClr val="FFFFFF"/>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 name="Shape 13"/>
          <p:cNvSpPr txBox="1">
            <a:spLocks noGrp="1"/>
          </p:cNvSpPr>
          <p:nvPr>
            <p:ph type="body" idx="3"/>
          </p:nvPr>
        </p:nvSpPr>
        <p:spPr>
          <a:xfrm>
            <a:off x="251519" y="3356992"/>
            <a:ext cx="8135938" cy="719136"/>
          </a:xfrm>
          <a:prstGeom prst="rect">
            <a:avLst/>
          </a:prstGeom>
          <a:noFill/>
          <a:ln>
            <a:noFill/>
          </a:ln>
        </p:spPr>
        <p:txBody>
          <a:bodyPr lIns="91425" tIns="91425" rIns="91425" bIns="91425" anchor="t" anchorCtr="0"/>
          <a:lstStyle>
            <a:lvl1pPr marL="0" indent="0" rtl="0">
              <a:spcBef>
                <a:spcPts val="0"/>
              </a:spcBef>
              <a:buClr>
                <a:srgbClr val="FFFFFF"/>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and Content">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251519" y="274637"/>
            <a:ext cx="8373616" cy="1143000"/>
          </a:xfrm>
          <a:prstGeom prst="rect">
            <a:avLst/>
          </a:prstGeom>
          <a:noFill/>
          <a:ln>
            <a:noFill/>
          </a:ln>
        </p:spPr>
        <p:txBody>
          <a:bodyPr lIns="91425" tIns="91425" rIns="91425" bIns="91425" anchor="ctr" anchorCtr="0"/>
          <a:lstStyle>
            <a:lvl1pPr algn="l" rtl="0">
              <a:spcBef>
                <a:spcPts val="0"/>
              </a:spcBef>
              <a:buClr>
                <a:schemeClr val="accent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9" name="Shape 49"/>
          <p:cNvSpPr txBox="1"/>
          <p:nvPr/>
        </p:nvSpPr>
        <p:spPr>
          <a:xfrm>
            <a:off x="395536" y="1996209"/>
            <a:ext cx="8228781" cy="590542"/>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321959"/>
              </a:buClr>
              <a:buFont typeface="Arial"/>
              <a:buNone/>
            </a:pPr>
            <a:endParaRPr sz="2800" b="1" i="0" u="none" strike="noStrike" cap="none" baseline="0">
              <a:solidFill>
                <a:srgbClr val="321959"/>
              </a:solidFill>
              <a:latin typeface="Arial"/>
              <a:ea typeface="Arial"/>
              <a:cs typeface="Arial"/>
              <a:sym typeface="Arial"/>
            </a:endParaRPr>
          </a:p>
        </p:txBody>
      </p:sp>
      <p:sp>
        <p:nvSpPr>
          <p:cNvPr id="50" name="Shape 50"/>
          <p:cNvSpPr txBox="1">
            <a:spLocks noGrp="1"/>
          </p:cNvSpPr>
          <p:nvPr>
            <p:ph type="body" idx="1"/>
          </p:nvPr>
        </p:nvSpPr>
        <p:spPr>
          <a:xfrm>
            <a:off x="251519" y="1557337"/>
            <a:ext cx="8352730" cy="503236"/>
          </a:xfrm>
          <a:prstGeom prst="rect">
            <a:avLst/>
          </a:prstGeom>
          <a:noFill/>
          <a:ln>
            <a:noFill/>
          </a:ln>
        </p:spPr>
        <p:txBody>
          <a:bodyPr lIns="91425" tIns="91425" rIns="91425" bIns="91425" anchor="t" anchorCtr="0"/>
          <a:lstStyle>
            <a:lvl1pPr marL="0" indent="0" rtl="0">
              <a:spcBef>
                <a:spcPts val="0"/>
              </a:spcBef>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1" name="Shape 51"/>
          <p:cNvSpPr txBox="1">
            <a:spLocks noGrp="1"/>
          </p:cNvSpPr>
          <p:nvPr>
            <p:ph type="body" idx="2"/>
          </p:nvPr>
        </p:nvSpPr>
        <p:spPr>
          <a:xfrm>
            <a:off x="250825" y="2205038"/>
            <a:ext cx="8353425" cy="576262"/>
          </a:xfrm>
          <a:prstGeom prst="rect">
            <a:avLst/>
          </a:prstGeom>
          <a:noFill/>
          <a:ln>
            <a:noFill/>
          </a:ln>
        </p:spPr>
        <p:txBody>
          <a:bodyPr lIns="91425" tIns="91425" rIns="91425" bIns="91425" anchor="t" anchorCtr="0"/>
          <a:lstStyle>
            <a:lvl1pPr marL="0" marR="0" indent="0" algn="l" rtl="0">
              <a:lnSpc>
                <a:spcPct val="100000"/>
              </a:lnSpc>
              <a:spcBef>
                <a:spcPts val="480"/>
              </a:spcBef>
              <a:spcAft>
                <a:spcPts val="0"/>
              </a:spcAft>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txBox="1">
            <a:spLocks noGrp="1"/>
          </p:cNvSpPr>
          <p:nvPr>
            <p:ph type="body" idx="3"/>
          </p:nvPr>
        </p:nvSpPr>
        <p:spPr>
          <a:xfrm>
            <a:off x="251519" y="3140967"/>
            <a:ext cx="8280399" cy="1150936"/>
          </a:xfrm>
          <a:prstGeom prst="rect">
            <a:avLst/>
          </a:prstGeom>
          <a:noFill/>
          <a:ln>
            <a:noFill/>
          </a:ln>
        </p:spPr>
        <p:txBody>
          <a:bodyPr lIns="91425" tIns="91425" rIns="91425" bIns="91425" anchor="t" anchorCtr="0"/>
          <a:lstStyle>
            <a:lvl1pPr marL="0" marR="0" indent="0" algn="l" rtl="0">
              <a:lnSpc>
                <a:spcPct val="100000"/>
              </a:lnSpc>
              <a:spcBef>
                <a:spcPts val="400"/>
              </a:spcBef>
              <a:spcAft>
                <a:spcPts val="0"/>
              </a:spcAft>
              <a:buClr>
                <a:srgbClr val="262626"/>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Vertical Title and Text">
    <p:spTree>
      <p:nvGrpSpPr>
        <p:cNvPr id="1" name="Shape 53"/>
        <p:cNvGrpSpPr/>
        <p:nvPr/>
      </p:nvGrpSpPr>
      <p:grpSpPr>
        <a:xfrm>
          <a:off x="0" y="0"/>
          <a:ext cx="0" cy="0"/>
          <a:chOff x="0" y="0"/>
          <a:chExt cx="0" cy="0"/>
        </a:xfrm>
      </p:grpSpPr>
      <p:sp>
        <p:nvSpPr>
          <p:cNvPr id="54" name="Shape 54"/>
          <p:cNvSpPr txBox="1">
            <a:spLocks noGrp="1"/>
          </p:cNvSpPr>
          <p:nvPr>
            <p:ph type="body" idx="1"/>
          </p:nvPr>
        </p:nvSpPr>
        <p:spPr>
          <a:xfrm>
            <a:off x="323850" y="333375"/>
            <a:ext cx="5688012" cy="1295400"/>
          </a:xfrm>
          <a:prstGeom prst="rect">
            <a:avLst/>
          </a:prstGeom>
          <a:noFill/>
          <a:ln>
            <a:noFill/>
          </a:ln>
        </p:spPr>
        <p:txBody>
          <a:bodyPr lIns="91425" tIns="91425" rIns="91425" bIns="91425" anchor="t" anchorCtr="0"/>
          <a:lstStyle>
            <a:lvl1pPr marL="0" marR="0" indent="0" algn="l" rtl="0">
              <a:lnSpc>
                <a:spcPct val="100000"/>
              </a:lnSpc>
              <a:spcBef>
                <a:spcPts val="960"/>
              </a:spcBef>
              <a:spcAft>
                <a:spcPts val="0"/>
              </a:spcAft>
              <a:buClr>
                <a:srgbClr val="FFFFFF"/>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body" idx="2"/>
          </p:nvPr>
        </p:nvSpPr>
        <p:spPr>
          <a:xfrm>
            <a:off x="323577" y="2060575"/>
            <a:ext cx="5760591" cy="2447925"/>
          </a:xfrm>
          <a:prstGeom prst="rect">
            <a:avLst/>
          </a:prstGeom>
          <a:noFill/>
          <a:ln>
            <a:noFill/>
          </a:ln>
        </p:spPr>
        <p:txBody>
          <a:bodyPr lIns="91425" tIns="91425" rIns="91425" bIns="91425" anchor="t" anchorCtr="0"/>
          <a:lstStyle>
            <a:lvl1pPr marL="0" indent="0" rtl="0">
              <a:spcBef>
                <a:spcPts val="0"/>
              </a:spcBef>
              <a:buClr>
                <a:srgbClr val="FFFFFF"/>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Vertical Title and Text">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251519" y="908720"/>
            <a:ext cx="6408960" cy="360040"/>
          </a:xfrm>
          <a:prstGeom prst="rect">
            <a:avLst/>
          </a:prstGeom>
          <a:noFill/>
          <a:ln>
            <a:noFill/>
          </a:ln>
        </p:spPr>
        <p:txBody>
          <a:bodyPr lIns="91425" tIns="91425" rIns="91425" bIns="91425" anchor="t" anchorCtr="0"/>
          <a:lstStyle>
            <a:lvl1pPr marL="0" indent="0" rtl="0">
              <a:spcBef>
                <a:spcPts val="0"/>
              </a:spcBef>
              <a:buClr>
                <a:srgbClr val="FFFFFF"/>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8" name="Shape 58"/>
          <p:cNvSpPr txBox="1">
            <a:spLocks noGrp="1"/>
          </p:cNvSpPr>
          <p:nvPr>
            <p:ph type="body" idx="2"/>
          </p:nvPr>
        </p:nvSpPr>
        <p:spPr>
          <a:xfrm>
            <a:off x="250825" y="1484312"/>
            <a:ext cx="8208962" cy="1657350"/>
          </a:xfrm>
          <a:prstGeom prst="rect">
            <a:avLst/>
          </a:prstGeom>
          <a:noFill/>
          <a:ln>
            <a:noFill/>
          </a:ln>
        </p:spPr>
        <p:txBody>
          <a:bodyPr lIns="91425" tIns="91425" rIns="91425" bIns="91425" anchor="t" anchorCtr="0"/>
          <a:lstStyle>
            <a:lvl1pPr marL="0" marR="0" indent="0" algn="l" rtl="0">
              <a:lnSpc>
                <a:spcPct val="100000"/>
              </a:lnSpc>
              <a:spcBef>
                <a:spcPts val="960"/>
              </a:spcBef>
              <a:spcAft>
                <a:spcPts val="0"/>
              </a:spcAft>
              <a:buClr>
                <a:srgbClr val="FFFFFF"/>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9" name="Shape 59"/>
          <p:cNvSpPr txBox="1">
            <a:spLocks noGrp="1"/>
          </p:cNvSpPr>
          <p:nvPr>
            <p:ph type="body" idx="3"/>
          </p:nvPr>
        </p:nvSpPr>
        <p:spPr>
          <a:xfrm>
            <a:off x="251519" y="3356992"/>
            <a:ext cx="8135938" cy="719136"/>
          </a:xfrm>
          <a:prstGeom prst="rect">
            <a:avLst/>
          </a:prstGeom>
          <a:noFill/>
          <a:ln>
            <a:noFill/>
          </a:ln>
        </p:spPr>
        <p:txBody>
          <a:bodyPr lIns="91425" tIns="91425" rIns="91425" bIns="91425" anchor="t" anchorCtr="0"/>
          <a:lstStyle>
            <a:lvl1pPr marL="0" indent="0" rtl="0">
              <a:spcBef>
                <a:spcPts val="0"/>
              </a:spcBef>
              <a:buClr>
                <a:srgbClr val="FFFFFF"/>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2130425"/>
            <a:ext cx="7772400" cy="1470024"/>
          </a:xfrm>
          <a:prstGeom prst="rect">
            <a:avLst/>
          </a:prstGeom>
          <a:noFill/>
          <a:ln>
            <a:noFill/>
          </a:ln>
        </p:spPr>
        <p:txBody>
          <a:bodyPr lIns="91425" tIns="91425" rIns="91425" bIns="91425" anchor="t" anchorCtr="0"/>
          <a:lstStyle>
            <a:lvl1pPr marL="0" marR="0" indent="0" algn="l" rtl="0">
              <a:spcBef>
                <a:spcPts val="0"/>
              </a:spcBef>
              <a:buClr>
                <a:schemeClr val="lt1"/>
              </a:buClr>
              <a:buFont typeface="A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6" name="Shape 1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Arial"/>
              <a:buNone/>
              <a:defRPr/>
            </a:lvl1pPr>
            <a:lvl2pPr marL="457200" marR="0" indent="0" algn="ctr" rtl="0">
              <a:spcBef>
                <a:spcPts val="560"/>
              </a:spcBef>
              <a:buClr>
                <a:srgbClr val="888888"/>
              </a:buClr>
              <a:buFont typeface="Arial"/>
              <a:buNone/>
              <a:defRPr/>
            </a:lvl2pPr>
            <a:lvl3pPr marL="914400" marR="0" indent="0" algn="ctr" rtl="0">
              <a:spcBef>
                <a:spcPts val="480"/>
              </a:spcBef>
              <a:buClr>
                <a:srgbClr val="888888"/>
              </a:buClr>
              <a:buFont typeface="Arial"/>
              <a:buNone/>
              <a:defRPr/>
            </a:lvl3pPr>
            <a:lvl4pPr marL="1371600" marR="0" indent="0" algn="ctr" rtl="0">
              <a:spcBef>
                <a:spcPts val="400"/>
              </a:spcBef>
              <a:buClr>
                <a:srgbClr val="888888"/>
              </a:buClr>
              <a:buFont typeface="Arial"/>
              <a:buNone/>
              <a:defRPr/>
            </a:lvl4pPr>
            <a:lvl5pPr marL="1828800" marR="0" indent="0" algn="ctr" rtl="0">
              <a:spcBef>
                <a:spcPts val="400"/>
              </a:spcBef>
              <a:buClr>
                <a:srgbClr val="888888"/>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
        <p:nvSpPr>
          <p:cNvPr id="17" name="Shape 17"/>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 name="Shape 18"/>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 name="Shape 19"/>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lvl1pPr marL="0" marR="0" indent="0" algn="l" rtl="0">
              <a:spcBef>
                <a:spcPts val="0"/>
              </a:spcBef>
              <a:buNone/>
              <a:defRPr sz="1800" b="0" i="0" u="none" strike="noStrike" cap="none" baseline="0">
                <a:solidFill>
                  <a:srgbClr val="000000"/>
                </a:solidFill>
                <a:latin typeface="Arial"/>
                <a:ea typeface="Arial"/>
                <a:cs typeface="Arial"/>
                <a:sym typeface="Arial"/>
              </a:defRPr>
            </a:lvl1pPr>
          </a:lstStyle>
          <a:p>
            <a:pPr marL="0" lvl="0" indent="0">
              <a:spcBef>
                <a:spcPts val="0"/>
              </a:spcBef>
              <a:buSzPct val="25000"/>
              <a:buNone/>
            </a:pPr>
            <a:fld id="{00000000-1234-1234-1234-123412341234}" type="slidenum">
              <a:rPr lang="en-GB"/>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Vertical Title and Text">
    <p:spTree>
      <p:nvGrpSpPr>
        <p:cNvPr id="1" name="Shape 20"/>
        <p:cNvGrpSpPr/>
        <p:nvPr/>
      </p:nvGrpSpPr>
      <p:grpSpPr>
        <a:xfrm>
          <a:off x="0" y="0"/>
          <a:ext cx="0" cy="0"/>
          <a:chOff x="0" y="0"/>
          <a:chExt cx="0" cy="0"/>
        </a:xfrm>
      </p:grpSpPr>
      <p:sp>
        <p:nvSpPr>
          <p:cNvPr id="21" name="Shape 21"/>
          <p:cNvSpPr txBox="1">
            <a:spLocks noGrp="1"/>
          </p:cNvSpPr>
          <p:nvPr>
            <p:ph type="body" idx="1"/>
          </p:nvPr>
        </p:nvSpPr>
        <p:spPr>
          <a:xfrm>
            <a:off x="323850" y="333375"/>
            <a:ext cx="5688012" cy="1295400"/>
          </a:xfrm>
          <a:prstGeom prst="rect">
            <a:avLst/>
          </a:prstGeom>
          <a:noFill/>
          <a:ln>
            <a:noFill/>
          </a:ln>
        </p:spPr>
        <p:txBody>
          <a:bodyPr lIns="91425" tIns="91425" rIns="91425" bIns="91425" anchor="t" anchorCtr="0"/>
          <a:lstStyle>
            <a:lvl1pPr marL="0" marR="0" indent="0" algn="l" rtl="0">
              <a:lnSpc>
                <a:spcPct val="100000"/>
              </a:lnSpc>
              <a:spcBef>
                <a:spcPts val="960"/>
              </a:spcBef>
              <a:spcAft>
                <a:spcPts val="0"/>
              </a:spcAft>
              <a:buClr>
                <a:srgbClr val="FFFFFF"/>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2"/>
          </p:nvPr>
        </p:nvSpPr>
        <p:spPr>
          <a:xfrm>
            <a:off x="323577" y="2060575"/>
            <a:ext cx="5760591" cy="2447925"/>
          </a:xfrm>
          <a:prstGeom prst="rect">
            <a:avLst/>
          </a:prstGeom>
          <a:noFill/>
          <a:ln>
            <a:noFill/>
          </a:ln>
        </p:spPr>
        <p:txBody>
          <a:bodyPr lIns="91425" tIns="91425" rIns="91425" bIns="91425" anchor="t" anchorCtr="0"/>
          <a:lstStyle>
            <a:lvl1pPr marL="0" indent="0" rtl="0">
              <a:spcBef>
                <a:spcPts val="0"/>
              </a:spcBef>
              <a:buClr>
                <a:srgbClr val="FFFFFF"/>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2_Vertical Title and Text">
    <p:spTree>
      <p:nvGrpSpPr>
        <p:cNvPr id="1" name="Shape 23"/>
        <p:cNvGrpSpPr/>
        <p:nvPr/>
      </p:nvGrpSpPr>
      <p:grpSpPr>
        <a:xfrm>
          <a:off x="0" y="0"/>
          <a:ext cx="0" cy="0"/>
          <a:chOff x="0" y="0"/>
          <a:chExt cx="0" cy="0"/>
        </a:xfrm>
      </p:grpSpPr>
      <p:sp>
        <p:nvSpPr>
          <p:cNvPr id="24" name="Shape 24"/>
          <p:cNvSpPr txBox="1">
            <a:spLocks noGrp="1"/>
          </p:cNvSpPr>
          <p:nvPr>
            <p:ph type="body" idx="1"/>
          </p:nvPr>
        </p:nvSpPr>
        <p:spPr>
          <a:xfrm>
            <a:off x="323850" y="333375"/>
            <a:ext cx="5688012" cy="1295400"/>
          </a:xfrm>
          <a:prstGeom prst="rect">
            <a:avLst/>
          </a:prstGeom>
          <a:noFill/>
          <a:ln>
            <a:noFill/>
          </a:ln>
        </p:spPr>
        <p:txBody>
          <a:bodyPr lIns="91425" tIns="91425" rIns="91425" bIns="91425" anchor="t" anchorCtr="0"/>
          <a:lstStyle>
            <a:lvl1pPr marL="0" marR="0" indent="0" algn="l" rtl="0">
              <a:lnSpc>
                <a:spcPct val="100000"/>
              </a:lnSpc>
              <a:spcBef>
                <a:spcPts val="960"/>
              </a:spcBef>
              <a:spcAft>
                <a:spcPts val="0"/>
              </a:spcAft>
              <a:buClr>
                <a:srgbClr val="FFFFFF"/>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5" name="Shape 25"/>
          <p:cNvSpPr txBox="1">
            <a:spLocks noGrp="1"/>
          </p:cNvSpPr>
          <p:nvPr>
            <p:ph type="body" idx="2"/>
          </p:nvPr>
        </p:nvSpPr>
        <p:spPr>
          <a:xfrm>
            <a:off x="323577" y="2060575"/>
            <a:ext cx="5760591" cy="2447925"/>
          </a:xfrm>
          <a:prstGeom prst="rect">
            <a:avLst/>
          </a:prstGeom>
          <a:noFill/>
          <a:ln>
            <a:noFill/>
          </a:ln>
        </p:spPr>
        <p:txBody>
          <a:bodyPr lIns="91425" tIns="91425" rIns="91425" bIns="91425" anchor="t" anchorCtr="0"/>
          <a:lstStyle>
            <a:lvl1pPr marL="0" indent="0" rtl="0">
              <a:spcBef>
                <a:spcPts val="0"/>
              </a:spcBef>
              <a:buClr>
                <a:srgbClr val="FFFFFF"/>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3_Vertical Title and Text">
    <p:spTree>
      <p:nvGrpSpPr>
        <p:cNvPr id="1" name="Shape 26"/>
        <p:cNvGrpSpPr/>
        <p:nvPr/>
      </p:nvGrpSpPr>
      <p:grpSpPr>
        <a:xfrm>
          <a:off x="0" y="0"/>
          <a:ext cx="0" cy="0"/>
          <a:chOff x="0" y="0"/>
          <a:chExt cx="0" cy="0"/>
        </a:xfrm>
      </p:grpSpPr>
      <p:sp>
        <p:nvSpPr>
          <p:cNvPr id="27" name="Shape 27"/>
          <p:cNvSpPr txBox="1">
            <a:spLocks noGrp="1"/>
          </p:cNvSpPr>
          <p:nvPr>
            <p:ph type="body" idx="1"/>
          </p:nvPr>
        </p:nvSpPr>
        <p:spPr>
          <a:xfrm>
            <a:off x="323850" y="333375"/>
            <a:ext cx="5688012" cy="1295400"/>
          </a:xfrm>
          <a:prstGeom prst="rect">
            <a:avLst/>
          </a:prstGeom>
          <a:noFill/>
          <a:ln>
            <a:noFill/>
          </a:ln>
        </p:spPr>
        <p:txBody>
          <a:bodyPr lIns="91425" tIns="91425" rIns="91425" bIns="91425" anchor="t" anchorCtr="0"/>
          <a:lstStyle>
            <a:lvl1pPr marL="0" marR="0" indent="0" algn="l" rtl="0">
              <a:lnSpc>
                <a:spcPct val="100000"/>
              </a:lnSpc>
              <a:spcBef>
                <a:spcPts val="960"/>
              </a:spcBef>
              <a:spcAft>
                <a:spcPts val="0"/>
              </a:spcAft>
              <a:buClr>
                <a:srgbClr val="FFFFFF"/>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txBox="1">
            <a:spLocks noGrp="1"/>
          </p:cNvSpPr>
          <p:nvPr>
            <p:ph type="body" idx="2"/>
          </p:nvPr>
        </p:nvSpPr>
        <p:spPr>
          <a:xfrm>
            <a:off x="323577" y="2060575"/>
            <a:ext cx="5760591" cy="2447925"/>
          </a:xfrm>
          <a:prstGeom prst="rect">
            <a:avLst/>
          </a:prstGeom>
          <a:noFill/>
          <a:ln>
            <a:noFill/>
          </a:ln>
        </p:spPr>
        <p:txBody>
          <a:bodyPr lIns="91425" tIns="91425" rIns="91425" bIns="91425" anchor="t" anchorCtr="0"/>
          <a:lstStyle>
            <a:lvl1pPr marL="0" indent="0" rtl="0">
              <a:spcBef>
                <a:spcPts val="0"/>
              </a:spcBef>
              <a:buClr>
                <a:srgbClr val="FFFFFF"/>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4_Vertical Title and Text">
    <p:spTree>
      <p:nvGrpSpPr>
        <p:cNvPr id="1" name="Shape 29"/>
        <p:cNvGrpSpPr/>
        <p:nvPr/>
      </p:nvGrpSpPr>
      <p:grpSpPr>
        <a:xfrm>
          <a:off x="0" y="0"/>
          <a:ext cx="0" cy="0"/>
          <a:chOff x="0" y="0"/>
          <a:chExt cx="0" cy="0"/>
        </a:xfrm>
      </p:grpSpPr>
      <p:sp>
        <p:nvSpPr>
          <p:cNvPr id="30" name="Shape 30"/>
          <p:cNvSpPr txBox="1">
            <a:spLocks noGrp="1"/>
          </p:cNvSpPr>
          <p:nvPr>
            <p:ph type="body" idx="1"/>
          </p:nvPr>
        </p:nvSpPr>
        <p:spPr>
          <a:xfrm>
            <a:off x="323850" y="333375"/>
            <a:ext cx="5688012" cy="1295400"/>
          </a:xfrm>
          <a:prstGeom prst="rect">
            <a:avLst/>
          </a:prstGeom>
          <a:noFill/>
          <a:ln>
            <a:noFill/>
          </a:ln>
        </p:spPr>
        <p:txBody>
          <a:bodyPr lIns="91425" tIns="91425" rIns="91425" bIns="91425" anchor="t" anchorCtr="0"/>
          <a:lstStyle>
            <a:lvl1pPr marL="0" marR="0" indent="0" algn="l" rtl="0">
              <a:lnSpc>
                <a:spcPct val="100000"/>
              </a:lnSpc>
              <a:spcBef>
                <a:spcPts val="960"/>
              </a:spcBef>
              <a:spcAft>
                <a:spcPts val="0"/>
              </a:spcAft>
              <a:buClr>
                <a:srgbClr val="FFFFFF"/>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1" name="Shape 31"/>
          <p:cNvSpPr txBox="1">
            <a:spLocks noGrp="1"/>
          </p:cNvSpPr>
          <p:nvPr>
            <p:ph type="body" idx="2"/>
          </p:nvPr>
        </p:nvSpPr>
        <p:spPr>
          <a:xfrm>
            <a:off x="323577" y="2060575"/>
            <a:ext cx="5760591" cy="2447925"/>
          </a:xfrm>
          <a:prstGeom prst="rect">
            <a:avLst/>
          </a:prstGeom>
          <a:noFill/>
          <a:ln>
            <a:noFill/>
          </a:ln>
        </p:spPr>
        <p:txBody>
          <a:bodyPr lIns="91425" tIns="91425" rIns="91425" bIns="91425" anchor="t" anchorCtr="0"/>
          <a:lstStyle>
            <a:lvl1pPr marL="0" indent="0" rtl="0">
              <a:spcBef>
                <a:spcPts val="0"/>
              </a:spcBef>
              <a:buClr>
                <a:srgbClr val="FFFFFF"/>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5_Vertical Title and Text">
    <p:spTree>
      <p:nvGrpSpPr>
        <p:cNvPr id="1" name="Shape 32"/>
        <p:cNvGrpSpPr/>
        <p:nvPr/>
      </p:nvGrpSpPr>
      <p:grpSpPr>
        <a:xfrm>
          <a:off x="0" y="0"/>
          <a:ext cx="0" cy="0"/>
          <a:chOff x="0" y="0"/>
          <a:chExt cx="0" cy="0"/>
        </a:xfrm>
      </p:grpSpPr>
      <p:sp>
        <p:nvSpPr>
          <p:cNvPr id="33" name="Shape 33"/>
          <p:cNvSpPr txBox="1">
            <a:spLocks noGrp="1"/>
          </p:cNvSpPr>
          <p:nvPr>
            <p:ph type="body" idx="1"/>
          </p:nvPr>
        </p:nvSpPr>
        <p:spPr>
          <a:xfrm>
            <a:off x="323850" y="333375"/>
            <a:ext cx="5688012" cy="1295400"/>
          </a:xfrm>
          <a:prstGeom prst="rect">
            <a:avLst/>
          </a:prstGeom>
          <a:noFill/>
          <a:ln>
            <a:noFill/>
          </a:ln>
        </p:spPr>
        <p:txBody>
          <a:bodyPr lIns="91425" tIns="91425" rIns="91425" bIns="91425" anchor="t" anchorCtr="0"/>
          <a:lstStyle>
            <a:lvl1pPr marL="0" marR="0" indent="0" algn="l" rtl="0">
              <a:lnSpc>
                <a:spcPct val="100000"/>
              </a:lnSpc>
              <a:spcBef>
                <a:spcPts val="960"/>
              </a:spcBef>
              <a:spcAft>
                <a:spcPts val="0"/>
              </a:spcAft>
              <a:buClr>
                <a:srgbClr val="FFFFFF"/>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body" idx="2"/>
          </p:nvPr>
        </p:nvSpPr>
        <p:spPr>
          <a:xfrm>
            <a:off x="323577" y="2060575"/>
            <a:ext cx="5760591" cy="2447925"/>
          </a:xfrm>
          <a:prstGeom prst="rect">
            <a:avLst/>
          </a:prstGeom>
          <a:noFill/>
          <a:ln>
            <a:noFill/>
          </a:ln>
        </p:spPr>
        <p:txBody>
          <a:bodyPr lIns="91425" tIns="91425" rIns="91425" bIns="91425" anchor="t" anchorCtr="0"/>
          <a:lstStyle>
            <a:lvl1pPr marL="0" indent="0" rtl="0">
              <a:spcBef>
                <a:spcPts val="0"/>
              </a:spcBef>
              <a:buClr>
                <a:srgbClr val="FFFFFF"/>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l" rtl="0">
              <a:spcBef>
                <a:spcPts val="0"/>
              </a:spcBef>
              <a:buClr>
                <a:schemeClr val="accent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9" name="Shape 39"/>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accent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40" name="Shape 40"/>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1" name="Shape 41"/>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2" name="Shape 42"/>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lvl1pPr marL="0" marR="0" indent="0" algn="l" rtl="0">
              <a:spcBef>
                <a:spcPts val="0"/>
              </a:spcBef>
              <a:buNone/>
              <a:defRPr sz="1800" b="0" i="0" u="none" strike="noStrike" cap="none" baseline="0">
                <a:solidFill>
                  <a:srgbClr val="000000"/>
                </a:solidFill>
                <a:latin typeface="Arial"/>
                <a:ea typeface="Arial"/>
                <a:cs typeface="Arial"/>
                <a:sym typeface="Arial"/>
              </a:defRPr>
            </a:lvl1pPr>
          </a:lstStyle>
          <a:p>
            <a:pPr marL="0" lvl="0" indent="0">
              <a:spcBef>
                <a:spcPts val="0"/>
              </a:spcBef>
              <a:buSzPct val="25000"/>
              <a:buNone/>
            </a:pPr>
            <a:fld id="{00000000-1234-1234-1234-123412341234}" type="slidenum">
              <a:rPr lang="en-GB"/>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251519" y="274637"/>
            <a:ext cx="8373616" cy="1143000"/>
          </a:xfrm>
          <a:prstGeom prst="rect">
            <a:avLst/>
          </a:prstGeom>
          <a:noFill/>
          <a:ln>
            <a:noFill/>
          </a:ln>
        </p:spPr>
        <p:txBody>
          <a:bodyPr lIns="91425" tIns="91425" rIns="91425" bIns="91425" anchor="t" anchorCtr="0"/>
          <a:lstStyle>
            <a:lvl1pPr algn="l" rtl="0">
              <a:spcBef>
                <a:spcPts val="0"/>
              </a:spcBef>
              <a:buClr>
                <a:schemeClr val="accent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1"/>
          </p:nvPr>
        </p:nvSpPr>
        <p:spPr>
          <a:xfrm>
            <a:off x="323528" y="1600200"/>
            <a:ext cx="4172271"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body" idx="2"/>
          </p:nvPr>
        </p:nvSpPr>
        <p:spPr>
          <a:xfrm>
            <a:off x="4572000" y="1600200"/>
            <a:ext cx="4114800" cy="384502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2.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2.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pic>
        <p:nvPicPr>
          <p:cNvPr id="9" name="Shape 9"/>
          <p:cNvPicPr preferRelativeResize="0"/>
          <p:nvPr/>
        </p:nvPicPr>
        <p:blipFill rotWithShape="1">
          <a:blip r:embed="rId9">
            <a:alphaModFix/>
          </a:blip>
          <a:srcRect/>
          <a:stretch/>
        </p:blipFill>
        <p:spPr>
          <a:xfrm>
            <a:off x="-18000" y="-7380"/>
            <a:ext cx="9179999" cy="687276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
        <p:cNvGrpSpPr/>
        <p:nvPr/>
      </p:nvGrpSpPr>
      <p:grpSpPr>
        <a:xfrm>
          <a:off x="0" y="0"/>
          <a:ext cx="0" cy="0"/>
          <a:chOff x="0" y="0"/>
          <a:chExt cx="0" cy="0"/>
        </a:xfrm>
      </p:grpSpPr>
      <p:pic>
        <p:nvPicPr>
          <p:cNvPr id="36" name="Shape 36"/>
          <p:cNvPicPr preferRelativeResize="0"/>
          <p:nvPr/>
        </p:nvPicPr>
        <p:blipFill rotWithShape="1">
          <a:blip r:embed="rId7">
            <a:alphaModFix/>
          </a:blip>
          <a:srcRect/>
          <a:stretch/>
        </p:blipFill>
        <p:spPr>
          <a:xfrm>
            <a:off x="-18000" y="-7380"/>
            <a:ext cx="9179999" cy="687276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8.xml"/><Relationship Id="rId5" Type="http://schemas.openxmlformats.org/officeDocument/2006/relationships/image" Target="../media/image6.jpg"/><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mailto:E.Howard@leedsbeckett.ac.uk" TargetMode="External"/><Relationship Id="rId7" Type="http://schemas.openxmlformats.org/officeDocument/2006/relationships/hyperlink" Target="http://www.instagram.com/leedsbeckettlibrary" TargetMode="External"/><Relationship Id="rId2" Type="http://schemas.openxmlformats.org/officeDocument/2006/relationships/hyperlink" Target="mailto:J.L.Wilson@leedsbeckett.ac.uk" TargetMode="External"/><Relationship Id="rId1" Type="http://schemas.openxmlformats.org/officeDocument/2006/relationships/slideLayout" Target="../slideLayouts/slideLayout9.xml"/><Relationship Id="rId6" Type="http://schemas.openxmlformats.org/officeDocument/2006/relationships/hyperlink" Target="https://twitter.com/beckettlibrary" TargetMode="External"/><Relationship Id="rId5" Type="http://schemas.openxmlformats.org/officeDocument/2006/relationships/image" Target="../media/image7.png"/><Relationship Id="rId4" Type="http://schemas.openxmlformats.org/officeDocument/2006/relationships/hyperlink" Target="http://www.twitter.com/beckettlibrary" TargetMode="External"/><Relationship Id="rId9" Type="http://schemas.openxmlformats.org/officeDocument/2006/relationships/hyperlink" Target="https://instagram.com/leedsbeckettlibrar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body" idx="1"/>
          </p:nvPr>
        </p:nvSpPr>
        <p:spPr>
          <a:xfrm>
            <a:off x="251519" y="908720"/>
            <a:ext cx="6408960" cy="360040"/>
          </a:xfrm>
          <a:prstGeom prst="rect">
            <a:avLst/>
          </a:prstGeom>
          <a:noFill/>
          <a:ln>
            <a:noFill/>
          </a:ln>
        </p:spPr>
        <p:txBody>
          <a:bodyPr lIns="91425" tIns="45700" rIns="91425" bIns="45700" anchor="t" anchorCtr="0">
            <a:noAutofit/>
          </a:bodyPr>
          <a:lstStyle/>
          <a:p>
            <a:pPr marL="0" marR="0" lvl="0" indent="0" algn="l" rtl="0">
              <a:spcBef>
                <a:spcPts val="0"/>
              </a:spcBef>
              <a:buClr>
                <a:srgbClr val="FFFFFF"/>
              </a:buClr>
              <a:buSzPct val="25000"/>
              <a:buFont typeface="Arial"/>
              <a:buNone/>
            </a:pPr>
            <a:r>
              <a:rPr lang="en-GB" sz="1800" b="0" i="0" u="none" strike="noStrike" cap="none" baseline="0">
                <a:solidFill>
                  <a:srgbClr val="FFFFFF"/>
                </a:solidFill>
                <a:latin typeface="Arial"/>
                <a:ea typeface="Arial"/>
                <a:cs typeface="Arial"/>
                <a:sym typeface="Arial"/>
              </a:rPr>
              <a:t>Leeds Beckett University</a:t>
            </a:r>
          </a:p>
        </p:txBody>
      </p:sp>
      <p:sp>
        <p:nvSpPr>
          <p:cNvPr id="62" name="Shape 62"/>
          <p:cNvSpPr txBox="1">
            <a:spLocks noGrp="1"/>
          </p:cNvSpPr>
          <p:nvPr>
            <p:ph type="body" idx="2"/>
          </p:nvPr>
        </p:nvSpPr>
        <p:spPr>
          <a:xfrm>
            <a:off x="179511" y="4365103"/>
            <a:ext cx="8135938" cy="719136"/>
          </a:xfrm>
          <a:prstGeom prst="rect">
            <a:avLst/>
          </a:prstGeom>
          <a:noFill/>
          <a:ln>
            <a:noFill/>
          </a:ln>
        </p:spPr>
        <p:txBody>
          <a:bodyPr lIns="91425" tIns="45700" rIns="91425" bIns="45700" anchor="t" anchorCtr="0">
            <a:noAutofit/>
          </a:bodyPr>
          <a:lstStyle/>
          <a:p>
            <a:pPr marL="0" marR="0" lvl="0" indent="0" algn="l" rtl="0">
              <a:spcBef>
                <a:spcPts val="0"/>
              </a:spcBef>
              <a:buClr>
                <a:srgbClr val="FFFFFF"/>
              </a:buClr>
              <a:buSzPct val="25000"/>
              <a:buFont typeface="Arial"/>
              <a:buNone/>
            </a:pPr>
            <a:r>
              <a:rPr lang="en-GB" sz="2800" b="0" i="0" u="none" strike="noStrike" cap="none" baseline="0">
                <a:solidFill>
                  <a:srgbClr val="FFFFFF"/>
                </a:solidFill>
                <a:latin typeface="Arial"/>
                <a:ea typeface="Arial"/>
                <a:cs typeface="Arial"/>
                <a:sym typeface="Arial"/>
              </a:rPr>
              <a:t>Jennifer Wilson and Eric Howard</a:t>
            </a:r>
          </a:p>
        </p:txBody>
      </p:sp>
      <p:sp>
        <p:nvSpPr>
          <p:cNvPr id="63" name="Shape 63"/>
          <p:cNvSpPr txBox="1">
            <a:spLocks noGrp="1"/>
          </p:cNvSpPr>
          <p:nvPr>
            <p:ph type="body" idx="3"/>
          </p:nvPr>
        </p:nvSpPr>
        <p:spPr>
          <a:xfrm>
            <a:off x="251519" y="1556791"/>
            <a:ext cx="8208962" cy="244827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FFFFFF"/>
              </a:buClr>
              <a:buSzPct val="25000"/>
              <a:buFont typeface="Arial"/>
              <a:buNone/>
            </a:pPr>
            <a:r>
              <a:rPr lang="en-GB" sz="4800" b="1" i="0" u="none" strike="noStrike" cap="none" baseline="0">
                <a:solidFill>
                  <a:srgbClr val="FFFFFF"/>
                </a:solidFill>
                <a:latin typeface="Arial"/>
                <a:ea typeface="Arial"/>
                <a:cs typeface="Arial"/>
                <a:sym typeface="Arial"/>
              </a:rPr>
              <a:t>Talking Tablets: Piloting Skills Building through Collaboration</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179512" y="274649"/>
            <a:ext cx="2813700" cy="922103"/>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Arial"/>
              <a:buNone/>
            </a:pPr>
            <a:r>
              <a:rPr lang="en-GB" sz="3000" b="1" dirty="0">
                <a:solidFill>
                  <a:schemeClr val="accent1"/>
                </a:solidFill>
              </a:rPr>
              <a:t>The Academic Librarian</a:t>
            </a:r>
          </a:p>
        </p:txBody>
      </p:sp>
      <p:sp>
        <p:nvSpPr>
          <p:cNvPr id="76" name="Shape 76"/>
          <p:cNvSpPr txBox="1">
            <a:spLocks noGrp="1"/>
          </p:cNvSpPr>
          <p:nvPr>
            <p:ph type="body" idx="1"/>
          </p:nvPr>
        </p:nvSpPr>
        <p:spPr>
          <a:xfrm>
            <a:off x="107500" y="1952245"/>
            <a:ext cx="4172399" cy="1640699"/>
          </a:xfrm>
          <a:prstGeom prst="rect">
            <a:avLst/>
          </a:prstGeom>
          <a:noFill/>
          <a:ln>
            <a:noFill/>
          </a:ln>
        </p:spPr>
        <p:txBody>
          <a:bodyPr lIns="91425" tIns="45700" rIns="91425" bIns="45700" anchor="t" anchorCtr="0">
            <a:noAutofit/>
          </a:bodyPr>
          <a:lstStyle/>
          <a:p>
            <a:pPr marL="342900" marR="0" lvl="0" indent="-393700" algn="l" rtl="0">
              <a:spcBef>
                <a:spcPts val="0"/>
              </a:spcBef>
              <a:buClr>
                <a:schemeClr val="accent1"/>
              </a:buClr>
              <a:buSzPct val="100000"/>
              <a:buFont typeface="Arial"/>
              <a:buChar char="•"/>
            </a:pPr>
            <a:r>
              <a:rPr lang="en-GB" sz="3200" dirty="0">
                <a:solidFill>
                  <a:schemeClr val="accent1"/>
                </a:solidFill>
              </a:rPr>
              <a:t>Graduate attributes and Digital Literacy</a:t>
            </a:r>
          </a:p>
          <a:p>
            <a:pPr marL="342900" marR="0" lvl="0" indent="-393700" algn="l" rtl="0">
              <a:spcBef>
                <a:spcPts val="0"/>
              </a:spcBef>
              <a:buClr>
                <a:schemeClr val="accent1"/>
              </a:buClr>
              <a:buSzPct val="100000"/>
              <a:buFont typeface="Arial"/>
              <a:buChar char="•"/>
            </a:pPr>
            <a:r>
              <a:rPr lang="en-GB" sz="3200" dirty="0">
                <a:solidFill>
                  <a:schemeClr val="accent1"/>
                </a:solidFill>
              </a:rPr>
              <a:t>Evaluation of IL support</a:t>
            </a:r>
          </a:p>
          <a:p>
            <a:pPr marL="342900" marR="0" lvl="0" indent="-393700" algn="l" rtl="0">
              <a:spcBef>
                <a:spcPts val="0"/>
              </a:spcBef>
              <a:buClr>
                <a:schemeClr val="accent1"/>
              </a:buClr>
              <a:buSzPct val="100000"/>
              <a:buFont typeface="Arial"/>
              <a:buChar char="•"/>
            </a:pPr>
            <a:r>
              <a:rPr lang="en-GB" sz="3200" dirty="0">
                <a:solidFill>
                  <a:schemeClr val="accent1"/>
                </a:solidFill>
              </a:rPr>
              <a:t>Digital </a:t>
            </a:r>
            <a:r>
              <a:rPr lang="en-GB" sz="3200" dirty="0" smtClean="0">
                <a:solidFill>
                  <a:schemeClr val="accent1"/>
                </a:solidFill>
              </a:rPr>
              <a:t>tools for IL</a:t>
            </a:r>
            <a:endParaRPr lang="en-GB" sz="3200" dirty="0">
              <a:solidFill>
                <a:schemeClr val="accent1"/>
              </a:solidFill>
            </a:endParaRPr>
          </a:p>
          <a:p>
            <a:pPr marL="342900" marR="0" lvl="0" indent="-241300" algn="l" rtl="0">
              <a:spcBef>
                <a:spcPts val="320"/>
              </a:spcBef>
              <a:buClr>
                <a:schemeClr val="accent1"/>
              </a:buClr>
              <a:buFont typeface="Arial"/>
              <a:buNone/>
            </a:pPr>
            <a:endParaRPr sz="1600" b="0" i="0" u="none" strike="noStrike" cap="none" baseline="0" dirty="0">
              <a:solidFill>
                <a:schemeClr val="accent1"/>
              </a:solidFill>
              <a:latin typeface="Arial"/>
              <a:ea typeface="Arial"/>
              <a:cs typeface="Arial"/>
              <a:sym typeface="Arial"/>
            </a:endParaRPr>
          </a:p>
        </p:txBody>
      </p:sp>
      <p:sp>
        <p:nvSpPr>
          <p:cNvPr id="77" name="Shape 77"/>
          <p:cNvSpPr txBox="1">
            <a:spLocks noGrp="1"/>
          </p:cNvSpPr>
          <p:nvPr>
            <p:ph type="body" idx="2"/>
          </p:nvPr>
        </p:nvSpPr>
        <p:spPr>
          <a:xfrm>
            <a:off x="4522000" y="1988840"/>
            <a:ext cx="4114800" cy="1253699"/>
          </a:xfrm>
          <a:prstGeom prst="rect">
            <a:avLst/>
          </a:prstGeom>
          <a:noFill/>
          <a:ln>
            <a:noFill/>
          </a:ln>
        </p:spPr>
        <p:txBody>
          <a:bodyPr lIns="91425" tIns="45700" rIns="91425" bIns="45700" anchor="t" anchorCtr="0">
            <a:noAutofit/>
          </a:bodyPr>
          <a:lstStyle/>
          <a:p>
            <a:pPr marL="342900" lvl="0" indent="-393700" rtl="0">
              <a:spcBef>
                <a:spcPts val="0"/>
              </a:spcBef>
              <a:buClr>
                <a:schemeClr val="accent1"/>
              </a:buClr>
              <a:buSzPct val="100000"/>
              <a:buFont typeface="Arial"/>
              <a:buChar char="•"/>
            </a:pPr>
            <a:r>
              <a:rPr lang="en-GB" sz="3200" dirty="0">
                <a:solidFill>
                  <a:schemeClr val="accent1"/>
                </a:solidFill>
              </a:rPr>
              <a:t>Collaboration</a:t>
            </a:r>
          </a:p>
          <a:p>
            <a:pPr marL="342900" lvl="0" indent="-393700" rtl="0">
              <a:spcBef>
                <a:spcPts val="0"/>
              </a:spcBef>
              <a:buClr>
                <a:schemeClr val="accent1"/>
              </a:buClr>
              <a:buSzPct val="100000"/>
              <a:buFont typeface="Arial"/>
              <a:buChar char="•"/>
            </a:pPr>
            <a:r>
              <a:rPr lang="en-GB" sz="3200" dirty="0">
                <a:solidFill>
                  <a:schemeClr val="accent1"/>
                </a:solidFill>
              </a:rPr>
              <a:t>User Experience</a:t>
            </a:r>
          </a:p>
          <a:p>
            <a:pPr marL="342900" lvl="0" indent="-393700" rtl="0">
              <a:spcBef>
                <a:spcPts val="0"/>
              </a:spcBef>
              <a:buClr>
                <a:schemeClr val="accent1"/>
              </a:buClr>
              <a:buSzPct val="100000"/>
              <a:buFont typeface="Arial"/>
              <a:buChar char="•"/>
            </a:pPr>
            <a:r>
              <a:rPr lang="en-GB" sz="3200" dirty="0">
                <a:solidFill>
                  <a:schemeClr val="accent1"/>
                </a:solidFill>
              </a:rPr>
              <a:t>Advocacy</a:t>
            </a:r>
          </a:p>
        </p:txBody>
      </p:sp>
      <p:sp>
        <p:nvSpPr>
          <p:cNvPr id="78" name="Shape 78"/>
          <p:cNvSpPr txBox="1"/>
          <p:nvPr/>
        </p:nvSpPr>
        <p:spPr>
          <a:xfrm>
            <a:off x="4522000" y="305700"/>
            <a:ext cx="3560700" cy="1004099"/>
          </a:xfrm>
          <a:prstGeom prst="rect">
            <a:avLst/>
          </a:prstGeom>
          <a:noFill/>
          <a:ln>
            <a:noFill/>
          </a:ln>
        </p:spPr>
        <p:txBody>
          <a:bodyPr lIns="91425" tIns="91425" rIns="91425" bIns="91425" anchor="t" anchorCtr="0">
            <a:noAutofit/>
          </a:bodyPr>
          <a:lstStyle/>
          <a:p>
            <a:pPr>
              <a:spcBef>
                <a:spcPts val="0"/>
              </a:spcBef>
              <a:buNone/>
            </a:pPr>
            <a:r>
              <a:rPr lang="en-GB" sz="3000" b="1" dirty="0">
                <a:solidFill>
                  <a:schemeClr val="accent1"/>
                </a:solidFill>
              </a:rPr>
              <a:t>The wider Library</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251519" y="274637"/>
            <a:ext cx="8373616" cy="11430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Arial"/>
              <a:buNone/>
            </a:pPr>
            <a:r>
              <a:rPr lang="en-GB" sz="4400" b="1" i="0" u="none" strike="noStrike" cap="none" baseline="0">
                <a:solidFill>
                  <a:schemeClr val="accent1"/>
                </a:solidFill>
                <a:latin typeface="Arial"/>
                <a:ea typeface="Arial"/>
                <a:cs typeface="Arial"/>
                <a:sym typeface="Arial"/>
              </a:rPr>
              <a:t>Graduate Attributes</a:t>
            </a:r>
          </a:p>
        </p:txBody>
      </p:sp>
      <p:sp>
        <p:nvSpPr>
          <p:cNvPr id="85" name="Shape 85"/>
          <p:cNvSpPr txBox="1">
            <a:spLocks noGrp="1"/>
          </p:cNvSpPr>
          <p:nvPr>
            <p:ph type="body" idx="1"/>
          </p:nvPr>
        </p:nvSpPr>
        <p:spPr>
          <a:xfrm>
            <a:off x="107504" y="1340767"/>
            <a:ext cx="4172271" cy="5141168"/>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accent1"/>
              </a:buClr>
              <a:buSzPct val="100000"/>
              <a:buFont typeface="Arial"/>
              <a:buChar char="•"/>
            </a:pPr>
            <a:r>
              <a:rPr lang="en-GB" sz="1600" b="0" i="0" u="none" strike="noStrike" cap="none" baseline="0">
                <a:solidFill>
                  <a:schemeClr val="accent1"/>
                </a:solidFill>
                <a:latin typeface="Arial"/>
                <a:ea typeface="Arial"/>
                <a:cs typeface="Arial"/>
                <a:sym typeface="Arial"/>
              </a:rPr>
              <a:t>Use appropriate e-tools to locate, access, evaluate, utilise and cite diverse information sources that facilitate learning and critical inquiry of their subject and adhere to the standards of academic honesty in their use of that information </a:t>
            </a:r>
          </a:p>
          <a:p>
            <a:pPr marL="342900" marR="0" lvl="0" indent="-342900" algn="l" rtl="0">
              <a:spcBef>
                <a:spcPts val="320"/>
              </a:spcBef>
              <a:buClr>
                <a:schemeClr val="accent1"/>
              </a:buClr>
              <a:buSzPct val="100000"/>
              <a:buFont typeface="Arial"/>
              <a:buChar char="•"/>
            </a:pPr>
            <a:r>
              <a:rPr lang="en-GB" sz="1600" b="0" i="0" u="none" strike="noStrike" cap="none" baseline="0">
                <a:solidFill>
                  <a:schemeClr val="accent1"/>
                </a:solidFill>
                <a:latin typeface="Arial"/>
                <a:ea typeface="Arial"/>
                <a:cs typeface="Arial"/>
                <a:sym typeface="Arial"/>
              </a:rPr>
              <a:t>Access, store, organise and retrieve information and media relevant to their subject from multiple digital sources for practical application and integration into existing knowledge </a:t>
            </a:r>
          </a:p>
          <a:p>
            <a:pPr marL="342900" marR="0" lvl="0" indent="-342900" algn="l" rtl="0">
              <a:spcBef>
                <a:spcPts val="320"/>
              </a:spcBef>
              <a:buClr>
                <a:schemeClr val="accent1"/>
              </a:buClr>
              <a:buSzPct val="100000"/>
              <a:buFont typeface="Arial"/>
              <a:buChar char="•"/>
            </a:pPr>
            <a:r>
              <a:rPr lang="en-GB" sz="1600" b="0" i="0" u="none" strike="noStrike" cap="none" baseline="0">
                <a:solidFill>
                  <a:schemeClr val="accent1"/>
                </a:solidFill>
                <a:latin typeface="Arial"/>
                <a:ea typeface="Arial"/>
                <a:cs typeface="Arial"/>
                <a:sym typeface="Arial"/>
              </a:rPr>
              <a:t>Evaluate and select digital tools based on their appropriateness to specific tasks related to specific areas of practice </a:t>
            </a:r>
          </a:p>
          <a:p>
            <a:pPr marL="342900" marR="0" lvl="0" indent="-342900" algn="l" rtl="0">
              <a:spcBef>
                <a:spcPts val="320"/>
              </a:spcBef>
              <a:buClr>
                <a:schemeClr val="accent1"/>
              </a:buClr>
              <a:buSzPct val="100000"/>
              <a:buFont typeface="Arial"/>
              <a:buChar char="•"/>
            </a:pPr>
            <a:r>
              <a:rPr lang="en-GB" sz="1600" b="0" i="0" u="none" strike="noStrike" cap="none" baseline="0">
                <a:solidFill>
                  <a:schemeClr val="accent1"/>
                </a:solidFill>
                <a:latin typeface="Arial"/>
                <a:ea typeface="Arial"/>
                <a:cs typeface="Arial"/>
                <a:sym typeface="Arial"/>
              </a:rPr>
              <a:t>Effectively create and publish content in multimedia formats to communicate opinions and ideas of their subject area through a range of channels </a:t>
            </a:r>
          </a:p>
          <a:p>
            <a:pPr marL="342900" marR="0" lvl="0" indent="-241300" algn="l" rtl="0">
              <a:spcBef>
                <a:spcPts val="320"/>
              </a:spcBef>
              <a:buClr>
                <a:schemeClr val="accent1"/>
              </a:buClr>
              <a:buFont typeface="Arial"/>
              <a:buNone/>
            </a:pPr>
            <a:endParaRPr sz="1600" b="0" i="0" u="none" strike="noStrike" cap="none" baseline="0">
              <a:solidFill>
                <a:schemeClr val="accent1"/>
              </a:solidFill>
              <a:latin typeface="Arial"/>
              <a:ea typeface="Arial"/>
              <a:cs typeface="Arial"/>
              <a:sym typeface="Arial"/>
            </a:endParaRPr>
          </a:p>
        </p:txBody>
      </p:sp>
      <p:sp>
        <p:nvSpPr>
          <p:cNvPr id="86" name="Shape 86"/>
          <p:cNvSpPr txBox="1">
            <a:spLocks noGrp="1"/>
          </p:cNvSpPr>
          <p:nvPr>
            <p:ph type="body" idx="2"/>
          </p:nvPr>
        </p:nvSpPr>
        <p:spPr>
          <a:xfrm>
            <a:off x="4355976" y="1340767"/>
            <a:ext cx="4114800" cy="384502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accent1"/>
              </a:buClr>
              <a:buSzPct val="100000"/>
              <a:buFont typeface="Arial"/>
              <a:buChar char="•"/>
            </a:pPr>
            <a:r>
              <a:rPr lang="en-GB" sz="1600" b="0" i="0" u="none" strike="noStrike" cap="none" baseline="0">
                <a:solidFill>
                  <a:schemeClr val="accent1"/>
                </a:solidFill>
                <a:latin typeface="Arial"/>
                <a:ea typeface="Arial"/>
                <a:cs typeface="Arial"/>
                <a:sym typeface="Arial"/>
              </a:rPr>
              <a:t>Use critical thinking skills to plan and conduct research, manage projects, solve problems and make informed decisions using appropriate digital tools and resources </a:t>
            </a:r>
          </a:p>
          <a:p>
            <a:pPr marL="342900" marR="0" lvl="0" indent="-342900" algn="l" rtl="0">
              <a:spcBef>
                <a:spcPts val="320"/>
              </a:spcBef>
              <a:buClr>
                <a:schemeClr val="accent1"/>
              </a:buClr>
              <a:buSzPct val="100000"/>
              <a:buFont typeface="Arial"/>
              <a:buChar char="•"/>
            </a:pPr>
            <a:r>
              <a:rPr lang="en-GB" sz="1600" b="0" i="0" u="none" strike="noStrike" cap="none" baseline="0">
                <a:solidFill>
                  <a:schemeClr val="accent1"/>
                </a:solidFill>
                <a:latin typeface="Arial"/>
                <a:ea typeface="Arial"/>
                <a:cs typeface="Arial"/>
                <a:sym typeface="Arial"/>
              </a:rPr>
              <a:t>Proficiently manage group interactions and engage in online communities and professional subject or interest groups using multiple technologies </a:t>
            </a:r>
          </a:p>
          <a:p>
            <a:pPr marL="342900" marR="0" lvl="0" indent="-342900" algn="l" rtl="0">
              <a:spcBef>
                <a:spcPts val="320"/>
              </a:spcBef>
              <a:buClr>
                <a:schemeClr val="accent1"/>
              </a:buClr>
              <a:buSzPct val="100000"/>
              <a:buFont typeface="Arial"/>
              <a:buChar char="•"/>
            </a:pPr>
            <a:r>
              <a:rPr lang="en-GB" sz="1600" b="0" i="0" u="none" strike="noStrike" cap="none" baseline="0">
                <a:solidFill>
                  <a:schemeClr val="accent1"/>
                </a:solidFill>
                <a:latin typeface="Arial"/>
                <a:ea typeface="Arial"/>
                <a:cs typeface="Arial"/>
                <a:sym typeface="Arial"/>
              </a:rPr>
              <a:t>Analyse the capabilities and limitations of current and emerging technology resources and assess their potential to address personal, lifelong learning and career needs with respect to their subject interests.</a:t>
            </a:r>
          </a:p>
          <a:p>
            <a:pPr marL="342900" marR="0" lvl="0" indent="-241300" algn="l" rtl="0">
              <a:spcBef>
                <a:spcPts val="320"/>
              </a:spcBef>
              <a:buClr>
                <a:schemeClr val="accent1"/>
              </a:buClr>
              <a:buFont typeface="Arial"/>
              <a:buNone/>
            </a:pPr>
            <a:endParaRPr sz="1600" b="0" i="0" u="none" strike="noStrike" cap="none" baseline="0">
              <a:solidFill>
                <a:schemeClr val="accent1"/>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74637"/>
            <a:ext cx="8229600" cy="11430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Arial"/>
              <a:buNone/>
            </a:pPr>
            <a:r>
              <a:rPr lang="en-GB" sz="4400" b="1" i="0" u="none" strike="noStrike" cap="none" baseline="0">
                <a:solidFill>
                  <a:schemeClr val="accent1"/>
                </a:solidFill>
                <a:latin typeface="Arial"/>
                <a:ea typeface="Arial"/>
                <a:cs typeface="Arial"/>
                <a:sym typeface="Arial"/>
              </a:rPr>
              <a:t>Evaluation of IL support			</a:t>
            </a:r>
          </a:p>
        </p:txBody>
      </p:sp>
      <p:sp>
        <p:nvSpPr>
          <p:cNvPr id="93" name="Shape 93"/>
          <p:cNvSpPr txBox="1">
            <a:spLocks noGrp="1"/>
          </p:cNvSpPr>
          <p:nvPr>
            <p:ph type="body" idx="1"/>
          </p:nvPr>
        </p:nvSpPr>
        <p:spPr>
          <a:xfrm>
            <a:off x="251519" y="1855365"/>
            <a:ext cx="8435279"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accent1"/>
              </a:buClr>
              <a:buSzPct val="100000"/>
              <a:buFont typeface="Arial"/>
              <a:buChar char="•"/>
            </a:pPr>
            <a:r>
              <a:rPr lang="en-GB" sz="4000" b="0" i="0" u="none" strike="noStrike" cap="none" baseline="0">
                <a:solidFill>
                  <a:schemeClr val="accent1"/>
                </a:solidFill>
                <a:latin typeface="Arial"/>
                <a:ea typeface="Arial"/>
                <a:cs typeface="Arial"/>
                <a:sym typeface="Arial"/>
              </a:rPr>
              <a:t>Libguides</a:t>
            </a:r>
          </a:p>
          <a:p>
            <a:pPr marL="342900" marR="0" lvl="0" indent="-342900" algn="l" rtl="0">
              <a:spcBef>
                <a:spcPts val="800"/>
              </a:spcBef>
              <a:buClr>
                <a:schemeClr val="accent1"/>
              </a:buClr>
              <a:buSzPct val="100000"/>
              <a:buFont typeface="Arial"/>
              <a:buChar char="•"/>
            </a:pPr>
            <a:r>
              <a:rPr lang="en-GB" sz="4000" b="0" i="0" u="none" strike="noStrike" cap="none" baseline="0">
                <a:solidFill>
                  <a:schemeClr val="accent1"/>
                </a:solidFill>
                <a:latin typeface="Arial"/>
                <a:ea typeface="Arial"/>
                <a:cs typeface="Arial"/>
                <a:sym typeface="Arial"/>
              </a:rPr>
              <a:t>Adobe Connect / Google hangouts</a:t>
            </a:r>
          </a:p>
          <a:p>
            <a:pPr marL="342900" marR="0" lvl="0" indent="-342900" algn="l" rtl="0">
              <a:spcBef>
                <a:spcPts val="800"/>
              </a:spcBef>
              <a:buClr>
                <a:schemeClr val="accent1"/>
              </a:buClr>
              <a:buSzPct val="100000"/>
              <a:buFont typeface="Arial"/>
              <a:buChar char="•"/>
            </a:pPr>
            <a:r>
              <a:rPr lang="en-GB" sz="4000" b="0" i="0" u="none" strike="noStrike" cap="none" baseline="0">
                <a:solidFill>
                  <a:schemeClr val="accent1"/>
                </a:solidFill>
                <a:latin typeface="Arial"/>
                <a:ea typeface="Arial"/>
                <a:cs typeface="Arial"/>
                <a:sym typeface="Arial"/>
              </a:rPr>
              <a:t>Apps</a:t>
            </a:r>
          </a:p>
          <a:p>
            <a:pPr marL="342900" marR="0" lvl="0" indent="-342900" algn="l" rtl="0">
              <a:spcBef>
                <a:spcPts val="800"/>
              </a:spcBef>
              <a:buClr>
                <a:schemeClr val="accent1"/>
              </a:buClr>
              <a:buSzPct val="100000"/>
              <a:buFont typeface="Arial"/>
              <a:buChar char="•"/>
            </a:pPr>
            <a:r>
              <a:rPr lang="en-GB" sz="4000" b="0" i="0" u="none" strike="noStrike" cap="none" baseline="0">
                <a:solidFill>
                  <a:schemeClr val="accent1"/>
                </a:solidFill>
                <a:latin typeface="Arial"/>
                <a:ea typeface="Arial"/>
                <a:cs typeface="Arial"/>
                <a:sym typeface="Arial"/>
              </a:rPr>
              <a:t>Databases</a:t>
            </a:r>
          </a:p>
          <a:p>
            <a:pPr marL="342900" marR="0" lvl="0" indent="-342900" algn="l" rtl="0">
              <a:spcBef>
                <a:spcPts val="800"/>
              </a:spcBef>
              <a:buClr>
                <a:schemeClr val="accent1"/>
              </a:buClr>
              <a:buSzPct val="100000"/>
              <a:buFont typeface="Arial"/>
              <a:buChar char="•"/>
            </a:pPr>
            <a:r>
              <a:rPr lang="en-GB" sz="4000" b="0" i="0" u="none" strike="noStrike" cap="none" baseline="0">
                <a:solidFill>
                  <a:schemeClr val="accent1"/>
                </a:solidFill>
                <a:latin typeface="Arial"/>
                <a:ea typeface="Arial"/>
                <a:cs typeface="Arial"/>
                <a:sym typeface="Arial"/>
              </a:rPr>
              <a:t>VLE</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179511" y="274637"/>
            <a:ext cx="8856983" cy="11430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Arial"/>
              <a:buNone/>
            </a:pPr>
            <a:r>
              <a:rPr lang="en-GB" sz="4200" b="1" i="0" u="none" strike="noStrike" cap="none" baseline="0">
                <a:solidFill>
                  <a:schemeClr val="accent1"/>
                </a:solidFill>
                <a:latin typeface="Arial"/>
                <a:ea typeface="Arial"/>
                <a:cs typeface="Arial"/>
                <a:sym typeface="Arial"/>
              </a:rPr>
              <a:t>Using digital tools for information literacy</a:t>
            </a:r>
          </a:p>
        </p:txBody>
      </p:sp>
      <p:sp>
        <p:nvSpPr>
          <p:cNvPr id="100" name="Shape 100"/>
          <p:cNvSpPr txBox="1">
            <a:spLocks noGrp="1"/>
          </p:cNvSpPr>
          <p:nvPr>
            <p:ph type="body" idx="1"/>
          </p:nvPr>
        </p:nvSpPr>
        <p:spPr>
          <a:xfrm>
            <a:off x="251519" y="1855365"/>
            <a:ext cx="4172271"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accent1"/>
              </a:buClr>
              <a:buSzPct val="100000"/>
              <a:buFont typeface="Arial"/>
              <a:buChar char="•"/>
            </a:pPr>
            <a:r>
              <a:rPr lang="en-GB" sz="2200" b="0" i="0" u="none" strike="noStrike" cap="none" baseline="0">
                <a:solidFill>
                  <a:schemeClr val="accent1"/>
                </a:solidFill>
                <a:latin typeface="Arial"/>
                <a:ea typeface="Arial"/>
                <a:cs typeface="Arial"/>
                <a:sym typeface="Arial"/>
              </a:rPr>
              <a:t>Training staff and students</a:t>
            </a:r>
          </a:p>
          <a:p>
            <a:pPr marL="342900" marR="0" lvl="0" indent="-342900" algn="l" rtl="0">
              <a:spcBef>
                <a:spcPts val="440"/>
              </a:spcBef>
              <a:buClr>
                <a:schemeClr val="accent1"/>
              </a:buClr>
              <a:buSzPct val="100000"/>
              <a:buFont typeface="Arial"/>
              <a:buChar char="•"/>
            </a:pPr>
            <a:r>
              <a:rPr lang="en-GB" sz="2200" b="0" i="0" u="none" strike="noStrike" cap="none" baseline="0">
                <a:solidFill>
                  <a:schemeClr val="accent1"/>
                </a:solidFill>
                <a:latin typeface="Arial"/>
                <a:ea typeface="Arial"/>
                <a:cs typeface="Arial"/>
                <a:sym typeface="Arial"/>
              </a:rPr>
              <a:t>Use of VLE and e-portfolio tool</a:t>
            </a:r>
          </a:p>
          <a:p>
            <a:pPr marL="342900" marR="0" lvl="0" indent="-342900" algn="l" rtl="0">
              <a:spcBef>
                <a:spcPts val="440"/>
              </a:spcBef>
              <a:buClr>
                <a:schemeClr val="accent1"/>
              </a:buClr>
              <a:buSzPct val="100000"/>
              <a:buFont typeface="Arial"/>
              <a:buChar char="•"/>
            </a:pPr>
            <a:r>
              <a:rPr lang="en-GB" sz="2200" b="0" i="0" u="none" strike="noStrike" cap="none" baseline="0">
                <a:solidFill>
                  <a:schemeClr val="accent1"/>
                </a:solidFill>
                <a:latin typeface="Arial"/>
                <a:ea typeface="Arial"/>
                <a:cs typeface="Arial"/>
                <a:sym typeface="Arial"/>
              </a:rPr>
              <a:t>Access to information, anywhere</a:t>
            </a:r>
          </a:p>
          <a:p>
            <a:pPr marL="342900" marR="0" lvl="0" indent="-342900" algn="l" rtl="0">
              <a:spcBef>
                <a:spcPts val="440"/>
              </a:spcBef>
              <a:buClr>
                <a:schemeClr val="accent1"/>
              </a:buClr>
              <a:buSzPct val="100000"/>
              <a:buFont typeface="Arial"/>
              <a:buChar char="•"/>
            </a:pPr>
            <a:r>
              <a:rPr lang="en-GB" sz="2200" b="0" i="0" u="none" strike="noStrike" cap="none" baseline="0">
                <a:solidFill>
                  <a:schemeClr val="accent1"/>
                </a:solidFill>
                <a:latin typeface="Arial"/>
                <a:ea typeface="Arial"/>
                <a:cs typeface="Arial"/>
                <a:sym typeface="Arial"/>
              </a:rPr>
              <a:t>Information management tools</a:t>
            </a:r>
          </a:p>
          <a:p>
            <a:pPr marL="342900" marR="0" lvl="0" indent="-342900" algn="l" rtl="0">
              <a:spcBef>
                <a:spcPts val="440"/>
              </a:spcBef>
              <a:buClr>
                <a:schemeClr val="accent1"/>
              </a:buClr>
              <a:buSzPct val="100000"/>
              <a:buFont typeface="Arial"/>
              <a:buChar char="•"/>
            </a:pPr>
            <a:r>
              <a:rPr lang="en-GB" sz="2200" b="0" i="0" u="none" strike="noStrike" cap="none" baseline="0">
                <a:solidFill>
                  <a:schemeClr val="accent1"/>
                </a:solidFill>
                <a:latin typeface="Arial"/>
                <a:ea typeface="Arial"/>
                <a:cs typeface="Arial"/>
                <a:sym typeface="Arial"/>
              </a:rPr>
              <a:t>Digital information access skills</a:t>
            </a:r>
          </a:p>
          <a:p>
            <a:pPr marL="342900" marR="0" lvl="0" indent="-342900" algn="l" rtl="0">
              <a:spcBef>
                <a:spcPts val="440"/>
              </a:spcBef>
              <a:buClr>
                <a:schemeClr val="accent1"/>
              </a:buClr>
              <a:buSzPct val="100000"/>
              <a:buFont typeface="Arial"/>
              <a:buChar char="•"/>
            </a:pPr>
            <a:r>
              <a:rPr lang="en-GB" sz="2200" b="0" i="0" u="none" strike="noStrike" cap="none" baseline="0">
                <a:solidFill>
                  <a:schemeClr val="accent1"/>
                </a:solidFill>
                <a:latin typeface="Arial"/>
                <a:ea typeface="Arial"/>
                <a:cs typeface="Arial"/>
                <a:sym typeface="Arial"/>
              </a:rPr>
              <a:t>Search, evaluate, analyse, use, and reference digital information</a:t>
            </a:r>
          </a:p>
        </p:txBody>
      </p:sp>
      <p:sp>
        <p:nvSpPr>
          <p:cNvPr id="101" name="Shape 101"/>
          <p:cNvSpPr txBox="1">
            <a:spLocks noGrp="1"/>
          </p:cNvSpPr>
          <p:nvPr>
            <p:ph type="body" idx="2"/>
          </p:nvPr>
        </p:nvSpPr>
        <p:spPr>
          <a:xfrm>
            <a:off x="4633664" y="1888232"/>
            <a:ext cx="4114800" cy="384502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accent1"/>
              </a:buClr>
              <a:buSzPct val="100000"/>
              <a:buFont typeface="Arial"/>
              <a:buChar char="•"/>
            </a:pPr>
            <a:r>
              <a:rPr lang="en-GB" sz="2200" b="0" i="0" u="none" strike="noStrike" cap="none" baseline="0">
                <a:solidFill>
                  <a:schemeClr val="accent1"/>
                </a:solidFill>
                <a:latin typeface="Arial"/>
                <a:ea typeface="Arial"/>
                <a:cs typeface="Arial"/>
                <a:sym typeface="Arial"/>
              </a:rPr>
              <a:t>Digital communication </a:t>
            </a:r>
          </a:p>
          <a:p>
            <a:pPr marL="342900" marR="0" lvl="0" indent="-342900" algn="l" rtl="0">
              <a:spcBef>
                <a:spcPts val="440"/>
              </a:spcBef>
              <a:buClr>
                <a:schemeClr val="accent1"/>
              </a:buClr>
              <a:buSzPct val="100000"/>
              <a:buFont typeface="Arial"/>
              <a:buChar char="•"/>
            </a:pPr>
            <a:r>
              <a:rPr lang="en-GB" sz="2200" b="0" i="0" u="none" strike="noStrike" cap="none" baseline="0">
                <a:solidFill>
                  <a:schemeClr val="accent1"/>
                </a:solidFill>
                <a:latin typeface="Arial"/>
                <a:ea typeface="Arial"/>
                <a:cs typeface="Arial"/>
                <a:sym typeface="Arial"/>
              </a:rPr>
              <a:t>Social and professional networking</a:t>
            </a:r>
          </a:p>
          <a:p>
            <a:pPr marL="342900" marR="0" lvl="0" indent="-342900" algn="l" rtl="0">
              <a:spcBef>
                <a:spcPts val="440"/>
              </a:spcBef>
              <a:buClr>
                <a:schemeClr val="accent1"/>
              </a:buClr>
              <a:buSzPct val="100000"/>
              <a:buFont typeface="Arial"/>
              <a:buChar char="•"/>
            </a:pPr>
            <a:r>
              <a:rPr lang="en-GB" sz="2200" b="0" i="0" u="none" strike="noStrike" cap="none" baseline="0">
                <a:solidFill>
                  <a:schemeClr val="accent1"/>
                </a:solidFill>
                <a:latin typeface="Arial"/>
                <a:ea typeface="Arial"/>
                <a:cs typeface="Arial"/>
                <a:sym typeface="Arial"/>
              </a:rPr>
              <a:t>Video conferencing</a:t>
            </a:r>
          </a:p>
          <a:p>
            <a:pPr marL="342900" marR="0" lvl="0" indent="-342900" algn="l" rtl="0">
              <a:spcBef>
                <a:spcPts val="440"/>
              </a:spcBef>
              <a:buClr>
                <a:schemeClr val="accent1"/>
              </a:buClr>
              <a:buSzPct val="100000"/>
              <a:buFont typeface="Arial"/>
              <a:buChar char="•"/>
            </a:pPr>
            <a:r>
              <a:rPr lang="en-GB" sz="2200" b="0" i="0" u="none" strike="noStrike" cap="none" baseline="0">
                <a:solidFill>
                  <a:schemeClr val="accent1"/>
                </a:solidFill>
                <a:latin typeface="Arial"/>
                <a:ea typeface="Arial"/>
                <a:cs typeface="Arial"/>
                <a:sym typeface="Arial"/>
              </a:rPr>
              <a:t>Email and text</a:t>
            </a:r>
          </a:p>
          <a:p>
            <a:pPr marL="342900" marR="0" lvl="0" indent="-342900" algn="l" rtl="0">
              <a:spcBef>
                <a:spcPts val="440"/>
              </a:spcBef>
              <a:buClr>
                <a:schemeClr val="accent1"/>
              </a:buClr>
              <a:buSzPct val="100000"/>
              <a:buFont typeface="Arial"/>
              <a:buChar char="•"/>
            </a:pPr>
            <a:r>
              <a:rPr lang="en-GB" sz="2200" b="0" i="0" u="none" strike="noStrike" cap="none" baseline="0">
                <a:solidFill>
                  <a:schemeClr val="accent1"/>
                </a:solidFill>
                <a:latin typeface="Arial"/>
                <a:ea typeface="Arial"/>
                <a:cs typeface="Arial"/>
                <a:sym typeface="Arial"/>
              </a:rPr>
              <a:t>Online communities</a:t>
            </a:r>
          </a:p>
          <a:p>
            <a:pPr marL="342900" marR="0" lvl="0" indent="-342900" algn="l" rtl="0">
              <a:spcBef>
                <a:spcPts val="440"/>
              </a:spcBef>
              <a:buClr>
                <a:schemeClr val="accent1"/>
              </a:buClr>
              <a:buSzPct val="100000"/>
              <a:buFont typeface="Arial"/>
              <a:buChar char="•"/>
            </a:pPr>
            <a:r>
              <a:rPr lang="en-GB" sz="2200" b="0" i="0" u="none" strike="noStrike" cap="none" baseline="0">
                <a:solidFill>
                  <a:schemeClr val="accent1"/>
                </a:solidFill>
                <a:latin typeface="Arial"/>
                <a:ea typeface="Arial"/>
                <a:cs typeface="Arial"/>
                <a:sym typeface="Arial"/>
              </a:rPr>
              <a:t>Delivery</a:t>
            </a:r>
          </a:p>
          <a:p>
            <a:pPr marL="342900" marR="0" lvl="0" indent="-342900" algn="l" rtl="0">
              <a:spcBef>
                <a:spcPts val="440"/>
              </a:spcBef>
              <a:buClr>
                <a:schemeClr val="accent1"/>
              </a:buClr>
              <a:buSzPct val="100000"/>
              <a:buFont typeface="Arial"/>
              <a:buChar char="•"/>
            </a:pPr>
            <a:r>
              <a:rPr lang="en-GB" sz="2200" b="0" i="0" u="none" strike="noStrike" cap="none" baseline="0">
                <a:solidFill>
                  <a:schemeClr val="accent1"/>
                </a:solidFill>
                <a:latin typeface="Arial"/>
                <a:ea typeface="Arial"/>
                <a:cs typeface="Arial"/>
                <a:sym typeface="Arial"/>
              </a:rPr>
              <a:t>Flexible learning opportunities</a:t>
            </a:r>
          </a:p>
          <a:p>
            <a:pPr marL="342900" marR="0" lvl="0" indent="-165100" algn="l" rtl="0">
              <a:spcBef>
                <a:spcPts val="560"/>
              </a:spcBef>
              <a:buClr>
                <a:schemeClr val="accent1"/>
              </a:buClr>
              <a:buFont typeface="Arial"/>
              <a:buNone/>
            </a:pPr>
            <a:endParaRPr sz="2800" b="0" i="0" u="none" strike="noStrike" cap="none" baseline="0">
              <a:solidFill>
                <a:schemeClr val="accent1"/>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74637"/>
            <a:ext cx="8229600" cy="11430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Arial"/>
              <a:buNone/>
            </a:pPr>
            <a:r>
              <a:rPr lang="en-GB" sz="4400" b="1">
                <a:solidFill>
                  <a:schemeClr val="accent1"/>
                </a:solidFill>
              </a:rPr>
              <a:t>User experience</a:t>
            </a:r>
          </a:p>
        </p:txBody>
      </p:sp>
      <p:sp>
        <p:nvSpPr>
          <p:cNvPr id="115" name="Shape 115"/>
          <p:cNvSpPr txBox="1">
            <a:spLocks noGrp="1"/>
          </p:cNvSpPr>
          <p:nvPr>
            <p:ph type="body" idx="1"/>
          </p:nvPr>
        </p:nvSpPr>
        <p:spPr>
          <a:xfrm>
            <a:off x="457200" y="1127771"/>
            <a:ext cx="8229600" cy="2751600"/>
          </a:xfrm>
          <a:prstGeom prst="rect">
            <a:avLst/>
          </a:prstGeom>
          <a:noFill/>
          <a:ln>
            <a:noFill/>
          </a:ln>
        </p:spPr>
        <p:txBody>
          <a:bodyPr lIns="91425" tIns="45700" rIns="91425" bIns="45700" anchor="t" anchorCtr="0">
            <a:noAutofit/>
          </a:bodyPr>
          <a:lstStyle/>
          <a:p>
            <a:pPr marL="342900" marR="0" lvl="0" indent="-279400" algn="l" rtl="0">
              <a:spcBef>
                <a:spcPts val="0"/>
              </a:spcBef>
              <a:buClr>
                <a:schemeClr val="accent1"/>
              </a:buClr>
              <a:buSzPct val="100000"/>
              <a:buFont typeface="Arial"/>
              <a:buChar char="•"/>
            </a:pPr>
            <a:r>
              <a:rPr lang="en-GB" sz="3400">
                <a:solidFill>
                  <a:schemeClr val="accent1"/>
                </a:solidFill>
              </a:rPr>
              <a:t>Testing and troubleshooting </a:t>
            </a:r>
          </a:p>
          <a:p>
            <a:pPr marL="342900" marR="0" lvl="0" indent="-279400" algn="l" rtl="0">
              <a:spcBef>
                <a:spcPts val="880"/>
              </a:spcBef>
              <a:buClr>
                <a:schemeClr val="accent1"/>
              </a:buClr>
              <a:buSzPct val="100000"/>
              <a:buFont typeface="Arial"/>
              <a:buChar char="•"/>
            </a:pPr>
            <a:r>
              <a:rPr lang="en-GB" sz="3400">
                <a:solidFill>
                  <a:schemeClr val="accent1"/>
                </a:solidFill>
              </a:rPr>
              <a:t>Easier way to see what user sees</a:t>
            </a:r>
          </a:p>
          <a:p>
            <a:pPr marL="342900" marR="0" lvl="0" indent="-279400" algn="l" rtl="0">
              <a:spcBef>
                <a:spcPts val="880"/>
              </a:spcBef>
              <a:buClr>
                <a:schemeClr val="accent1"/>
              </a:buClr>
              <a:buSzPct val="100000"/>
              <a:buFont typeface="Arial"/>
              <a:buChar char="•"/>
            </a:pPr>
            <a:r>
              <a:rPr lang="en-GB" sz="3400">
                <a:solidFill>
                  <a:schemeClr val="accent1"/>
                </a:solidFill>
              </a:rPr>
              <a:t>Skills building</a:t>
            </a:r>
          </a:p>
          <a:p>
            <a:pPr marL="342900" marR="0" lvl="0" indent="-279400" algn="l" rtl="0">
              <a:spcBef>
                <a:spcPts val="880"/>
              </a:spcBef>
              <a:buClr>
                <a:schemeClr val="accent1"/>
              </a:buClr>
              <a:buSzPct val="100000"/>
              <a:buFont typeface="Arial"/>
              <a:buChar char="•"/>
            </a:pPr>
            <a:r>
              <a:rPr lang="en-GB" sz="3400">
                <a:solidFill>
                  <a:schemeClr val="accent1"/>
                </a:solidFill>
              </a:rPr>
              <a:t>Social media queries</a:t>
            </a:r>
          </a:p>
        </p:txBody>
      </p:sp>
      <p:pic>
        <p:nvPicPr>
          <p:cNvPr id="116" name="Shape 116"/>
          <p:cNvPicPr preferRelativeResize="0"/>
          <p:nvPr/>
        </p:nvPicPr>
        <p:blipFill>
          <a:blip r:embed="rId3">
            <a:alphaModFix/>
          </a:blip>
          <a:stretch>
            <a:fillRect/>
          </a:stretch>
        </p:blipFill>
        <p:spPr>
          <a:xfrm>
            <a:off x="696625" y="3690000"/>
            <a:ext cx="5209649" cy="3084399"/>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74637"/>
            <a:ext cx="8229600" cy="11430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Arial"/>
              <a:buNone/>
            </a:pPr>
            <a:r>
              <a:rPr lang="en-GB" sz="4400" b="1">
                <a:solidFill>
                  <a:schemeClr val="accent1"/>
                </a:solidFill>
              </a:rPr>
              <a:t>Collaboration</a:t>
            </a:r>
          </a:p>
        </p:txBody>
      </p:sp>
      <p:sp>
        <p:nvSpPr>
          <p:cNvPr id="108" name="Shape 108"/>
          <p:cNvSpPr txBox="1">
            <a:spLocks noGrp="1"/>
          </p:cNvSpPr>
          <p:nvPr>
            <p:ph type="body" idx="1"/>
          </p:nvPr>
        </p:nvSpPr>
        <p:spPr>
          <a:xfrm>
            <a:off x="457200" y="1855365"/>
            <a:ext cx="8229600" cy="4021906"/>
          </a:xfrm>
          <a:prstGeom prst="rect">
            <a:avLst/>
          </a:prstGeom>
          <a:noFill/>
          <a:ln>
            <a:noFill/>
          </a:ln>
        </p:spPr>
        <p:txBody>
          <a:bodyPr lIns="91425" tIns="45700" rIns="91425" bIns="45700" anchor="t" anchorCtr="0">
            <a:noAutofit/>
          </a:bodyPr>
          <a:lstStyle/>
          <a:p>
            <a:pPr marL="342900" marR="0" lvl="0" indent="-317500" algn="l" rtl="0">
              <a:spcBef>
                <a:spcPts val="0"/>
              </a:spcBef>
              <a:buClr>
                <a:schemeClr val="accent1"/>
              </a:buClr>
              <a:buSzPct val="100000"/>
              <a:buFont typeface="Arial"/>
              <a:buChar char="•"/>
            </a:pPr>
            <a:r>
              <a:rPr lang="en-GB" sz="4000">
                <a:solidFill>
                  <a:schemeClr val="accent1"/>
                </a:solidFill>
              </a:rPr>
              <a:t>Document sharing </a:t>
            </a:r>
          </a:p>
          <a:p>
            <a:pPr marL="342900" marR="0" lvl="0" indent="-317500" algn="l" rtl="0">
              <a:spcBef>
                <a:spcPts val="880"/>
              </a:spcBef>
              <a:buClr>
                <a:schemeClr val="accent1"/>
              </a:buClr>
              <a:buSzPct val="100000"/>
              <a:buFont typeface="Arial"/>
              <a:buChar char="•"/>
            </a:pPr>
            <a:r>
              <a:rPr lang="en-GB" sz="4000" b="0" i="0" u="none" strike="noStrike" cap="none" baseline="0">
                <a:solidFill>
                  <a:schemeClr val="accent1"/>
                </a:solidFill>
                <a:latin typeface="Arial"/>
                <a:ea typeface="Arial"/>
                <a:cs typeface="Arial"/>
                <a:sym typeface="Arial"/>
              </a:rPr>
              <a:t>C</a:t>
            </a:r>
            <a:r>
              <a:rPr lang="en-GB" sz="4000">
                <a:solidFill>
                  <a:schemeClr val="accent1"/>
                </a:solidFill>
              </a:rPr>
              <a:t>ross-campus meetings</a:t>
            </a:r>
          </a:p>
          <a:p>
            <a:pPr marL="342900" marR="0" lvl="0" indent="-317500" algn="l" rtl="0">
              <a:spcBef>
                <a:spcPts val="880"/>
              </a:spcBef>
              <a:buClr>
                <a:schemeClr val="accent1"/>
              </a:buClr>
              <a:buSzPct val="100000"/>
              <a:buFont typeface="Arial"/>
              <a:buChar char="•"/>
            </a:pPr>
            <a:r>
              <a:rPr lang="en-GB" sz="4000">
                <a:solidFill>
                  <a:schemeClr val="accent1"/>
                </a:solidFill>
              </a:rPr>
              <a:t>Google+ communities across the University</a:t>
            </a:r>
          </a:p>
          <a:p>
            <a:pPr marL="342900" marR="0" lvl="0" indent="-317500" algn="l" rtl="0">
              <a:spcBef>
                <a:spcPts val="880"/>
              </a:spcBef>
              <a:buClr>
                <a:schemeClr val="accent1"/>
              </a:buClr>
              <a:buSzPct val="100000"/>
              <a:buFont typeface="Arial"/>
              <a:buChar char="•"/>
            </a:pPr>
            <a:r>
              <a:rPr lang="en-GB" sz="4000">
                <a:solidFill>
                  <a:schemeClr val="accent1"/>
                </a:solidFill>
              </a:rPr>
              <a:t>Growing staff confidence</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74637"/>
            <a:ext cx="8229600" cy="11430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Arial"/>
              <a:buNone/>
            </a:pPr>
            <a:r>
              <a:rPr lang="en-GB" sz="4400" b="1" i="0" u="none" strike="noStrike" cap="none" baseline="0" dirty="0">
                <a:solidFill>
                  <a:schemeClr val="accent1"/>
                </a:solidFill>
                <a:latin typeface="Arial"/>
                <a:ea typeface="Arial"/>
                <a:cs typeface="Arial"/>
                <a:sym typeface="Arial"/>
              </a:rPr>
              <a:t>Advocacy</a:t>
            </a:r>
          </a:p>
        </p:txBody>
      </p:sp>
      <p:sp>
        <p:nvSpPr>
          <p:cNvPr id="123" name="Shape 123"/>
          <p:cNvSpPr txBox="1">
            <a:spLocks noGrp="1"/>
          </p:cNvSpPr>
          <p:nvPr>
            <p:ph type="body" idx="1"/>
          </p:nvPr>
        </p:nvSpPr>
        <p:spPr>
          <a:xfrm>
            <a:off x="572225" y="993503"/>
            <a:ext cx="8229600" cy="5445299"/>
          </a:xfrm>
          <a:prstGeom prst="rect">
            <a:avLst/>
          </a:prstGeom>
          <a:noFill/>
          <a:ln>
            <a:noFill/>
          </a:ln>
        </p:spPr>
        <p:txBody>
          <a:bodyPr lIns="91425" tIns="45700" rIns="91425" bIns="45700" anchor="t" anchorCtr="0">
            <a:noAutofit/>
          </a:bodyPr>
          <a:lstStyle/>
          <a:p>
            <a:pPr marL="342900" marR="0" lvl="0" indent="-254000" algn="l" rtl="0">
              <a:spcBef>
                <a:spcPts val="0"/>
              </a:spcBef>
              <a:buClr>
                <a:schemeClr val="accent1"/>
              </a:buClr>
              <a:buSzPct val="100000"/>
              <a:buFont typeface="Arial"/>
              <a:buChar char="•"/>
            </a:pPr>
            <a:r>
              <a:rPr lang="en-GB" sz="3000" b="0" i="0" u="none" strike="noStrike" cap="none" baseline="0" dirty="0">
                <a:solidFill>
                  <a:schemeClr val="accent1"/>
                </a:solidFill>
                <a:latin typeface="Arial"/>
                <a:ea typeface="Arial"/>
                <a:cs typeface="Arial"/>
                <a:sym typeface="Arial"/>
              </a:rPr>
              <a:t>Pop-up Library</a:t>
            </a:r>
          </a:p>
          <a:p>
            <a:pPr marL="342900" marR="0" lvl="0" indent="-254000" algn="l" rtl="0">
              <a:spcBef>
                <a:spcPts val="880"/>
              </a:spcBef>
              <a:buClr>
                <a:schemeClr val="accent1"/>
              </a:buClr>
              <a:buSzPct val="100000"/>
              <a:buFont typeface="Arial"/>
              <a:buChar char="•"/>
            </a:pPr>
            <a:r>
              <a:rPr lang="en-GB" sz="3000" b="0" i="0" u="none" strike="noStrike" cap="none" baseline="0" dirty="0">
                <a:solidFill>
                  <a:schemeClr val="accent1"/>
                </a:solidFill>
                <a:latin typeface="Arial"/>
                <a:ea typeface="Arial"/>
                <a:cs typeface="Arial"/>
                <a:sym typeface="Arial"/>
              </a:rPr>
              <a:t>Capturing feedback</a:t>
            </a:r>
          </a:p>
          <a:p>
            <a:pPr marL="342900" marR="0" lvl="0" indent="-254000" algn="l" rtl="0">
              <a:spcBef>
                <a:spcPts val="880"/>
              </a:spcBef>
              <a:buClr>
                <a:schemeClr val="accent1"/>
              </a:buClr>
              <a:buSzPct val="100000"/>
              <a:buFont typeface="Arial"/>
              <a:buChar char="•"/>
            </a:pPr>
            <a:r>
              <a:rPr lang="en-GB" sz="3000" dirty="0">
                <a:solidFill>
                  <a:schemeClr val="accent1"/>
                </a:solidFill>
              </a:rPr>
              <a:t>Promotion</a:t>
            </a:r>
            <a:r>
              <a:rPr lang="en-GB" sz="3000" b="0" i="0" u="none" strike="noStrike" cap="none" baseline="0" dirty="0">
                <a:solidFill>
                  <a:schemeClr val="accent1"/>
                </a:solidFill>
                <a:latin typeface="Arial"/>
                <a:ea typeface="Arial"/>
                <a:cs typeface="Arial"/>
                <a:sym typeface="Arial"/>
              </a:rPr>
              <a:t> </a:t>
            </a:r>
          </a:p>
          <a:p>
            <a:pPr marL="0" marR="0" lvl="0" indent="0" algn="l" rtl="0">
              <a:spcBef>
                <a:spcPts val="880"/>
              </a:spcBef>
              <a:buNone/>
            </a:pPr>
            <a:endParaRPr sz="4400" b="0" i="0" u="none" strike="noStrike" cap="none" baseline="0" dirty="0">
              <a:solidFill>
                <a:schemeClr val="accent1"/>
              </a:solidFill>
              <a:latin typeface="Arial"/>
              <a:ea typeface="Arial"/>
              <a:cs typeface="Arial"/>
              <a:sym typeface="Arial"/>
            </a:endParaRPr>
          </a:p>
        </p:txBody>
      </p:sp>
      <p:pic>
        <p:nvPicPr>
          <p:cNvPr id="124" name="Shape 124"/>
          <p:cNvPicPr preferRelativeResize="0"/>
          <p:nvPr/>
        </p:nvPicPr>
        <p:blipFill>
          <a:blip r:embed="rId3">
            <a:alphaModFix/>
          </a:blip>
          <a:stretch>
            <a:fillRect/>
          </a:stretch>
        </p:blipFill>
        <p:spPr>
          <a:xfrm>
            <a:off x="4908625" y="2356212"/>
            <a:ext cx="4136274" cy="776450"/>
          </a:xfrm>
          <a:prstGeom prst="rect">
            <a:avLst/>
          </a:prstGeom>
          <a:noFill/>
          <a:ln>
            <a:noFill/>
          </a:ln>
        </p:spPr>
      </p:pic>
      <p:pic>
        <p:nvPicPr>
          <p:cNvPr id="125" name="Shape 125"/>
          <p:cNvPicPr preferRelativeResize="0"/>
          <p:nvPr/>
        </p:nvPicPr>
        <p:blipFill>
          <a:blip r:embed="rId4">
            <a:alphaModFix/>
          </a:blip>
          <a:stretch>
            <a:fillRect/>
          </a:stretch>
        </p:blipFill>
        <p:spPr>
          <a:xfrm>
            <a:off x="174150" y="2721500"/>
            <a:ext cx="4551575" cy="3421600"/>
          </a:xfrm>
          <a:prstGeom prst="rect">
            <a:avLst/>
          </a:prstGeom>
          <a:noFill/>
          <a:ln>
            <a:noFill/>
          </a:ln>
        </p:spPr>
      </p:pic>
      <p:pic>
        <p:nvPicPr>
          <p:cNvPr id="126" name="Shape 126"/>
          <p:cNvPicPr preferRelativeResize="0"/>
          <p:nvPr/>
        </p:nvPicPr>
        <p:blipFill>
          <a:blip r:embed="rId5">
            <a:alphaModFix/>
          </a:blip>
          <a:stretch>
            <a:fillRect/>
          </a:stretch>
        </p:blipFill>
        <p:spPr>
          <a:xfrm>
            <a:off x="4908612" y="3200875"/>
            <a:ext cx="3993299" cy="1996649"/>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22"/>
          <p:cNvSpPr txBox="1">
            <a:spLocks/>
          </p:cNvSpPr>
          <p:nvPr/>
        </p:nvSpPr>
        <p:spPr>
          <a:xfrm>
            <a:off x="457200" y="274637"/>
            <a:ext cx="8229600" cy="1143000"/>
          </a:xfrm>
          <a:prstGeom prst="rect">
            <a:avLst/>
          </a:prstGeom>
          <a:noFill/>
          <a:ln>
            <a:noFill/>
          </a:ln>
        </p:spPr>
        <p:txBody>
          <a:bodyPr lIns="91425"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Clr>
                <a:schemeClr val="accent1"/>
              </a:buClr>
              <a:buFont typeface="Arial"/>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pPr>
              <a:buSzPct val="25000"/>
            </a:pPr>
            <a:r>
              <a:rPr lang="en-GB" sz="4400" b="1" dirty="0" smtClean="0">
                <a:solidFill>
                  <a:schemeClr val="accent1"/>
                </a:solidFill>
              </a:rPr>
              <a:t>Conclusions</a:t>
            </a:r>
            <a:endParaRPr lang="en-GB" sz="4400" b="1" dirty="0">
              <a:solidFill>
                <a:schemeClr val="accent1"/>
              </a:solidFill>
            </a:endParaRPr>
          </a:p>
        </p:txBody>
      </p:sp>
      <p:sp>
        <p:nvSpPr>
          <p:cNvPr id="7" name="Shape 123"/>
          <p:cNvSpPr txBox="1">
            <a:spLocks noGrp="1"/>
          </p:cNvSpPr>
          <p:nvPr>
            <p:ph type="body" idx="1"/>
          </p:nvPr>
        </p:nvSpPr>
        <p:spPr>
          <a:xfrm>
            <a:off x="572225" y="993503"/>
            <a:ext cx="8229600" cy="5445299"/>
          </a:xfrm>
          <a:prstGeom prst="rect">
            <a:avLst/>
          </a:prstGeom>
          <a:noFill/>
          <a:ln>
            <a:noFill/>
          </a:ln>
        </p:spPr>
        <p:txBody>
          <a:bodyPr lIns="91425" tIns="45700" rIns="91425" bIns="45700" anchor="t" anchorCtr="0">
            <a:noAutofit/>
          </a:bodyPr>
          <a:lstStyle/>
          <a:p>
            <a:pPr marL="342900" marR="0" lvl="0" indent="-254000" algn="l" rtl="0">
              <a:spcBef>
                <a:spcPts val="0"/>
              </a:spcBef>
              <a:buClr>
                <a:schemeClr val="accent1"/>
              </a:buClr>
              <a:buSzPct val="100000"/>
              <a:buFont typeface="Arial"/>
              <a:buChar char="•"/>
            </a:pPr>
            <a:r>
              <a:rPr lang="en-GB" sz="3000" b="0" i="0" u="none" strike="noStrike" cap="none" baseline="0" dirty="0" smtClean="0">
                <a:solidFill>
                  <a:schemeClr val="accent1"/>
                </a:solidFill>
                <a:latin typeface="Arial"/>
                <a:ea typeface="Arial"/>
                <a:cs typeface="Arial"/>
                <a:sym typeface="Arial"/>
              </a:rPr>
              <a:t>Budge</a:t>
            </a:r>
            <a:r>
              <a:rPr lang="en-GB" sz="3000" dirty="0" smtClean="0">
                <a:solidFill>
                  <a:schemeClr val="accent1"/>
                </a:solidFill>
              </a:rPr>
              <a:t>t project</a:t>
            </a:r>
            <a:endParaRPr lang="en-GB" sz="3000" b="0" i="0" u="none" strike="noStrike" cap="none" baseline="0" dirty="0">
              <a:solidFill>
                <a:schemeClr val="accent1"/>
              </a:solidFill>
              <a:latin typeface="Arial"/>
              <a:ea typeface="Arial"/>
              <a:cs typeface="Arial"/>
              <a:sym typeface="Arial"/>
            </a:endParaRPr>
          </a:p>
          <a:p>
            <a:pPr marL="342900" marR="0" lvl="0" indent="-254000" algn="l" rtl="0">
              <a:spcBef>
                <a:spcPts val="880"/>
              </a:spcBef>
              <a:buClr>
                <a:schemeClr val="accent1"/>
              </a:buClr>
              <a:buSzPct val="100000"/>
              <a:buFont typeface="Arial"/>
              <a:buChar char="•"/>
            </a:pPr>
            <a:r>
              <a:rPr lang="en-GB" sz="3000" dirty="0" smtClean="0">
                <a:solidFill>
                  <a:schemeClr val="accent1"/>
                </a:solidFill>
              </a:rPr>
              <a:t>Enhanced customer experience</a:t>
            </a:r>
            <a:endParaRPr lang="en-GB" sz="3000" b="0" i="0" u="none" strike="noStrike" cap="none" baseline="0" dirty="0">
              <a:solidFill>
                <a:schemeClr val="accent1"/>
              </a:solidFill>
              <a:latin typeface="Arial"/>
              <a:ea typeface="Arial"/>
              <a:cs typeface="Arial"/>
              <a:sym typeface="Arial"/>
            </a:endParaRPr>
          </a:p>
          <a:p>
            <a:pPr marL="342900" marR="0" lvl="0" indent="-254000" algn="l" rtl="0">
              <a:spcBef>
                <a:spcPts val="880"/>
              </a:spcBef>
              <a:buClr>
                <a:schemeClr val="accent1"/>
              </a:buClr>
              <a:buSzPct val="100000"/>
              <a:buFont typeface="Arial"/>
              <a:buChar char="•"/>
            </a:pPr>
            <a:r>
              <a:rPr lang="en-GB" sz="3000" dirty="0" smtClean="0">
                <a:solidFill>
                  <a:schemeClr val="accent1"/>
                </a:solidFill>
              </a:rPr>
              <a:t>Staff skills development</a:t>
            </a:r>
            <a:endParaRPr lang="en-GB" sz="3000" b="0" i="0" u="none" strike="noStrike" cap="none" baseline="0" dirty="0">
              <a:solidFill>
                <a:schemeClr val="accent1"/>
              </a:solidFill>
              <a:latin typeface="Arial"/>
              <a:ea typeface="Arial"/>
              <a:cs typeface="Arial"/>
              <a:sym typeface="Arial"/>
            </a:endParaRPr>
          </a:p>
          <a:p>
            <a:pPr marL="0" marR="0" lvl="0" indent="0" algn="l" rtl="0">
              <a:spcBef>
                <a:spcPts val="880"/>
              </a:spcBef>
              <a:buNone/>
            </a:pPr>
            <a:endParaRPr sz="4400" b="0" i="0" u="none" strike="noStrike" cap="none" baseline="0" dirty="0">
              <a:solidFill>
                <a:schemeClr val="accent1"/>
              </a:solidFill>
              <a:latin typeface="Arial"/>
              <a:ea typeface="Arial"/>
              <a:cs typeface="Arial"/>
              <a:sym typeface="Arial"/>
            </a:endParaRPr>
          </a:p>
        </p:txBody>
      </p:sp>
      <p:sp>
        <p:nvSpPr>
          <p:cNvPr id="8" name="Shape 133"/>
          <p:cNvSpPr txBox="1">
            <a:spLocks noGrp="1"/>
          </p:cNvSpPr>
          <p:nvPr>
            <p:ph type="body" idx="1"/>
          </p:nvPr>
        </p:nvSpPr>
        <p:spPr>
          <a:xfrm>
            <a:off x="457200" y="2852936"/>
            <a:ext cx="8229600" cy="2300700"/>
          </a:xfrm>
          <a:prstGeom prst="rect">
            <a:avLst/>
          </a:prstGeom>
        </p:spPr>
        <p:txBody>
          <a:bodyPr lIns="91425" tIns="91425" rIns="91425" bIns="91425" anchor="t" anchorCtr="0">
            <a:noAutofit/>
          </a:bodyPr>
          <a:lstStyle/>
          <a:p>
            <a:pPr marL="0" lvl="0" indent="0" rtl="0">
              <a:spcBef>
                <a:spcPts val="0"/>
              </a:spcBef>
              <a:buNone/>
            </a:pPr>
            <a:r>
              <a:rPr lang="en-GB" sz="2800" dirty="0"/>
              <a:t>Jennie: </a:t>
            </a:r>
            <a:r>
              <a:rPr lang="en-GB" sz="2800" u="sng" dirty="0">
                <a:solidFill>
                  <a:schemeClr val="hlink"/>
                </a:solidFill>
                <a:hlinkClick r:id="rId2"/>
              </a:rPr>
              <a:t>J.L.Wilson@leedsbeckett.ac.uk</a:t>
            </a:r>
          </a:p>
          <a:p>
            <a:pPr marL="0" indent="0" rtl="0">
              <a:spcBef>
                <a:spcPts val="0"/>
              </a:spcBef>
              <a:buNone/>
            </a:pPr>
            <a:endParaRPr sz="2800" dirty="0"/>
          </a:p>
          <a:p>
            <a:pPr marL="0" indent="0" rtl="0">
              <a:spcBef>
                <a:spcPts val="0"/>
              </a:spcBef>
              <a:buNone/>
            </a:pPr>
            <a:r>
              <a:rPr lang="en-GB" sz="2800" dirty="0"/>
              <a:t>Eric: </a:t>
            </a:r>
            <a:r>
              <a:rPr lang="en-GB" sz="2800" u="sng" dirty="0">
                <a:solidFill>
                  <a:schemeClr val="hlink"/>
                </a:solidFill>
                <a:hlinkClick r:id="rId3"/>
              </a:rPr>
              <a:t>E.Howard@leedsbeckett.ac.uk</a:t>
            </a:r>
            <a:r>
              <a:rPr lang="en-GB" sz="2800" dirty="0"/>
              <a:t> </a:t>
            </a:r>
          </a:p>
          <a:p>
            <a:pPr marL="0" indent="0" rtl="0">
              <a:spcBef>
                <a:spcPts val="0"/>
              </a:spcBef>
              <a:buNone/>
            </a:pPr>
            <a:endParaRPr sz="2400" dirty="0"/>
          </a:p>
          <a:p>
            <a:pPr marL="0" lvl="0" indent="0">
              <a:spcBef>
                <a:spcPts val="0"/>
              </a:spcBef>
              <a:buNone/>
            </a:pPr>
            <a:endParaRPr sz="2400" dirty="0"/>
          </a:p>
        </p:txBody>
      </p:sp>
      <p:pic>
        <p:nvPicPr>
          <p:cNvPr id="9" name="Shape 134">
            <a:hlinkClick r:id="rId4"/>
          </p:cNvPr>
          <p:cNvPicPr preferRelativeResize="0"/>
          <p:nvPr/>
        </p:nvPicPr>
        <p:blipFill>
          <a:blip r:embed="rId5">
            <a:alphaModFix/>
          </a:blip>
          <a:stretch>
            <a:fillRect/>
          </a:stretch>
        </p:blipFill>
        <p:spPr>
          <a:xfrm>
            <a:off x="474038" y="4606426"/>
            <a:ext cx="908674" cy="738748"/>
          </a:xfrm>
          <a:prstGeom prst="rect">
            <a:avLst/>
          </a:prstGeom>
          <a:noFill/>
          <a:ln>
            <a:noFill/>
          </a:ln>
        </p:spPr>
      </p:pic>
      <p:sp>
        <p:nvSpPr>
          <p:cNvPr id="10" name="Shape 135"/>
          <p:cNvSpPr txBox="1"/>
          <p:nvPr/>
        </p:nvSpPr>
        <p:spPr>
          <a:xfrm>
            <a:off x="1567039" y="4788976"/>
            <a:ext cx="1262400" cy="397499"/>
          </a:xfrm>
          <a:prstGeom prst="rect">
            <a:avLst/>
          </a:prstGeom>
          <a:noFill/>
          <a:ln>
            <a:noFill/>
          </a:ln>
        </p:spPr>
        <p:txBody>
          <a:bodyPr lIns="91425" tIns="91425" rIns="91425" bIns="91425" anchor="t" anchorCtr="0">
            <a:noAutofit/>
          </a:bodyPr>
          <a:lstStyle/>
          <a:p>
            <a:pPr>
              <a:spcBef>
                <a:spcPts val="0"/>
              </a:spcBef>
              <a:buNone/>
            </a:pPr>
            <a:r>
              <a:rPr lang="en-GB" u="sng" dirty="0" err="1">
                <a:solidFill>
                  <a:schemeClr val="hlink"/>
                </a:solidFill>
                <a:hlinkClick r:id="rId6"/>
              </a:rPr>
              <a:t>beckettlibrary</a:t>
            </a:r>
            <a:endParaRPr lang="en-GB" u="sng" dirty="0">
              <a:solidFill>
                <a:schemeClr val="hlink"/>
              </a:solidFill>
              <a:hlinkClick r:id="rId6"/>
            </a:endParaRPr>
          </a:p>
        </p:txBody>
      </p:sp>
      <p:pic>
        <p:nvPicPr>
          <p:cNvPr id="11" name="Shape 136">
            <a:hlinkClick r:id="rId7"/>
          </p:cNvPr>
          <p:cNvPicPr preferRelativeResize="0"/>
          <p:nvPr/>
        </p:nvPicPr>
        <p:blipFill>
          <a:blip r:embed="rId8">
            <a:alphaModFix/>
          </a:blip>
          <a:stretch>
            <a:fillRect/>
          </a:stretch>
        </p:blipFill>
        <p:spPr>
          <a:xfrm>
            <a:off x="477434" y="5681326"/>
            <a:ext cx="685800" cy="685800"/>
          </a:xfrm>
          <a:prstGeom prst="rect">
            <a:avLst/>
          </a:prstGeom>
          <a:noFill/>
          <a:ln>
            <a:noFill/>
          </a:ln>
        </p:spPr>
      </p:pic>
      <p:sp>
        <p:nvSpPr>
          <p:cNvPr id="12" name="Shape 137"/>
          <p:cNvSpPr txBox="1"/>
          <p:nvPr/>
        </p:nvSpPr>
        <p:spPr>
          <a:xfrm>
            <a:off x="1567039" y="5681326"/>
            <a:ext cx="3867000" cy="591299"/>
          </a:xfrm>
          <a:prstGeom prst="rect">
            <a:avLst/>
          </a:prstGeom>
          <a:noFill/>
          <a:ln>
            <a:noFill/>
          </a:ln>
        </p:spPr>
        <p:txBody>
          <a:bodyPr lIns="91425" tIns="91425" rIns="91425" bIns="91425" anchor="t" anchorCtr="0">
            <a:noAutofit/>
          </a:bodyPr>
          <a:lstStyle/>
          <a:p>
            <a:pPr>
              <a:spcBef>
                <a:spcPts val="0"/>
              </a:spcBef>
              <a:buNone/>
            </a:pPr>
            <a:r>
              <a:rPr lang="en-GB" u="sng" dirty="0" err="1">
                <a:solidFill>
                  <a:schemeClr val="hlink"/>
                </a:solidFill>
                <a:hlinkClick r:id="rId9"/>
              </a:rPr>
              <a:t>leedsbeckettlibrary</a:t>
            </a:r>
            <a:endParaRPr lang="en-GB" u="sng" dirty="0">
              <a:solidFill>
                <a:schemeClr val="hlink"/>
              </a:solidFill>
              <a:hlinkClick r:id="rId9"/>
            </a:endParaRPr>
          </a:p>
        </p:txBody>
      </p:sp>
    </p:spTree>
    <p:extLst>
      <p:ext uri="{BB962C8B-B14F-4D97-AF65-F5344CB8AC3E}">
        <p14:creationId xmlns:p14="http://schemas.microsoft.com/office/powerpoint/2010/main" val="2028098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roductionSlide">
  <a:themeElements>
    <a:clrScheme name="LeedMet Colours ">
      <a:dk1>
        <a:srgbClr val="000000"/>
      </a:dk1>
      <a:lt1>
        <a:srgbClr val="FFFFFF"/>
      </a:lt1>
      <a:dk2>
        <a:srgbClr val="110B2F"/>
      </a:dk2>
      <a:lt2>
        <a:srgbClr val="EEECE1"/>
      </a:lt2>
      <a:accent1>
        <a:srgbClr val="321959"/>
      </a:accent1>
      <a:accent2>
        <a:srgbClr val="4C316E"/>
      </a:accent2>
      <a:accent3>
        <a:srgbClr val="59427C"/>
      </a:accent3>
      <a:accent4>
        <a:srgbClr val="675087"/>
      </a:accent4>
      <a:accent5>
        <a:srgbClr val="776294"/>
      </a:accent5>
      <a:accent6>
        <a:srgbClr val="8B79A3"/>
      </a:accent6>
      <a:hlink>
        <a:srgbClr val="9E91B4"/>
      </a:hlink>
      <a:folHlink>
        <a:srgbClr val="BBB1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LeedMet Colours ">
      <a:dk1>
        <a:srgbClr val="000000"/>
      </a:dk1>
      <a:lt1>
        <a:srgbClr val="FFFFFF"/>
      </a:lt1>
      <a:dk2>
        <a:srgbClr val="110B2F"/>
      </a:dk2>
      <a:lt2>
        <a:srgbClr val="EEECE1"/>
      </a:lt2>
      <a:accent1>
        <a:srgbClr val="321959"/>
      </a:accent1>
      <a:accent2>
        <a:srgbClr val="4C316E"/>
      </a:accent2>
      <a:accent3>
        <a:srgbClr val="59427C"/>
      </a:accent3>
      <a:accent4>
        <a:srgbClr val="675087"/>
      </a:accent4>
      <a:accent5>
        <a:srgbClr val="776294"/>
      </a:accent5>
      <a:accent6>
        <a:srgbClr val="8B79A3"/>
      </a:accent6>
      <a:hlink>
        <a:srgbClr val="9E91B4"/>
      </a:hlink>
      <a:folHlink>
        <a:srgbClr val="BBB1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351</Words>
  <Application>Microsoft Office PowerPoint</Application>
  <PresentationFormat>On-screen Show (4:3)</PresentationFormat>
  <Paragraphs>69</Paragraphs>
  <Slides>9</Slides>
  <Notes>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IntroductionSlide</vt:lpstr>
      <vt:lpstr>Custom Design</vt:lpstr>
      <vt:lpstr>PowerPoint Presentation</vt:lpstr>
      <vt:lpstr>The Academic Librarian</vt:lpstr>
      <vt:lpstr>Graduate Attributes</vt:lpstr>
      <vt:lpstr>Evaluation of IL support   </vt:lpstr>
      <vt:lpstr>Using digital tools for information literacy</vt:lpstr>
      <vt:lpstr>User experience</vt:lpstr>
      <vt:lpstr>Collaboration</vt:lpstr>
      <vt:lpstr>Advocacy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Howard, Eric</dc:creator>
  <cp:lastModifiedBy>Wilson, Jennifer</cp:lastModifiedBy>
  <cp:revision>5</cp:revision>
  <dcterms:modified xsi:type="dcterms:W3CDTF">2015-04-30T11:31:03Z</dcterms:modified>
</cp:coreProperties>
</file>