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1386800" cy="30279975"/>
  <p:notesSz cx="6967538" cy="100965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81" userDrawn="1">
          <p15:clr>
            <a:srgbClr val="A4A3A4"/>
          </p15:clr>
        </p15:guide>
        <p15:guide id="2" pos="219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CC33"/>
    <a:srgbClr val="00CC00"/>
    <a:srgbClr val="00CC66"/>
    <a:srgbClr val="990099"/>
    <a:srgbClr val="52AE59"/>
    <a:srgbClr val="55AB5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730" autoAdjust="0"/>
    <p:restoredTop sz="99664" autoAdjust="0"/>
  </p:normalViewPr>
  <p:slideViewPr>
    <p:cSldViewPr>
      <p:cViewPr varScale="1">
        <p:scale>
          <a:sx n="26" d="100"/>
          <a:sy n="26" d="100"/>
        </p:scale>
        <p:origin x="3780" y="198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0" d="100"/>
        <a:sy n="3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052" y="-90"/>
      </p:cViewPr>
      <p:guideLst>
        <p:guide orient="horz" pos="3181"/>
        <p:guide pos="219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hD_GJ\Conferences\IOC_Monaco_2017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400" b="1" i="0" u="none" strike="noStrike" baseline="0" dirty="0" smtClean="0">
                <a:effectLst/>
              </a:rPr>
              <a:t>Average Probability of </a:t>
            </a:r>
            <a:r>
              <a:rPr lang="en-GB" sz="2400" b="1" i="0" u="none" strike="noStrike" baseline="0" smtClean="0">
                <a:effectLst/>
              </a:rPr>
              <a:t>Sustaining Injury</a:t>
            </a:r>
            <a:endParaRPr lang="en-GB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Sheet1!$A$5:$C$5</c:f>
                <c:numCache>
                  <c:formatCode>General</c:formatCode>
                  <c:ptCount val="3"/>
                  <c:pt idx="0">
                    <c:v>2.2999999999999998</c:v>
                  </c:pt>
                  <c:pt idx="1">
                    <c:v>2.6</c:v>
                  </c:pt>
                  <c:pt idx="2">
                    <c:v>2.6</c:v>
                  </c:pt>
                </c:numCache>
              </c:numRef>
            </c:plus>
            <c:minus>
              <c:numRef>
                <c:f>Sheet1!$A$5:$C$5</c:f>
                <c:numCache>
                  <c:formatCode>General</c:formatCode>
                  <c:ptCount val="3"/>
                  <c:pt idx="0">
                    <c:v>2.2999999999999998</c:v>
                  </c:pt>
                  <c:pt idx="1">
                    <c:v>2.6</c:v>
                  </c:pt>
                  <c:pt idx="2">
                    <c:v>2.6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Sheet1!$A$1:$C$1</c:f>
              <c:strCache>
                <c:ptCount val="3"/>
                <c:pt idx="0">
                  <c:v>impact injury </c:v>
                </c:pt>
                <c:pt idx="1">
                  <c:v>non-impact injury </c:v>
                </c:pt>
                <c:pt idx="2">
                  <c:v>chronic overuse injury </c:v>
                </c:pt>
              </c:strCache>
            </c:strRef>
          </c:cat>
          <c:val>
            <c:numRef>
              <c:f>Sheet1!$A$2:$C$2</c:f>
              <c:numCache>
                <c:formatCode>General</c:formatCode>
                <c:ptCount val="3"/>
                <c:pt idx="0">
                  <c:v>25.5</c:v>
                </c:pt>
                <c:pt idx="1">
                  <c:v>45.1</c:v>
                </c:pt>
                <c:pt idx="2">
                  <c:v>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0-4E2F-9608-BEF55E381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944656"/>
        <c:axId val="188795528"/>
      </c:barChart>
      <c:catAx>
        <c:axId val="189944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 smtClean="0"/>
                  <a:t>Type of Injury</a:t>
                </a:r>
                <a:endParaRPr lang="en-US" sz="18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95528"/>
        <c:crosses val="autoZero"/>
        <c:auto val="1"/>
        <c:lblAlgn val="ctr"/>
        <c:lblOffset val="100"/>
        <c:noMultiLvlLbl val="0"/>
      </c:catAx>
      <c:valAx>
        <c:axId val="18879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3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 b="1" dirty="0" smtClean="0"/>
                  <a:t>Percentage</a:t>
                </a:r>
                <a:endParaRPr lang="en-GB" sz="18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94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BB28E-EC07-45BB-867E-49CB62324D9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FB34D23-7484-40AE-BCF3-043964904CA9}">
      <dgm:prSet custT="1"/>
      <dgm:spPr/>
      <dgm:t>
        <a:bodyPr/>
        <a:lstStyle/>
        <a:p>
          <a:pPr algn="ctr"/>
          <a:r>
            <a:rPr lang="en-GB" sz="1050" dirty="0"/>
            <a:t> </a:t>
          </a:r>
          <a:r>
            <a:rPr lang="en-GB" sz="1200" dirty="0"/>
            <a:t>Type of Injury</a:t>
          </a:r>
        </a:p>
      </dgm:t>
    </dgm:pt>
    <dgm:pt modelId="{54CFFCC8-54C9-4376-A99F-B2BCDB3A6AB5}" type="parTrans" cxnId="{E2A66F47-129F-45D6-ADD9-BEB1C970B978}">
      <dgm:prSet/>
      <dgm:spPr/>
      <dgm:t>
        <a:bodyPr/>
        <a:lstStyle/>
        <a:p>
          <a:endParaRPr lang="en-GB"/>
        </a:p>
      </dgm:t>
    </dgm:pt>
    <dgm:pt modelId="{34310BB0-122E-4AF0-BC97-C1CDC9552A17}" type="sibTrans" cxnId="{E2A66F47-129F-45D6-ADD9-BEB1C970B978}">
      <dgm:prSet/>
      <dgm:spPr/>
      <dgm:t>
        <a:bodyPr/>
        <a:lstStyle/>
        <a:p>
          <a:endParaRPr lang="en-GB"/>
        </a:p>
      </dgm:t>
    </dgm:pt>
    <dgm:pt modelId="{C786AD1E-E482-40B7-B7D0-A337A778373E}">
      <dgm:prSet custT="1"/>
      <dgm:spPr/>
      <dgm:t>
        <a:bodyPr/>
        <a:lstStyle/>
        <a:p>
          <a:pPr algn="ctr"/>
          <a:r>
            <a:rPr lang="en-GB" sz="1200" dirty="0"/>
            <a:t>Acute trauma </a:t>
          </a:r>
          <a:endParaRPr lang="en-GB" sz="1200" dirty="0" smtClean="0"/>
        </a:p>
        <a:p>
          <a:pPr algn="ctr"/>
          <a:r>
            <a:rPr lang="en-GB" sz="1200" dirty="0" smtClean="0"/>
            <a:t>(</a:t>
          </a:r>
          <a:r>
            <a:rPr lang="en-GB" sz="1200" dirty="0"/>
            <a:t>no impact)</a:t>
          </a:r>
        </a:p>
      </dgm:t>
    </dgm:pt>
    <dgm:pt modelId="{5C90F391-6876-466D-8700-2F87E118678B}" type="parTrans" cxnId="{FB130130-D2AD-4E77-B40F-C2D6D774459C}">
      <dgm:prSet/>
      <dgm:spPr/>
      <dgm:t>
        <a:bodyPr/>
        <a:lstStyle/>
        <a:p>
          <a:pPr algn="ctr"/>
          <a:endParaRPr lang="en-GB"/>
        </a:p>
      </dgm:t>
    </dgm:pt>
    <dgm:pt modelId="{C97F8A2D-8368-4C79-94E3-688618BBA6A1}" type="sibTrans" cxnId="{FB130130-D2AD-4E77-B40F-C2D6D774459C}">
      <dgm:prSet/>
      <dgm:spPr/>
      <dgm:t>
        <a:bodyPr/>
        <a:lstStyle/>
        <a:p>
          <a:endParaRPr lang="en-GB"/>
        </a:p>
      </dgm:t>
    </dgm:pt>
    <dgm:pt modelId="{F8B1FE5E-5BF0-4291-9C08-BC1A95DBED44}">
      <dgm:prSet custT="1"/>
      <dgm:spPr/>
      <dgm:t>
        <a:bodyPr/>
        <a:lstStyle/>
        <a:p>
          <a:pPr algn="ctr"/>
          <a:r>
            <a:rPr lang="en-GB" sz="1200" dirty="0"/>
            <a:t>Chronic overuse (adult</a:t>
          </a:r>
          <a:r>
            <a:rPr lang="en-GB" sz="1050" dirty="0"/>
            <a:t>)</a:t>
          </a:r>
        </a:p>
      </dgm:t>
    </dgm:pt>
    <dgm:pt modelId="{0163948A-E384-42D5-AE5B-50D63D8F9344}" type="parTrans" cxnId="{82558735-05E3-4421-B1C8-431710477C7D}">
      <dgm:prSet/>
      <dgm:spPr/>
      <dgm:t>
        <a:bodyPr/>
        <a:lstStyle/>
        <a:p>
          <a:pPr algn="ctr"/>
          <a:endParaRPr lang="en-GB"/>
        </a:p>
      </dgm:t>
    </dgm:pt>
    <dgm:pt modelId="{85C9D240-017F-4962-9C18-574F0F767CAB}" type="sibTrans" cxnId="{82558735-05E3-4421-B1C8-431710477C7D}">
      <dgm:prSet/>
      <dgm:spPr/>
      <dgm:t>
        <a:bodyPr/>
        <a:lstStyle/>
        <a:p>
          <a:endParaRPr lang="en-GB"/>
        </a:p>
      </dgm:t>
    </dgm:pt>
    <dgm:pt modelId="{36BDC46A-7E6E-49C6-9B36-427CFDD7CAF9}">
      <dgm:prSet custT="1"/>
      <dgm:spPr/>
      <dgm:t>
        <a:bodyPr/>
        <a:lstStyle/>
        <a:p>
          <a:pPr algn="ctr"/>
          <a:r>
            <a:rPr lang="en-GB" sz="1200" dirty="0"/>
            <a:t>Chronic overuse (adolescent) </a:t>
          </a:r>
        </a:p>
      </dgm:t>
    </dgm:pt>
    <dgm:pt modelId="{EFDA34FC-4EEB-49C3-9EE8-B18101CBA8F0}" type="parTrans" cxnId="{1CB36B82-D176-41EB-A29A-E5A7411610AB}">
      <dgm:prSet/>
      <dgm:spPr/>
      <dgm:t>
        <a:bodyPr/>
        <a:lstStyle/>
        <a:p>
          <a:pPr algn="ctr"/>
          <a:endParaRPr lang="en-GB"/>
        </a:p>
      </dgm:t>
    </dgm:pt>
    <dgm:pt modelId="{F8545500-7D7B-4C30-88C5-FC6B6E924666}" type="sibTrans" cxnId="{1CB36B82-D176-41EB-A29A-E5A7411610AB}">
      <dgm:prSet/>
      <dgm:spPr/>
      <dgm:t>
        <a:bodyPr/>
        <a:lstStyle/>
        <a:p>
          <a:endParaRPr lang="en-GB"/>
        </a:p>
      </dgm:t>
    </dgm:pt>
    <dgm:pt modelId="{E04E6180-BCE5-439C-B02D-DA40616D7F66}">
      <dgm:prSet custT="1"/>
      <dgm:spPr/>
      <dgm:t>
        <a:bodyPr/>
        <a:lstStyle/>
        <a:p>
          <a:pPr algn="ctr"/>
          <a:r>
            <a:rPr lang="en-GB" sz="1200" dirty="0"/>
            <a:t>Dynamic loading of digit</a:t>
          </a:r>
        </a:p>
      </dgm:t>
    </dgm:pt>
    <dgm:pt modelId="{B3FC7C39-1AB7-4DD5-AB39-086742801747}" type="parTrans" cxnId="{83C0CF5E-6517-4EB2-A467-F92FB6A1AB7F}">
      <dgm:prSet/>
      <dgm:spPr/>
      <dgm:t>
        <a:bodyPr/>
        <a:lstStyle/>
        <a:p>
          <a:pPr algn="ctr"/>
          <a:endParaRPr lang="en-GB"/>
        </a:p>
      </dgm:t>
    </dgm:pt>
    <dgm:pt modelId="{A971932F-872C-43E4-9317-1BFD80CB6E65}" type="sibTrans" cxnId="{83C0CF5E-6517-4EB2-A467-F92FB6A1AB7F}">
      <dgm:prSet/>
      <dgm:spPr/>
      <dgm:t>
        <a:bodyPr/>
        <a:lstStyle/>
        <a:p>
          <a:endParaRPr lang="en-GB"/>
        </a:p>
      </dgm:t>
    </dgm:pt>
    <dgm:pt modelId="{968A8E52-306E-4F70-8380-911C078661E5}">
      <dgm:prSet custT="1"/>
      <dgm:spPr/>
      <dgm:t>
        <a:bodyPr/>
        <a:lstStyle/>
        <a:p>
          <a:r>
            <a:rPr lang="en-GB" sz="1200" dirty="0"/>
            <a:t>Discreet bowstringing</a:t>
          </a:r>
        </a:p>
        <a:p>
          <a:r>
            <a:rPr lang="en-GB" sz="1200" dirty="0"/>
            <a:t>of flexor tendon</a:t>
          </a:r>
        </a:p>
      </dgm:t>
    </dgm:pt>
    <dgm:pt modelId="{5D855F47-B398-4B8C-8B0A-C1CE360DB2D2}" type="parTrans" cxnId="{CFEFA052-5561-4454-B3F4-B20A3E9745E2}">
      <dgm:prSet/>
      <dgm:spPr/>
      <dgm:t>
        <a:bodyPr/>
        <a:lstStyle/>
        <a:p>
          <a:pPr algn="ctr"/>
          <a:endParaRPr lang="en-GB"/>
        </a:p>
      </dgm:t>
    </dgm:pt>
    <dgm:pt modelId="{F8BBB5C6-61ED-4D3C-81E4-61281949F1E0}" type="sibTrans" cxnId="{CFEFA052-5561-4454-B3F4-B20A3E9745E2}">
      <dgm:prSet/>
      <dgm:spPr/>
      <dgm:t>
        <a:bodyPr/>
        <a:lstStyle/>
        <a:p>
          <a:endParaRPr lang="en-GB"/>
        </a:p>
      </dgm:t>
    </dgm:pt>
    <dgm:pt modelId="{896D2F47-2C06-4BEB-81A1-016A3C0446A0}">
      <dgm:prSet custT="1"/>
      <dgm:spPr/>
      <dgm:t>
        <a:bodyPr/>
        <a:lstStyle/>
        <a:p>
          <a:r>
            <a:rPr lang="en-GB" sz="1200" dirty="0"/>
            <a:t>Suspect high grade injury</a:t>
          </a:r>
        </a:p>
        <a:p>
          <a:r>
            <a:rPr lang="en-GB" sz="1200" dirty="0" smtClean="0"/>
            <a:t>refer </a:t>
          </a:r>
          <a:r>
            <a:rPr lang="en-GB" sz="1200" dirty="0"/>
            <a:t>ultrasound ± MRI</a:t>
          </a:r>
        </a:p>
      </dgm:t>
    </dgm:pt>
    <dgm:pt modelId="{B6C3F3C3-CE56-4830-A607-2DD1929696AB}" type="parTrans" cxnId="{AE68AA40-1982-41C0-A46D-A4E29D0C1F41}">
      <dgm:prSet/>
      <dgm:spPr/>
      <dgm:t>
        <a:bodyPr/>
        <a:lstStyle/>
        <a:p>
          <a:pPr algn="ctr"/>
          <a:endParaRPr lang="en-GB"/>
        </a:p>
      </dgm:t>
    </dgm:pt>
    <dgm:pt modelId="{F40169A4-7C25-468A-BB21-CA52A8B116A4}" type="sibTrans" cxnId="{AE68AA40-1982-41C0-A46D-A4E29D0C1F41}">
      <dgm:prSet/>
      <dgm:spPr/>
      <dgm:t>
        <a:bodyPr/>
        <a:lstStyle/>
        <a:p>
          <a:endParaRPr lang="en-GB"/>
        </a:p>
      </dgm:t>
    </dgm:pt>
    <dgm:pt modelId="{EDE6307C-3D97-4925-8981-B0B12F161484}">
      <dgm:prSet custT="1"/>
      <dgm:spPr/>
      <dgm:t>
        <a:bodyPr/>
        <a:lstStyle/>
        <a:p>
          <a:r>
            <a:rPr lang="en-GB" sz="1200" dirty="0"/>
            <a:t>Surgical intervention and rehabilitation</a:t>
          </a:r>
        </a:p>
      </dgm:t>
    </dgm:pt>
    <dgm:pt modelId="{E5EC909D-37A4-4690-8DC7-922AC184C7C9}" type="parTrans" cxnId="{F674F820-9177-47D8-A76F-D061944F7477}">
      <dgm:prSet/>
      <dgm:spPr/>
      <dgm:t>
        <a:bodyPr/>
        <a:lstStyle/>
        <a:p>
          <a:pPr algn="ctr"/>
          <a:endParaRPr lang="en-GB"/>
        </a:p>
      </dgm:t>
    </dgm:pt>
    <dgm:pt modelId="{BD024C63-0601-43CA-B52A-A07507953E71}" type="sibTrans" cxnId="{F674F820-9177-47D8-A76F-D061944F7477}">
      <dgm:prSet/>
      <dgm:spPr/>
      <dgm:t>
        <a:bodyPr/>
        <a:lstStyle/>
        <a:p>
          <a:endParaRPr lang="en-GB"/>
        </a:p>
      </dgm:t>
    </dgm:pt>
    <dgm:pt modelId="{5196F10D-F7DF-41E8-8CCB-6B00C93C7F3D}">
      <dgm:prSet custT="1"/>
      <dgm:spPr/>
      <dgm:t>
        <a:bodyPr/>
        <a:lstStyle/>
        <a:p>
          <a:pPr algn="ctr"/>
          <a:r>
            <a:rPr lang="en-GB" sz="1200" dirty="0"/>
            <a:t>No discreet bowstring of flexor tendon</a:t>
          </a:r>
        </a:p>
      </dgm:t>
    </dgm:pt>
    <dgm:pt modelId="{B5108BB1-78DC-4E5B-B6F2-BA97B0AF701C}" type="parTrans" cxnId="{24703113-EB7A-45B7-A4A0-C848634E8C98}">
      <dgm:prSet/>
      <dgm:spPr/>
      <dgm:t>
        <a:bodyPr/>
        <a:lstStyle/>
        <a:p>
          <a:pPr algn="ctr"/>
          <a:endParaRPr lang="en-GB"/>
        </a:p>
      </dgm:t>
    </dgm:pt>
    <dgm:pt modelId="{A304C83F-5433-45C3-A079-FA1902EE62A7}" type="sibTrans" cxnId="{24703113-EB7A-45B7-A4A0-C848634E8C98}">
      <dgm:prSet/>
      <dgm:spPr/>
      <dgm:t>
        <a:bodyPr/>
        <a:lstStyle/>
        <a:p>
          <a:endParaRPr lang="en-GB"/>
        </a:p>
      </dgm:t>
    </dgm:pt>
    <dgm:pt modelId="{FF340466-380D-4BE5-974F-7AE39AF039A4}">
      <dgm:prSet/>
      <dgm:spPr/>
      <dgm:t>
        <a:bodyPr/>
        <a:lstStyle/>
        <a:p>
          <a:pPr algn="ctr"/>
          <a:r>
            <a:rPr lang="en-GB" dirty="0"/>
            <a:t>Suspect lower grade injury  e.g. single pulley rupture</a:t>
          </a:r>
        </a:p>
      </dgm:t>
    </dgm:pt>
    <dgm:pt modelId="{A5838586-0245-4026-BAFB-059C53C0A88B}" type="parTrans" cxnId="{3CD58A96-825B-4C13-AF89-3D5332685CD9}">
      <dgm:prSet/>
      <dgm:spPr/>
      <dgm:t>
        <a:bodyPr/>
        <a:lstStyle/>
        <a:p>
          <a:pPr algn="ctr"/>
          <a:endParaRPr lang="en-GB"/>
        </a:p>
      </dgm:t>
    </dgm:pt>
    <dgm:pt modelId="{D92726ED-981B-4918-A3B9-889F0E09D4F3}" type="sibTrans" cxnId="{3CD58A96-825B-4C13-AF89-3D5332685CD9}">
      <dgm:prSet/>
      <dgm:spPr/>
      <dgm:t>
        <a:bodyPr/>
        <a:lstStyle/>
        <a:p>
          <a:endParaRPr lang="en-GB"/>
        </a:p>
      </dgm:t>
    </dgm:pt>
    <dgm:pt modelId="{B4293116-43C2-45B3-BCFC-A26A35537FE9}">
      <dgm:prSet/>
      <dgm:spPr/>
      <dgm:t>
        <a:bodyPr/>
        <a:lstStyle/>
        <a:p>
          <a:pPr algn="ctr"/>
          <a:r>
            <a:rPr lang="en-GB"/>
            <a:t>Conservative management</a:t>
          </a:r>
        </a:p>
      </dgm:t>
    </dgm:pt>
    <dgm:pt modelId="{145FE8E5-8C1D-41CA-9488-A3B0E1067997}" type="parTrans" cxnId="{E4E0B194-C626-4034-82CF-1E9A82B2C614}">
      <dgm:prSet/>
      <dgm:spPr/>
      <dgm:t>
        <a:bodyPr/>
        <a:lstStyle/>
        <a:p>
          <a:pPr algn="ctr"/>
          <a:endParaRPr lang="en-GB"/>
        </a:p>
      </dgm:t>
    </dgm:pt>
    <dgm:pt modelId="{1C7F8FFE-6122-41E5-99FA-B6854CE71537}" type="sibTrans" cxnId="{E4E0B194-C626-4034-82CF-1E9A82B2C614}">
      <dgm:prSet/>
      <dgm:spPr/>
      <dgm:t>
        <a:bodyPr/>
        <a:lstStyle/>
        <a:p>
          <a:endParaRPr lang="en-GB"/>
        </a:p>
      </dgm:t>
    </dgm:pt>
    <dgm:pt modelId="{25B5F37A-4E85-4C2B-BCA3-74AFA0C76026}">
      <dgm:prSet custT="1"/>
      <dgm:spPr/>
      <dgm:t>
        <a:bodyPr/>
        <a:lstStyle/>
        <a:p>
          <a:r>
            <a:rPr lang="en-GB" sz="1200" dirty="0" smtClean="0"/>
            <a:t>Failure </a:t>
          </a:r>
          <a:r>
            <a:rPr lang="en-GB" sz="1200" dirty="0"/>
            <a:t>conservative management</a:t>
          </a:r>
        </a:p>
        <a:p>
          <a:r>
            <a:rPr lang="en-GB" sz="1200" dirty="0"/>
            <a:t>refer for diagnostic assessment</a:t>
          </a:r>
        </a:p>
      </dgm:t>
    </dgm:pt>
    <dgm:pt modelId="{A35E6342-1564-454D-AE05-41A13EB90A78}" type="parTrans" cxnId="{412C854C-4C04-4D29-918F-60EE8789A726}">
      <dgm:prSet/>
      <dgm:spPr/>
      <dgm:t>
        <a:bodyPr/>
        <a:lstStyle/>
        <a:p>
          <a:pPr algn="ctr"/>
          <a:endParaRPr lang="en-GB"/>
        </a:p>
      </dgm:t>
    </dgm:pt>
    <dgm:pt modelId="{03C58071-A339-4EC9-8737-559C26E473E5}" type="sibTrans" cxnId="{412C854C-4C04-4D29-918F-60EE8789A726}">
      <dgm:prSet/>
      <dgm:spPr/>
      <dgm:t>
        <a:bodyPr/>
        <a:lstStyle/>
        <a:p>
          <a:endParaRPr lang="en-GB"/>
        </a:p>
      </dgm:t>
    </dgm:pt>
    <dgm:pt modelId="{9C806E26-4FEF-49E8-B97B-E18643ACC995}">
      <dgm:prSet custT="1"/>
      <dgm:spPr/>
      <dgm:t>
        <a:bodyPr/>
        <a:lstStyle/>
        <a:p>
          <a:pPr algn="ctr"/>
          <a:r>
            <a:rPr lang="en-GB" sz="1200" dirty="0"/>
            <a:t>±Audible 'pop' ± Pain ± Swelling ± Tenderness palmer aspect of  A2, A3 or A4 </a:t>
          </a:r>
        </a:p>
      </dgm:t>
    </dgm:pt>
    <dgm:pt modelId="{6291887A-88BA-4334-9527-8E5456572A58}" type="sibTrans" cxnId="{4D836790-4C62-4319-9018-769B3567EC1F}">
      <dgm:prSet/>
      <dgm:spPr/>
      <dgm:t>
        <a:bodyPr/>
        <a:lstStyle/>
        <a:p>
          <a:endParaRPr lang="en-GB"/>
        </a:p>
      </dgm:t>
    </dgm:pt>
    <dgm:pt modelId="{74436072-2063-4F51-9F31-45DB3CB61106}" type="parTrans" cxnId="{4D836790-4C62-4319-9018-769B3567EC1F}">
      <dgm:prSet/>
      <dgm:spPr/>
      <dgm:t>
        <a:bodyPr/>
        <a:lstStyle/>
        <a:p>
          <a:pPr algn="ctr"/>
          <a:endParaRPr lang="en-GB"/>
        </a:p>
      </dgm:t>
    </dgm:pt>
    <dgm:pt modelId="{16D4CAF2-BDC0-4DED-92CE-038DB68778BD}">
      <dgm:prSet custT="1"/>
      <dgm:spPr/>
      <dgm:t>
        <a:bodyPr/>
        <a:lstStyle/>
        <a:p>
          <a:pPr algn="ctr"/>
          <a:r>
            <a:rPr lang="en-GB" sz="1200" dirty="0"/>
            <a:t>± Pain ± Swelling ± Tenderness palmer aspect of  A2, A3 or A4 </a:t>
          </a:r>
        </a:p>
      </dgm:t>
    </dgm:pt>
    <dgm:pt modelId="{DB6B6D74-FDA8-4B5F-821E-6F67D5B2FA2D}" type="parTrans" cxnId="{B54EF1F4-8974-48CA-A5E1-E081991879C9}">
      <dgm:prSet/>
      <dgm:spPr/>
      <dgm:t>
        <a:bodyPr/>
        <a:lstStyle/>
        <a:p>
          <a:pPr algn="ctr"/>
          <a:endParaRPr lang="en-GB"/>
        </a:p>
      </dgm:t>
    </dgm:pt>
    <dgm:pt modelId="{2EA71D8C-8E67-4871-B6DF-1F1DBAEDAC09}" type="sibTrans" cxnId="{B54EF1F4-8974-48CA-A5E1-E081991879C9}">
      <dgm:prSet/>
      <dgm:spPr/>
      <dgm:t>
        <a:bodyPr/>
        <a:lstStyle/>
        <a:p>
          <a:endParaRPr lang="en-GB"/>
        </a:p>
      </dgm:t>
    </dgm:pt>
    <dgm:pt modelId="{E1DC80B7-2572-43BD-8B08-5F7BA855CE91}">
      <dgm:prSet custT="1"/>
      <dgm:spPr/>
      <dgm:t>
        <a:bodyPr/>
        <a:lstStyle/>
        <a:p>
          <a:pPr algn="ctr"/>
          <a:r>
            <a:rPr lang="en-GB" sz="1200" dirty="0"/>
            <a:t>Suspect pulley strain</a:t>
          </a:r>
        </a:p>
      </dgm:t>
    </dgm:pt>
    <dgm:pt modelId="{A6FCCFCD-C28C-4710-AB30-81140850AA83}" type="parTrans" cxnId="{FE8910A1-0C06-42EC-8E6C-5451897F3BBE}">
      <dgm:prSet/>
      <dgm:spPr/>
      <dgm:t>
        <a:bodyPr/>
        <a:lstStyle/>
        <a:p>
          <a:pPr algn="ctr"/>
          <a:endParaRPr lang="en-GB"/>
        </a:p>
      </dgm:t>
    </dgm:pt>
    <dgm:pt modelId="{0F37C743-B3C8-4BAD-8FA4-75F723C86646}" type="sibTrans" cxnId="{FE8910A1-0C06-42EC-8E6C-5451897F3BBE}">
      <dgm:prSet/>
      <dgm:spPr/>
      <dgm:t>
        <a:bodyPr/>
        <a:lstStyle/>
        <a:p>
          <a:endParaRPr lang="en-GB"/>
        </a:p>
      </dgm:t>
    </dgm:pt>
    <dgm:pt modelId="{8C3C470A-5C98-4BB2-A7F9-AB6D67764B96}">
      <dgm:prSet custT="1"/>
      <dgm:spPr/>
      <dgm:t>
        <a:bodyPr/>
        <a:lstStyle/>
        <a:p>
          <a:pPr algn="ctr"/>
          <a:r>
            <a:rPr lang="en-GB" sz="1200" dirty="0"/>
            <a:t>Conservative rehabilitation</a:t>
          </a:r>
        </a:p>
      </dgm:t>
    </dgm:pt>
    <dgm:pt modelId="{8BBFE380-2282-4895-ACC0-1A8D5D26D88A}" type="parTrans" cxnId="{98C6CC3A-831B-4089-B55B-E3F5E6F0A7FF}">
      <dgm:prSet/>
      <dgm:spPr/>
      <dgm:t>
        <a:bodyPr/>
        <a:lstStyle/>
        <a:p>
          <a:pPr algn="ctr"/>
          <a:endParaRPr lang="en-GB"/>
        </a:p>
      </dgm:t>
    </dgm:pt>
    <dgm:pt modelId="{41FA3B17-DCB5-4805-95B8-1518A65F70BC}" type="sibTrans" cxnId="{98C6CC3A-831B-4089-B55B-E3F5E6F0A7FF}">
      <dgm:prSet/>
      <dgm:spPr/>
      <dgm:t>
        <a:bodyPr/>
        <a:lstStyle/>
        <a:p>
          <a:endParaRPr lang="en-GB"/>
        </a:p>
      </dgm:t>
    </dgm:pt>
    <dgm:pt modelId="{08C717C4-B2CE-43EB-B8DC-60DF2EBF729C}">
      <dgm:prSet custT="1"/>
      <dgm:spPr/>
      <dgm:t>
        <a:bodyPr/>
        <a:lstStyle/>
        <a:p>
          <a:pPr algn="ctr"/>
          <a:r>
            <a:rPr lang="en-GB" sz="1200" dirty="0"/>
            <a:t>Pain ± Swelling ± Tenderness </a:t>
          </a:r>
          <a:r>
            <a:rPr lang="en-GB" sz="1200" dirty="0" err="1"/>
            <a:t>doral</a:t>
          </a:r>
          <a:r>
            <a:rPr lang="en-GB" sz="1200" dirty="0"/>
            <a:t> aspect of PIP joint</a:t>
          </a:r>
        </a:p>
      </dgm:t>
    </dgm:pt>
    <dgm:pt modelId="{D92A3956-D94A-4C22-A323-E430F729E2E4}" type="parTrans" cxnId="{7E7D1B77-5A4D-4CFE-B210-0960967AD098}">
      <dgm:prSet/>
      <dgm:spPr/>
      <dgm:t>
        <a:bodyPr/>
        <a:lstStyle/>
        <a:p>
          <a:pPr algn="ctr"/>
          <a:endParaRPr lang="en-GB"/>
        </a:p>
      </dgm:t>
    </dgm:pt>
    <dgm:pt modelId="{79D8DFC1-C65E-4E31-B822-3FB39B74A1E2}" type="sibTrans" cxnId="{7E7D1B77-5A4D-4CFE-B210-0960967AD098}">
      <dgm:prSet/>
      <dgm:spPr/>
      <dgm:t>
        <a:bodyPr/>
        <a:lstStyle/>
        <a:p>
          <a:endParaRPr lang="en-GB"/>
        </a:p>
      </dgm:t>
    </dgm:pt>
    <dgm:pt modelId="{3B1B5951-2AB4-45A6-BEAE-8DE750A39FDF}">
      <dgm:prSet custT="1"/>
      <dgm:spPr/>
      <dgm:t>
        <a:bodyPr/>
        <a:lstStyle/>
        <a:p>
          <a:pPr algn="ctr"/>
          <a:r>
            <a:rPr lang="en-GB" sz="1200" dirty="0"/>
            <a:t>Refer x-ray</a:t>
          </a:r>
        </a:p>
      </dgm:t>
    </dgm:pt>
    <dgm:pt modelId="{CB5FD3BF-9835-4434-811C-6B156F0488D4}" type="parTrans" cxnId="{85A2CD91-BF6E-449F-8FA1-0421DDFBD63A}">
      <dgm:prSet/>
      <dgm:spPr/>
      <dgm:t>
        <a:bodyPr/>
        <a:lstStyle/>
        <a:p>
          <a:pPr algn="ctr"/>
          <a:endParaRPr lang="en-GB"/>
        </a:p>
      </dgm:t>
    </dgm:pt>
    <dgm:pt modelId="{E43ECD35-0752-42AB-9223-7EE85DCEB638}" type="sibTrans" cxnId="{85A2CD91-BF6E-449F-8FA1-0421DDFBD63A}">
      <dgm:prSet/>
      <dgm:spPr/>
      <dgm:t>
        <a:bodyPr/>
        <a:lstStyle/>
        <a:p>
          <a:endParaRPr lang="en-GB"/>
        </a:p>
      </dgm:t>
    </dgm:pt>
    <dgm:pt modelId="{6F3324EE-1007-4277-9FD6-8C42590E6247}">
      <dgm:prSet/>
      <dgm:spPr/>
      <dgm:t>
        <a:bodyPr/>
        <a:lstStyle/>
        <a:p>
          <a:pPr algn="ctr"/>
          <a:r>
            <a:rPr lang="en-GB" dirty="0"/>
            <a:t>Orthopaedic management and rehabilitation</a:t>
          </a:r>
        </a:p>
      </dgm:t>
    </dgm:pt>
    <dgm:pt modelId="{B6538CE8-02E5-43FB-AA4A-8F0535104CF7}" type="parTrans" cxnId="{09EC5DE2-CFC5-43A3-A3B3-987E84AC86B3}">
      <dgm:prSet/>
      <dgm:spPr/>
      <dgm:t>
        <a:bodyPr/>
        <a:lstStyle/>
        <a:p>
          <a:pPr algn="ctr"/>
          <a:endParaRPr lang="en-GB"/>
        </a:p>
      </dgm:t>
    </dgm:pt>
    <dgm:pt modelId="{4DDAC28E-1BBF-477E-B54E-3FC835DE877A}" type="sibTrans" cxnId="{09EC5DE2-CFC5-43A3-A3B3-987E84AC86B3}">
      <dgm:prSet/>
      <dgm:spPr/>
      <dgm:t>
        <a:bodyPr/>
        <a:lstStyle/>
        <a:p>
          <a:endParaRPr lang="en-GB"/>
        </a:p>
      </dgm:t>
    </dgm:pt>
    <dgm:pt modelId="{C0D6A254-6E75-4433-BD5D-B085C8526376}">
      <dgm:prSet custT="1"/>
      <dgm:spPr/>
      <dgm:t>
        <a:bodyPr/>
        <a:lstStyle/>
        <a:p>
          <a:r>
            <a:rPr lang="en-GB" sz="1200" dirty="0"/>
            <a:t>Return to full climbing activity  in </a:t>
          </a:r>
          <a:r>
            <a:rPr lang="en-GB" sz="1200" dirty="0" err="1"/>
            <a:t>approx</a:t>
          </a:r>
          <a:r>
            <a:rPr lang="en-GB" sz="1200" dirty="0"/>
            <a:t> 6 months</a:t>
          </a:r>
        </a:p>
      </dgm:t>
    </dgm:pt>
    <dgm:pt modelId="{DBC87740-FB2F-4F50-AEEF-59D0770DEB33}" type="parTrans" cxnId="{698C9FC6-18C1-43FC-804F-70385670E488}">
      <dgm:prSet/>
      <dgm:spPr/>
      <dgm:t>
        <a:bodyPr/>
        <a:lstStyle/>
        <a:p>
          <a:pPr algn="ctr"/>
          <a:endParaRPr lang="en-GB"/>
        </a:p>
      </dgm:t>
    </dgm:pt>
    <dgm:pt modelId="{F850D1C1-BE85-4576-B18B-FD0DDA7E4394}" type="sibTrans" cxnId="{698C9FC6-18C1-43FC-804F-70385670E488}">
      <dgm:prSet/>
      <dgm:spPr/>
      <dgm:t>
        <a:bodyPr/>
        <a:lstStyle/>
        <a:p>
          <a:endParaRPr lang="en-GB"/>
        </a:p>
      </dgm:t>
    </dgm:pt>
    <dgm:pt modelId="{CE9F8FA1-4483-4409-A32D-984D41E097B9}">
      <dgm:prSet custT="1"/>
      <dgm:spPr/>
      <dgm:t>
        <a:bodyPr/>
        <a:lstStyle/>
        <a:p>
          <a:r>
            <a:rPr lang="en-GB" sz="1200" dirty="0"/>
            <a:t>Return to full climbing activity in </a:t>
          </a:r>
          <a:r>
            <a:rPr lang="en-GB" sz="1200" dirty="0" err="1"/>
            <a:t>approx</a:t>
          </a:r>
          <a:r>
            <a:rPr lang="en-GB" sz="1200" dirty="0"/>
            <a:t> 6-12 weeks</a:t>
          </a:r>
        </a:p>
      </dgm:t>
    </dgm:pt>
    <dgm:pt modelId="{BFAE8801-CC67-4878-9CB1-A9BFA9676B89}" type="parTrans" cxnId="{77B6ABBE-1725-4A17-9457-842ED1500E80}">
      <dgm:prSet/>
      <dgm:spPr/>
      <dgm:t>
        <a:bodyPr/>
        <a:lstStyle/>
        <a:p>
          <a:pPr algn="ctr"/>
          <a:endParaRPr lang="en-GB"/>
        </a:p>
      </dgm:t>
    </dgm:pt>
    <dgm:pt modelId="{A6DA1632-7F71-4FD0-8AA6-358D77DE93BB}" type="sibTrans" cxnId="{77B6ABBE-1725-4A17-9457-842ED1500E80}">
      <dgm:prSet/>
      <dgm:spPr/>
      <dgm:t>
        <a:bodyPr/>
        <a:lstStyle/>
        <a:p>
          <a:endParaRPr lang="en-GB"/>
        </a:p>
      </dgm:t>
    </dgm:pt>
    <dgm:pt modelId="{EF55B506-18E7-44F6-BA2C-EB0031D854D7}">
      <dgm:prSet/>
      <dgm:spPr/>
      <dgm:t>
        <a:bodyPr/>
        <a:lstStyle/>
        <a:p>
          <a:pPr algn="ctr"/>
          <a:r>
            <a:rPr lang="en-GB" dirty="0"/>
            <a:t>Return to full climbing activity  in </a:t>
          </a:r>
          <a:r>
            <a:rPr lang="en-GB" dirty="0" err="1"/>
            <a:t>approx</a:t>
          </a:r>
          <a:r>
            <a:rPr lang="en-GB" dirty="0"/>
            <a:t> 6 weeks</a:t>
          </a:r>
        </a:p>
      </dgm:t>
    </dgm:pt>
    <dgm:pt modelId="{7FB502B4-B129-4CCF-A7BD-2FF7CFFCBBBA}" type="parTrans" cxnId="{3990D44A-C4AE-4E51-B878-6A9529A5BE18}">
      <dgm:prSet/>
      <dgm:spPr/>
      <dgm:t>
        <a:bodyPr/>
        <a:lstStyle/>
        <a:p>
          <a:pPr algn="ctr"/>
          <a:endParaRPr lang="en-GB"/>
        </a:p>
      </dgm:t>
    </dgm:pt>
    <dgm:pt modelId="{E9F005B5-8FED-4C91-AFEB-3993E68A166E}" type="sibTrans" cxnId="{3990D44A-C4AE-4E51-B878-6A9529A5BE18}">
      <dgm:prSet/>
      <dgm:spPr/>
      <dgm:t>
        <a:bodyPr/>
        <a:lstStyle/>
        <a:p>
          <a:endParaRPr lang="en-GB"/>
        </a:p>
      </dgm:t>
    </dgm:pt>
    <dgm:pt modelId="{D7DB247C-435C-48B4-A20F-115CC9742399}">
      <dgm:prSet/>
      <dgm:spPr/>
      <dgm:t>
        <a:bodyPr/>
        <a:lstStyle/>
        <a:p>
          <a:pPr algn="ctr"/>
          <a:r>
            <a:rPr lang="en-GB" dirty="0"/>
            <a:t>Progressive return to full climbing activities</a:t>
          </a:r>
        </a:p>
      </dgm:t>
    </dgm:pt>
    <dgm:pt modelId="{55A578A7-5F40-4250-8FFD-987F46390BBF}" type="parTrans" cxnId="{1FEFC36F-4038-471D-969D-1449D7DB41E8}">
      <dgm:prSet/>
      <dgm:spPr/>
      <dgm:t>
        <a:bodyPr/>
        <a:lstStyle/>
        <a:p>
          <a:pPr algn="ctr"/>
          <a:endParaRPr lang="en-GB"/>
        </a:p>
      </dgm:t>
    </dgm:pt>
    <dgm:pt modelId="{84F03DEB-D14F-420A-B09D-9F47CC36F987}" type="sibTrans" cxnId="{1FEFC36F-4038-471D-969D-1449D7DB41E8}">
      <dgm:prSet/>
      <dgm:spPr/>
      <dgm:t>
        <a:bodyPr/>
        <a:lstStyle/>
        <a:p>
          <a:endParaRPr lang="en-GB"/>
        </a:p>
      </dgm:t>
    </dgm:pt>
    <dgm:pt modelId="{932CD4F8-76C8-4F78-93CF-C35456DC5F65}">
      <dgm:prSet custT="1"/>
      <dgm:spPr/>
      <dgm:t>
        <a:bodyPr/>
        <a:lstStyle/>
        <a:p>
          <a:pPr algn="ctr"/>
          <a:r>
            <a:rPr lang="en-GB" sz="1200" dirty="0"/>
            <a:t>Suspect epiphyseal fractures of the PIP joint</a:t>
          </a:r>
        </a:p>
      </dgm:t>
    </dgm:pt>
    <dgm:pt modelId="{E8BB7F31-1CEB-45CD-816F-E593529062F8}" type="sibTrans" cxnId="{83A6659B-3BE9-4619-9E04-D4DC8543E3F3}">
      <dgm:prSet/>
      <dgm:spPr/>
      <dgm:t>
        <a:bodyPr/>
        <a:lstStyle/>
        <a:p>
          <a:endParaRPr lang="en-GB"/>
        </a:p>
      </dgm:t>
    </dgm:pt>
    <dgm:pt modelId="{9A9DBDB4-9701-4FCE-A7B8-64DA5E08A306}" type="parTrans" cxnId="{83A6659B-3BE9-4619-9E04-D4DC8543E3F3}">
      <dgm:prSet/>
      <dgm:spPr/>
      <dgm:t>
        <a:bodyPr/>
        <a:lstStyle/>
        <a:p>
          <a:pPr algn="ctr"/>
          <a:endParaRPr lang="en-GB"/>
        </a:p>
      </dgm:t>
    </dgm:pt>
    <dgm:pt modelId="{6EA1B389-4CA4-4F77-BB4A-583719C8FFC9}" type="pres">
      <dgm:prSet presAssocID="{272BB28E-EC07-45BB-867E-49CB62324D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8D2E3FB-DB3A-4736-8402-A24D596B48BA}" type="pres">
      <dgm:prSet presAssocID="{BFB34D23-7484-40AE-BCF3-043964904CA9}" presName="hierRoot1" presStyleCnt="0">
        <dgm:presLayoutVars>
          <dgm:hierBranch val="init"/>
        </dgm:presLayoutVars>
      </dgm:prSet>
      <dgm:spPr/>
    </dgm:pt>
    <dgm:pt modelId="{7A47C448-F6AA-4D67-A691-93C336789776}" type="pres">
      <dgm:prSet presAssocID="{BFB34D23-7484-40AE-BCF3-043964904CA9}" presName="rootComposite1" presStyleCnt="0"/>
      <dgm:spPr/>
    </dgm:pt>
    <dgm:pt modelId="{290A45A6-0ABA-4A7D-83AD-EC965BD12C30}" type="pres">
      <dgm:prSet presAssocID="{BFB34D23-7484-40AE-BCF3-043964904CA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CC55158-CEED-42B0-A5B8-398B497D51F7}" type="pres">
      <dgm:prSet presAssocID="{BFB34D23-7484-40AE-BCF3-043964904CA9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9DA2260-FB08-4CAC-8ADF-3A8389059710}" type="pres">
      <dgm:prSet presAssocID="{BFB34D23-7484-40AE-BCF3-043964904CA9}" presName="hierChild2" presStyleCnt="0"/>
      <dgm:spPr/>
    </dgm:pt>
    <dgm:pt modelId="{4F2E5546-8D78-4516-B56A-6E87370C4F57}" type="pres">
      <dgm:prSet presAssocID="{5C90F391-6876-466D-8700-2F87E118678B}" presName="Name37" presStyleLbl="parChTrans1D2" presStyleIdx="0" presStyleCnt="3"/>
      <dgm:spPr/>
      <dgm:t>
        <a:bodyPr/>
        <a:lstStyle/>
        <a:p>
          <a:endParaRPr lang="en-GB"/>
        </a:p>
      </dgm:t>
    </dgm:pt>
    <dgm:pt modelId="{D6BC21F0-73B5-47F0-BF0D-EEA7CF751C0E}" type="pres">
      <dgm:prSet presAssocID="{C786AD1E-E482-40B7-B7D0-A337A778373E}" presName="hierRoot2" presStyleCnt="0">
        <dgm:presLayoutVars>
          <dgm:hierBranch val="init"/>
        </dgm:presLayoutVars>
      </dgm:prSet>
      <dgm:spPr/>
    </dgm:pt>
    <dgm:pt modelId="{7D7E8CA3-A8C6-41E4-9A4D-C5AF72810662}" type="pres">
      <dgm:prSet presAssocID="{C786AD1E-E482-40B7-B7D0-A337A778373E}" presName="rootComposite" presStyleCnt="0"/>
      <dgm:spPr/>
    </dgm:pt>
    <dgm:pt modelId="{CE693430-8B29-4314-9BD7-561090CB5654}" type="pres">
      <dgm:prSet presAssocID="{C786AD1E-E482-40B7-B7D0-A337A778373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8783DB-75AB-4E79-B319-7CDC16B07AC8}" type="pres">
      <dgm:prSet presAssocID="{C786AD1E-E482-40B7-B7D0-A337A778373E}" presName="rootConnector" presStyleLbl="node2" presStyleIdx="0" presStyleCnt="3"/>
      <dgm:spPr/>
      <dgm:t>
        <a:bodyPr/>
        <a:lstStyle/>
        <a:p>
          <a:endParaRPr lang="en-GB"/>
        </a:p>
      </dgm:t>
    </dgm:pt>
    <dgm:pt modelId="{4E85A58A-2462-48A5-B0F4-7FB2787EEF05}" type="pres">
      <dgm:prSet presAssocID="{C786AD1E-E482-40B7-B7D0-A337A778373E}" presName="hierChild4" presStyleCnt="0"/>
      <dgm:spPr/>
    </dgm:pt>
    <dgm:pt modelId="{B1A84597-3E35-412E-86CB-80C16DCCE01E}" type="pres">
      <dgm:prSet presAssocID="{B3FC7C39-1AB7-4DD5-AB39-086742801747}" presName="Name37" presStyleLbl="parChTrans1D3" presStyleIdx="0" presStyleCnt="3"/>
      <dgm:spPr/>
      <dgm:t>
        <a:bodyPr/>
        <a:lstStyle/>
        <a:p>
          <a:endParaRPr lang="en-GB"/>
        </a:p>
      </dgm:t>
    </dgm:pt>
    <dgm:pt modelId="{C5905EE8-5476-4C70-958B-3375F7AB9913}" type="pres">
      <dgm:prSet presAssocID="{E04E6180-BCE5-439C-B02D-DA40616D7F66}" presName="hierRoot2" presStyleCnt="0">
        <dgm:presLayoutVars>
          <dgm:hierBranch val="init"/>
        </dgm:presLayoutVars>
      </dgm:prSet>
      <dgm:spPr/>
    </dgm:pt>
    <dgm:pt modelId="{D6570C5B-3AA2-4D86-9BB2-6F97E9E2B0AD}" type="pres">
      <dgm:prSet presAssocID="{E04E6180-BCE5-439C-B02D-DA40616D7F66}" presName="rootComposite" presStyleCnt="0"/>
      <dgm:spPr/>
    </dgm:pt>
    <dgm:pt modelId="{F0B23A05-0C8F-4199-B9F4-A7DACF16624B}" type="pres">
      <dgm:prSet presAssocID="{E04E6180-BCE5-439C-B02D-DA40616D7F66}" presName="rootText" presStyleLbl="node3" presStyleIdx="0" presStyleCnt="3" custLinFactNeighborX="6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57434C-1ADD-4036-B875-317132E2579E}" type="pres">
      <dgm:prSet presAssocID="{E04E6180-BCE5-439C-B02D-DA40616D7F66}" presName="rootConnector" presStyleLbl="node3" presStyleIdx="0" presStyleCnt="3"/>
      <dgm:spPr/>
      <dgm:t>
        <a:bodyPr/>
        <a:lstStyle/>
        <a:p>
          <a:endParaRPr lang="en-GB"/>
        </a:p>
      </dgm:t>
    </dgm:pt>
    <dgm:pt modelId="{7032A669-DC50-4E30-8BAE-3BF17EED505B}" type="pres">
      <dgm:prSet presAssocID="{E04E6180-BCE5-439C-B02D-DA40616D7F66}" presName="hierChild4" presStyleCnt="0"/>
      <dgm:spPr/>
    </dgm:pt>
    <dgm:pt modelId="{8B9329BA-A7E4-4D30-B7D3-6F9C76C8471F}" type="pres">
      <dgm:prSet presAssocID="{74436072-2063-4F51-9F31-45DB3CB61106}" presName="Name37" presStyleLbl="parChTrans1D4" presStyleIdx="0" presStyleCnt="17"/>
      <dgm:spPr/>
      <dgm:t>
        <a:bodyPr/>
        <a:lstStyle/>
        <a:p>
          <a:endParaRPr lang="en-GB"/>
        </a:p>
      </dgm:t>
    </dgm:pt>
    <dgm:pt modelId="{5ACE5DDE-8AD3-4D51-900E-D4D31C82EFFE}" type="pres">
      <dgm:prSet presAssocID="{9C806E26-4FEF-49E8-B97B-E18643ACC995}" presName="hierRoot2" presStyleCnt="0">
        <dgm:presLayoutVars>
          <dgm:hierBranch val="init"/>
        </dgm:presLayoutVars>
      </dgm:prSet>
      <dgm:spPr/>
    </dgm:pt>
    <dgm:pt modelId="{206E8526-6843-46E7-8916-537A7190610F}" type="pres">
      <dgm:prSet presAssocID="{9C806E26-4FEF-49E8-B97B-E18643ACC995}" presName="rootComposite" presStyleCnt="0"/>
      <dgm:spPr/>
    </dgm:pt>
    <dgm:pt modelId="{C4847D5E-9458-4292-A588-88E697D4F257}" type="pres">
      <dgm:prSet presAssocID="{9C806E26-4FEF-49E8-B97B-E18643ACC995}" presName="rootText" presStyleLbl="node4" presStyleIdx="0" presStyleCnt="17" custLinFactNeighborX="581" custLinFactNeighborY="2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CDF0470-E128-4574-A703-44AC20A11484}" type="pres">
      <dgm:prSet presAssocID="{9C806E26-4FEF-49E8-B97B-E18643ACC995}" presName="rootConnector" presStyleLbl="node4" presStyleIdx="0" presStyleCnt="17"/>
      <dgm:spPr/>
      <dgm:t>
        <a:bodyPr/>
        <a:lstStyle/>
        <a:p>
          <a:endParaRPr lang="en-GB"/>
        </a:p>
      </dgm:t>
    </dgm:pt>
    <dgm:pt modelId="{E1AC7BDE-E60B-490D-B8B6-1F981A7CAE9C}" type="pres">
      <dgm:prSet presAssocID="{9C806E26-4FEF-49E8-B97B-E18643ACC995}" presName="hierChild4" presStyleCnt="0"/>
      <dgm:spPr/>
    </dgm:pt>
    <dgm:pt modelId="{3E5DCA15-340F-4DFE-979A-2633E172076F}" type="pres">
      <dgm:prSet presAssocID="{5D855F47-B398-4B8C-8B0A-C1CE360DB2D2}" presName="Name37" presStyleLbl="parChTrans1D4" presStyleIdx="1" presStyleCnt="17"/>
      <dgm:spPr/>
      <dgm:t>
        <a:bodyPr/>
        <a:lstStyle/>
        <a:p>
          <a:endParaRPr lang="en-GB"/>
        </a:p>
      </dgm:t>
    </dgm:pt>
    <dgm:pt modelId="{89331E13-59E4-4133-B152-513A5CA78E9C}" type="pres">
      <dgm:prSet presAssocID="{968A8E52-306E-4F70-8380-911C078661E5}" presName="hierRoot2" presStyleCnt="0">
        <dgm:presLayoutVars>
          <dgm:hierBranch val="init"/>
        </dgm:presLayoutVars>
      </dgm:prSet>
      <dgm:spPr/>
    </dgm:pt>
    <dgm:pt modelId="{3E7DEAAA-9214-4D31-BB9A-543EFA86B090}" type="pres">
      <dgm:prSet presAssocID="{968A8E52-306E-4F70-8380-911C078661E5}" presName="rootComposite" presStyleCnt="0"/>
      <dgm:spPr/>
    </dgm:pt>
    <dgm:pt modelId="{043C10A6-82A7-4809-8EFA-571788CB60F0}" type="pres">
      <dgm:prSet presAssocID="{968A8E52-306E-4F70-8380-911C078661E5}" presName="rootText" presStyleLbl="node4" presStyleIdx="1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2C53D4F-A69A-4F11-8D6B-5B7FDC817B55}" type="pres">
      <dgm:prSet presAssocID="{968A8E52-306E-4F70-8380-911C078661E5}" presName="rootConnector" presStyleLbl="node4" presStyleIdx="1" presStyleCnt="17"/>
      <dgm:spPr/>
      <dgm:t>
        <a:bodyPr/>
        <a:lstStyle/>
        <a:p>
          <a:endParaRPr lang="en-GB"/>
        </a:p>
      </dgm:t>
    </dgm:pt>
    <dgm:pt modelId="{0812F116-D205-43DD-AB48-C00591ABF08F}" type="pres">
      <dgm:prSet presAssocID="{968A8E52-306E-4F70-8380-911C078661E5}" presName="hierChild4" presStyleCnt="0"/>
      <dgm:spPr/>
    </dgm:pt>
    <dgm:pt modelId="{2E9BC7C5-7840-4A57-8BF4-2D8422F74938}" type="pres">
      <dgm:prSet presAssocID="{B6C3F3C3-CE56-4830-A607-2DD1929696AB}" presName="Name37" presStyleLbl="parChTrans1D4" presStyleIdx="2" presStyleCnt="17"/>
      <dgm:spPr/>
      <dgm:t>
        <a:bodyPr/>
        <a:lstStyle/>
        <a:p>
          <a:endParaRPr lang="en-GB"/>
        </a:p>
      </dgm:t>
    </dgm:pt>
    <dgm:pt modelId="{2AC2EAF7-9022-49B2-ABF8-E19EDE04318D}" type="pres">
      <dgm:prSet presAssocID="{896D2F47-2C06-4BEB-81A1-016A3C0446A0}" presName="hierRoot2" presStyleCnt="0">
        <dgm:presLayoutVars>
          <dgm:hierBranch val="init"/>
        </dgm:presLayoutVars>
      </dgm:prSet>
      <dgm:spPr/>
    </dgm:pt>
    <dgm:pt modelId="{3696CC30-4F55-47D3-A9AF-55DA5882F5BE}" type="pres">
      <dgm:prSet presAssocID="{896D2F47-2C06-4BEB-81A1-016A3C0446A0}" presName="rootComposite" presStyleCnt="0"/>
      <dgm:spPr/>
    </dgm:pt>
    <dgm:pt modelId="{ED2EF2F8-9CF1-4B97-939E-892372A95A23}" type="pres">
      <dgm:prSet presAssocID="{896D2F47-2C06-4BEB-81A1-016A3C0446A0}" presName="rootText" presStyleLbl="node4" presStyleIdx="2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E05FF6-340B-4D24-9693-D65097E8E9DA}" type="pres">
      <dgm:prSet presAssocID="{896D2F47-2C06-4BEB-81A1-016A3C0446A0}" presName="rootConnector" presStyleLbl="node4" presStyleIdx="2" presStyleCnt="17"/>
      <dgm:spPr/>
      <dgm:t>
        <a:bodyPr/>
        <a:lstStyle/>
        <a:p>
          <a:endParaRPr lang="en-GB"/>
        </a:p>
      </dgm:t>
    </dgm:pt>
    <dgm:pt modelId="{08DFB307-8255-4F44-9887-121FE592E5C6}" type="pres">
      <dgm:prSet presAssocID="{896D2F47-2C06-4BEB-81A1-016A3C0446A0}" presName="hierChild4" presStyleCnt="0"/>
      <dgm:spPr/>
    </dgm:pt>
    <dgm:pt modelId="{82BBCBEA-A432-4197-8588-FCDB73A9F974}" type="pres">
      <dgm:prSet presAssocID="{E5EC909D-37A4-4690-8DC7-922AC184C7C9}" presName="Name37" presStyleLbl="parChTrans1D4" presStyleIdx="3" presStyleCnt="17"/>
      <dgm:spPr/>
      <dgm:t>
        <a:bodyPr/>
        <a:lstStyle/>
        <a:p>
          <a:endParaRPr lang="en-GB"/>
        </a:p>
      </dgm:t>
    </dgm:pt>
    <dgm:pt modelId="{28F1E3F0-6754-48C1-8F7D-77DD3DEA0CEA}" type="pres">
      <dgm:prSet presAssocID="{EDE6307C-3D97-4925-8981-B0B12F161484}" presName="hierRoot2" presStyleCnt="0">
        <dgm:presLayoutVars>
          <dgm:hierBranch/>
        </dgm:presLayoutVars>
      </dgm:prSet>
      <dgm:spPr/>
    </dgm:pt>
    <dgm:pt modelId="{D6CF35D5-6ECF-4E35-BD81-76B48F603C73}" type="pres">
      <dgm:prSet presAssocID="{EDE6307C-3D97-4925-8981-B0B12F161484}" presName="rootComposite" presStyleCnt="0"/>
      <dgm:spPr/>
    </dgm:pt>
    <dgm:pt modelId="{BDE5B941-76CB-4DB2-84D4-E56FB365B279}" type="pres">
      <dgm:prSet presAssocID="{EDE6307C-3D97-4925-8981-B0B12F161484}" presName="rootText" presStyleLbl="node4" presStyleIdx="3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BA08A6E-B003-46BC-B224-1C034D20D898}" type="pres">
      <dgm:prSet presAssocID="{EDE6307C-3D97-4925-8981-B0B12F161484}" presName="rootConnector" presStyleLbl="node4" presStyleIdx="3" presStyleCnt="17"/>
      <dgm:spPr/>
      <dgm:t>
        <a:bodyPr/>
        <a:lstStyle/>
        <a:p>
          <a:endParaRPr lang="en-GB"/>
        </a:p>
      </dgm:t>
    </dgm:pt>
    <dgm:pt modelId="{32183A83-1FB3-479D-B634-7EEFF8EDE9E1}" type="pres">
      <dgm:prSet presAssocID="{EDE6307C-3D97-4925-8981-B0B12F161484}" presName="hierChild4" presStyleCnt="0"/>
      <dgm:spPr/>
    </dgm:pt>
    <dgm:pt modelId="{63155355-D36B-4D67-96D6-80DF6EA8260C}" type="pres">
      <dgm:prSet presAssocID="{DBC87740-FB2F-4F50-AEEF-59D0770DEB33}" presName="Name35" presStyleLbl="parChTrans1D4" presStyleIdx="4" presStyleCnt="17"/>
      <dgm:spPr/>
      <dgm:t>
        <a:bodyPr/>
        <a:lstStyle/>
        <a:p>
          <a:endParaRPr lang="en-GB"/>
        </a:p>
      </dgm:t>
    </dgm:pt>
    <dgm:pt modelId="{E18216B6-FFD4-4A07-B69F-1229A8E342D6}" type="pres">
      <dgm:prSet presAssocID="{C0D6A254-6E75-4433-BD5D-B085C8526376}" presName="hierRoot2" presStyleCnt="0">
        <dgm:presLayoutVars>
          <dgm:hierBranch val="init"/>
        </dgm:presLayoutVars>
      </dgm:prSet>
      <dgm:spPr/>
    </dgm:pt>
    <dgm:pt modelId="{3E5E9B04-AF53-4284-A386-3420C142B1EF}" type="pres">
      <dgm:prSet presAssocID="{C0D6A254-6E75-4433-BD5D-B085C8526376}" presName="rootComposite" presStyleCnt="0"/>
      <dgm:spPr/>
    </dgm:pt>
    <dgm:pt modelId="{B257DE1E-6BBE-4BA2-94BF-BA253678CF84}" type="pres">
      <dgm:prSet presAssocID="{C0D6A254-6E75-4433-BD5D-B085C8526376}" presName="rootText" presStyleLbl="node4" presStyleIdx="4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F333C7-ED66-4B6B-B192-5936BE803071}" type="pres">
      <dgm:prSet presAssocID="{C0D6A254-6E75-4433-BD5D-B085C8526376}" presName="rootConnector" presStyleLbl="node4" presStyleIdx="4" presStyleCnt="17"/>
      <dgm:spPr/>
      <dgm:t>
        <a:bodyPr/>
        <a:lstStyle/>
        <a:p>
          <a:endParaRPr lang="en-GB"/>
        </a:p>
      </dgm:t>
    </dgm:pt>
    <dgm:pt modelId="{5F697C5C-24A9-4995-BFAC-1B6C4105729B}" type="pres">
      <dgm:prSet presAssocID="{C0D6A254-6E75-4433-BD5D-B085C8526376}" presName="hierChild4" presStyleCnt="0"/>
      <dgm:spPr/>
    </dgm:pt>
    <dgm:pt modelId="{C60E9647-903E-4C1C-9467-BC03D18B98FB}" type="pres">
      <dgm:prSet presAssocID="{C0D6A254-6E75-4433-BD5D-B085C8526376}" presName="hierChild5" presStyleCnt="0"/>
      <dgm:spPr/>
    </dgm:pt>
    <dgm:pt modelId="{74F81D18-5441-4B7D-A760-A16F4AA247EF}" type="pres">
      <dgm:prSet presAssocID="{EDE6307C-3D97-4925-8981-B0B12F161484}" presName="hierChild5" presStyleCnt="0"/>
      <dgm:spPr/>
    </dgm:pt>
    <dgm:pt modelId="{0DE93391-3592-420A-92B5-7B1513690E33}" type="pres">
      <dgm:prSet presAssocID="{896D2F47-2C06-4BEB-81A1-016A3C0446A0}" presName="hierChild5" presStyleCnt="0"/>
      <dgm:spPr/>
    </dgm:pt>
    <dgm:pt modelId="{F1BC2086-0F43-4CC6-A6D4-B5EE47D214DE}" type="pres">
      <dgm:prSet presAssocID="{968A8E52-306E-4F70-8380-911C078661E5}" presName="hierChild5" presStyleCnt="0"/>
      <dgm:spPr/>
    </dgm:pt>
    <dgm:pt modelId="{EA03786E-8BA7-4E10-AB96-4BD8B010B2F1}" type="pres">
      <dgm:prSet presAssocID="{B5108BB1-78DC-4E5B-B6F2-BA97B0AF701C}" presName="Name37" presStyleLbl="parChTrans1D4" presStyleIdx="5" presStyleCnt="17"/>
      <dgm:spPr/>
      <dgm:t>
        <a:bodyPr/>
        <a:lstStyle/>
        <a:p>
          <a:endParaRPr lang="en-GB"/>
        </a:p>
      </dgm:t>
    </dgm:pt>
    <dgm:pt modelId="{8AB039D5-54F7-4844-92B5-43A84F93F5EB}" type="pres">
      <dgm:prSet presAssocID="{5196F10D-F7DF-41E8-8CCB-6B00C93C7F3D}" presName="hierRoot2" presStyleCnt="0">
        <dgm:presLayoutVars>
          <dgm:hierBranch val="init"/>
        </dgm:presLayoutVars>
      </dgm:prSet>
      <dgm:spPr/>
    </dgm:pt>
    <dgm:pt modelId="{D73B9D7D-8C90-43CF-BFD0-FDA926D04AD9}" type="pres">
      <dgm:prSet presAssocID="{5196F10D-F7DF-41E8-8CCB-6B00C93C7F3D}" presName="rootComposite" presStyleCnt="0"/>
      <dgm:spPr/>
    </dgm:pt>
    <dgm:pt modelId="{412B5C47-1199-42D1-A082-8FF537FDD6AE}" type="pres">
      <dgm:prSet presAssocID="{5196F10D-F7DF-41E8-8CCB-6B00C93C7F3D}" presName="rootText" presStyleLbl="node4" presStyleIdx="5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B87F82-94F8-472B-9995-30414AD3D0FC}" type="pres">
      <dgm:prSet presAssocID="{5196F10D-F7DF-41E8-8CCB-6B00C93C7F3D}" presName="rootConnector" presStyleLbl="node4" presStyleIdx="5" presStyleCnt="17"/>
      <dgm:spPr/>
      <dgm:t>
        <a:bodyPr/>
        <a:lstStyle/>
        <a:p>
          <a:endParaRPr lang="en-GB"/>
        </a:p>
      </dgm:t>
    </dgm:pt>
    <dgm:pt modelId="{3F546002-725A-43DF-9669-2499997C570E}" type="pres">
      <dgm:prSet presAssocID="{5196F10D-F7DF-41E8-8CCB-6B00C93C7F3D}" presName="hierChild4" presStyleCnt="0"/>
      <dgm:spPr/>
    </dgm:pt>
    <dgm:pt modelId="{C6B34EF8-CADE-417C-BBBB-7A2C976259AB}" type="pres">
      <dgm:prSet presAssocID="{A5838586-0245-4026-BAFB-059C53C0A88B}" presName="Name37" presStyleLbl="parChTrans1D4" presStyleIdx="6" presStyleCnt="17"/>
      <dgm:spPr/>
      <dgm:t>
        <a:bodyPr/>
        <a:lstStyle/>
        <a:p>
          <a:endParaRPr lang="en-GB"/>
        </a:p>
      </dgm:t>
    </dgm:pt>
    <dgm:pt modelId="{F0475B74-D4D7-4569-9BE9-54BB45CC36F9}" type="pres">
      <dgm:prSet presAssocID="{FF340466-380D-4BE5-974F-7AE39AF039A4}" presName="hierRoot2" presStyleCnt="0">
        <dgm:presLayoutVars>
          <dgm:hierBranch val="init"/>
        </dgm:presLayoutVars>
      </dgm:prSet>
      <dgm:spPr/>
    </dgm:pt>
    <dgm:pt modelId="{9FE2DCD5-3A8F-41A9-928C-1898EFD88F2E}" type="pres">
      <dgm:prSet presAssocID="{FF340466-380D-4BE5-974F-7AE39AF039A4}" presName="rootComposite" presStyleCnt="0"/>
      <dgm:spPr/>
    </dgm:pt>
    <dgm:pt modelId="{14A58B2D-B8DC-4C6D-8FE5-22DFFB1426A4}" type="pres">
      <dgm:prSet presAssocID="{FF340466-380D-4BE5-974F-7AE39AF039A4}" presName="rootText" presStyleLbl="node4" presStyleIdx="6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5D7D6D-20D4-46F4-93C3-E5ED6FEF0607}" type="pres">
      <dgm:prSet presAssocID="{FF340466-380D-4BE5-974F-7AE39AF039A4}" presName="rootConnector" presStyleLbl="node4" presStyleIdx="6" presStyleCnt="17"/>
      <dgm:spPr/>
      <dgm:t>
        <a:bodyPr/>
        <a:lstStyle/>
        <a:p>
          <a:endParaRPr lang="en-GB"/>
        </a:p>
      </dgm:t>
    </dgm:pt>
    <dgm:pt modelId="{BF6E3713-DBA7-4A85-92C6-6D98603C0575}" type="pres">
      <dgm:prSet presAssocID="{FF340466-380D-4BE5-974F-7AE39AF039A4}" presName="hierChild4" presStyleCnt="0"/>
      <dgm:spPr/>
    </dgm:pt>
    <dgm:pt modelId="{618F0156-A19F-402A-A051-4A69A215B4B7}" type="pres">
      <dgm:prSet presAssocID="{145FE8E5-8C1D-41CA-9488-A3B0E1067997}" presName="Name37" presStyleLbl="parChTrans1D4" presStyleIdx="7" presStyleCnt="17"/>
      <dgm:spPr/>
      <dgm:t>
        <a:bodyPr/>
        <a:lstStyle/>
        <a:p>
          <a:endParaRPr lang="en-GB"/>
        </a:p>
      </dgm:t>
    </dgm:pt>
    <dgm:pt modelId="{2C15B91B-479A-4582-A00F-ED69B9AC07F1}" type="pres">
      <dgm:prSet presAssocID="{B4293116-43C2-45B3-BCFC-A26A35537FE9}" presName="hierRoot2" presStyleCnt="0">
        <dgm:presLayoutVars>
          <dgm:hierBranch/>
        </dgm:presLayoutVars>
      </dgm:prSet>
      <dgm:spPr/>
    </dgm:pt>
    <dgm:pt modelId="{35FA661C-5E13-4C2A-85DC-48A7B5EDA598}" type="pres">
      <dgm:prSet presAssocID="{B4293116-43C2-45B3-BCFC-A26A35537FE9}" presName="rootComposite" presStyleCnt="0"/>
      <dgm:spPr/>
    </dgm:pt>
    <dgm:pt modelId="{49D8D81A-EB58-4455-B515-D88BDFFF2A27}" type="pres">
      <dgm:prSet presAssocID="{B4293116-43C2-45B3-BCFC-A26A35537FE9}" presName="rootText" presStyleLbl="node4" presStyleIdx="7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6EC650-2FE2-4B4A-ACD0-F19EE38C5B11}" type="pres">
      <dgm:prSet presAssocID="{B4293116-43C2-45B3-BCFC-A26A35537FE9}" presName="rootConnector" presStyleLbl="node4" presStyleIdx="7" presStyleCnt="17"/>
      <dgm:spPr/>
      <dgm:t>
        <a:bodyPr/>
        <a:lstStyle/>
        <a:p>
          <a:endParaRPr lang="en-GB"/>
        </a:p>
      </dgm:t>
    </dgm:pt>
    <dgm:pt modelId="{A63630C0-865B-4426-89CD-3CFECFA4D129}" type="pres">
      <dgm:prSet presAssocID="{B4293116-43C2-45B3-BCFC-A26A35537FE9}" presName="hierChild4" presStyleCnt="0"/>
      <dgm:spPr/>
    </dgm:pt>
    <dgm:pt modelId="{1BE747C2-4425-4997-A131-9CE40BD1586D}" type="pres">
      <dgm:prSet presAssocID="{A35E6342-1564-454D-AE05-41A13EB90A78}" presName="Name35" presStyleLbl="parChTrans1D4" presStyleIdx="8" presStyleCnt="17"/>
      <dgm:spPr/>
      <dgm:t>
        <a:bodyPr/>
        <a:lstStyle/>
        <a:p>
          <a:endParaRPr lang="en-GB"/>
        </a:p>
      </dgm:t>
    </dgm:pt>
    <dgm:pt modelId="{A2C0E94E-8A6D-481D-B498-BC7AF7B5639B}" type="pres">
      <dgm:prSet presAssocID="{25B5F37A-4E85-4C2B-BCA3-74AFA0C76026}" presName="hierRoot2" presStyleCnt="0">
        <dgm:presLayoutVars>
          <dgm:hierBranch/>
        </dgm:presLayoutVars>
      </dgm:prSet>
      <dgm:spPr/>
    </dgm:pt>
    <dgm:pt modelId="{7B6C85ED-4322-43EF-BF7F-95AB4A35D85F}" type="pres">
      <dgm:prSet presAssocID="{25B5F37A-4E85-4C2B-BCA3-74AFA0C76026}" presName="rootComposite" presStyleCnt="0"/>
      <dgm:spPr/>
    </dgm:pt>
    <dgm:pt modelId="{3E60C8E5-A64D-40D3-A80A-AD423F2CF84F}" type="pres">
      <dgm:prSet presAssocID="{25B5F37A-4E85-4C2B-BCA3-74AFA0C76026}" presName="rootText" presStyleLbl="node4" presStyleIdx="8" presStyleCnt="17" custScaleX="85946" custScaleY="109839" custLinFactNeighborY="104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669742-1659-48A0-BCA0-C9E25DA100B5}" type="pres">
      <dgm:prSet presAssocID="{25B5F37A-4E85-4C2B-BCA3-74AFA0C76026}" presName="rootConnector" presStyleLbl="node4" presStyleIdx="8" presStyleCnt="17"/>
      <dgm:spPr/>
      <dgm:t>
        <a:bodyPr/>
        <a:lstStyle/>
        <a:p>
          <a:endParaRPr lang="en-GB"/>
        </a:p>
      </dgm:t>
    </dgm:pt>
    <dgm:pt modelId="{CD5FA241-AEB0-4633-A92C-C31044EDBE25}" type="pres">
      <dgm:prSet presAssocID="{25B5F37A-4E85-4C2B-BCA3-74AFA0C76026}" presName="hierChild4" presStyleCnt="0"/>
      <dgm:spPr/>
    </dgm:pt>
    <dgm:pt modelId="{7D5EB1EA-629D-4A4C-B7D0-935E7C5E37C7}" type="pres">
      <dgm:prSet presAssocID="{25B5F37A-4E85-4C2B-BCA3-74AFA0C76026}" presName="hierChild5" presStyleCnt="0"/>
      <dgm:spPr/>
    </dgm:pt>
    <dgm:pt modelId="{EA39F740-8919-4BC1-904F-2561FA49FE7C}" type="pres">
      <dgm:prSet presAssocID="{BFAE8801-CC67-4878-9CB1-A9BFA9676B89}" presName="Name35" presStyleLbl="parChTrans1D4" presStyleIdx="9" presStyleCnt="17"/>
      <dgm:spPr/>
      <dgm:t>
        <a:bodyPr/>
        <a:lstStyle/>
        <a:p>
          <a:endParaRPr lang="en-GB"/>
        </a:p>
      </dgm:t>
    </dgm:pt>
    <dgm:pt modelId="{7DECD4FE-DD13-47DD-B840-582F1F371336}" type="pres">
      <dgm:prSet presAssocID="{CE9F8FA1-4483-4409-A32D-984D41E097B9}" presName="hierRoot2" presStyleCnt="0">
        <dgm:presLayoutVars>
          <dgm:hierBranch val="init"/>
        </dgm:presLayoutVars>
      </dgm:prSet>
      <dgm:spPr/>
    </dgm:pt>
    <dgm:pt modelId="{E83A4599-3832-43DC-8CA1-2A4B20A4F92C}" type="pres">
      <dgm:prSet presAssocID="{CE9F8FA1-4483-4409-A32D-984D41E097B9}" presName="rootComposite" presStyleCnt="0"/>
      <dgm:spPr/>
    </dgm:pt>
    <dgm:pt modelId="{ACEAC103-2E1A-4F82-BA2E-94C1B44DFB69}" type="pres">
      <dgm:prSet presAssocID="{CE9F8FA1-4483-4409-A32D-984D41E097B9}" presName="rootText" presStyleLbl="node4" presStyleIdx="9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FAF3D8-780C-404F-98BC-D48D5FA56D96}" type="pres">
      <dgm:prSet presAssocID="{CE9F8FA1-4483-4409-A32D-984D41E097B9}" presName="rootConnector" presStyleLbl="node4" presStyleIdx="9" presStyleCnt="17"/>
      <dgm:spPr/>
      <dgm:t>
        <a:bodyPr/>
        <a:lstStyle/>
        <a:p>
          <a:endParaRPr lang="en-GB"/>
        </a:p>
      </dgm:t>
    </dgm:pt>
    <dgm:pt modelId="{711B188A-FF62-4BC1-A1BB-20EDB88A934E}" type="pres">
      <dgm:prSet presAssocID="{CE9F8FA1-4483-4409-A32D-984D41E097B9}" presName="hierChild4" presStyleCnt="0"/>
      <dgm:spPr/>
    </dgm:pt>
    <dgm:pt modelId="{44F0A430-6124-4DAC-91F4-E80BA1712429}" type="pres">
      <dgm:prSet presAssocID="{CE9F8FA1-4483-4409-A32D-984D41E097B9}" presName="hierChild5" presStyleCnt="0"/>
      <dgm:spPr/>
    </dgm:pt>
    <dgm:pt modelId="{DFDF1F89-C6B2-43E6-94A7-D2419D9E57B0}" type="pres">
      <dgm:prSet presAssocID="{B4293116-43C2-45B3-BCFC-A26A35537FE9}" presName="hierChild5" presStyleCnt="0"/>
      <dgm:spPr/>
    </dgm:pt>
    <dgm:pt modelId="{41E7BB46-8A1D-4062-B2FF-EF7E0EBB4ED2}" type="pres">
      <dgm:prSet presAssocID="{FF340466-380D-4BE5-974F-7AE39AF039A4}" presName="hierChild5" presStyleCnt="0"/>
      <dgm:spPr/>
    </dgm:pt>
    <dgm:pt modelId="{FFF5B7E4-1223-45CF-8880-0B647407B9B9}" type="pres">
      <dgm:prSet presAssocID="{5196F10D-F7DF-41E8-8CCB-6B00C93C7F3D}" presName="hierChild5" presStyleCnt="0"/>
      <dgm:spPr/>
    </dgm:pt>
    <dgm:pt modelId="{B90D79FF-D9F1-4668-B107-B5C36D27B172}" type="pres">
      <dgm:prSet presAssocID="{9C806E26-4FEF-49E8-B97B-E18643ACC995}" presName="hierChild5" presStyleCnt="0"/>
      <dgm:spPr/>
    </dgm:pt>
    <dgm:pt modelId="{2CC1AE87-D05E-43CD-A488-9E49787CA1BE}" type="pres">
      <dgm:prSet presAssocID="{E04E6180-BCE5-439C-B02D-DA40616D7F66}" presName="hierChild5" presStyleCnt="0"/>
      <dgm:spPr/>
    </dgm:pt>
    <dgm:pt modelId="{ADBA5BC2-58A2-4471-A43C-95F118DEC942}" type="pres">
      <dgm:prSet presAssocID="{C786AD1E-E482-40B7-B7D0-A337A778373E}" presName="hierChild5" presStyleCnt="0"/>
      <dgm:spPr/>
    </dgm:pt>
    <dgm:pt modelId="{118B1ABA-06A9-4221-859A-F41A9D350558}" type="pres">
      <dgm:prSet presAssocID="{0163948A-E384-42D5-AE5B-50D63D8F9344}" presName="Name37" presStyleLbl="parChTrans1D2" presStyleIdx="1" presStyleCnt="3"/>
      <dgm:spPr/>
      <dgm:t>
        <a:bodyPr/>
        <a:lstStyle/>
        <a:p>
          <a:endParaRPr lang="en-GB"/>
        </a:p>
      </dgm:t>
    </dgm:pt>
    <dgm:pt modelId="{22E94427-80F5-42D1-8690-3E3B8FF5724B}" type="pres">
      <dgm:prSet presAssocID="{F8B1FE5E-5BF0-4291-9C08-BC1A95DBED44}" presName="hierRoot2" presStyleCnt="0">
        <dgm:presLayoutVars>
          <dgm:hierBranch val="init"/>
        </dgm:presLayoutVars>
      </dgm:prSet>
      <dgm:spPr/>
    </dgm:pt>
    <dgm:pt modelId="{0414960E-A121-41A6-97C7-DDD93FA70377}" type="pres">
      <dgm:prSet presAssocID="{F8B1FE5E-5BF0-4291-9C08-BC1A95DBED44}" presName="rootComposite" presStyleCnt="0"/>
      <dgm:spPr/>
    </dgm:pt>
    <dgm:pt modelId="{3AA596B9-6E3D-4FC6-9320-AD467D982883}" type="pres">
      <dgm:prSet presAssocID="{F8B1FE5E-5BF0-4291-9C08-BC1A95DBED4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B0BF0F-29BB-4756-B9D2-825062A6EA6D}" type="pres">
      <dgm:prSet presAssocID="{F8B1FE5E-5BF0-4291-9C08-BC1A95DBED44}" presName="rootConnector" presStyleLbl="node2" presStyleIdx="1" presStyleCnt="3"/>
      <dgm:spPr/>
      <dgm:t>
        <a:bodyPr/>
        <a:lstStyle/>
        <a:p>
          <a:endParaRPr lang="en-GB"/>
        </a:p>
      </dgm:t>
    </dgm:pt>
    <dgm:pt modelId="{C913377D-DCAB-4183-87EA-A804BF66BE77}" type="pres">
      <dgm:prSet presAssocID="{F8B1FE5E-5BF0-4291-9C08-BC1A95DBED44}" presName="hierChild4" presStyleCnt="0"/>
      <dgm:spPr/>
    </dgm:pt>
    <dgm:pt modelId="{901177E0-5C09-4E75-B084-5BB01D815055}" type="pres">
      <dgm:prSet presAssocID="{DB6B6D74-FDA8-4B5F-821E-6F67D5B2FA2D}" presName="Name37" presStyleLbl="parChTrans1D3" presStyleIdx="1" presStyleCnt="3"/>
      <dgm:spPr/>
      <dgm:t>
        <a:bodyPr/>
        <a:lstStyle/>
        <a:p>
          <a:endParaRPr lang="en-GB"/>
        </a:p>
      </dgm:t>
    </dgm:pt>
    <dgm:pt modelId="{1481F255-5C81-46E0-A058-6F87A72EDB8A}" type="pres">
      <dgm:prSet presAssocID="{16D4CAF2-BDC0-4DED-92CE-038DB68778BD}" presName="hierRoot2" presStyleCnt="0">
        <dgm:presLayoutVars>
          <dgm:hierBranch val="init"/>
        </dgm:presLayoutVars>
      </dgm:prSet>
      <dgm:spPr/>
    </dgm:pt>
    <dgm:pt modelId="{09DBFEA6-9BF9-4F2A-94C9-E88D8F42CC9E}" type="pres">
      <dgm:prSet presAssocID="{16D4CAF2-BDC0-4DED-92CE-038DB68778BD}" presName="rootComposite" presStyleCnt="0"/>
      <dgm:spPr/>
    </dgm:pt>
    <dgm:pt modelId="{316D953C-CB9B-425B-B8CC-424B40E6352B}" type="pres">
      <dgm:prSet presAssocID="{16D4CAF2-BDC0-4DED-92CE-038DB68778B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87DFA8-3831-4811-BAEE-6658748A8927}" type="pres">
      <dgm:prSet presAssocID="{16D4CAF2-BDC0-4DED-92CE-038DB68778BD}" presName="rootConnector" presStyleLbl="node3" presStyleIdx="1" presStyleCnt="3"/>
      <dgm:spPr/>
      <dgm:t>
        <a:bodyPr/>
        <a:lstStyle/>
        <a:p>
          <a:endParaRPr lang="en-GB"/>
        </a:p>
      </dgm:t>
    </dgm:pt>
    <dgm:pt modelId="{DBDB7C41-5B11-4F27-ADA8-A329FC0EC9D1}" type="pres">
      <dgm:prSet presAssocID="{16D4CAF2-BDC0-4DED-92CE-038DB68778BD}" presName="hierChild4" presStyleCnt="0"/>
      <dgm:spPr/>
    </dgm:pt>
    <dgm:pt modelId="{37725A34-C6FC-44B7-A0E5-EF6FD1376491}" type="pres">
      <dgm:prSet presAssocID="{A6FCCFCD-C28C-4710-AB30-81140850AA83}" presName="Name37" presStyleLbl="parChTrans1D4" presStyleIdx="10" presStyleCnt="17"/>
      <dgm:spPr/>
      <dgm:t>
        <a:bodyPr/>
        <a:lstStyle/>
        <a:p>
          <a:endParaRPr lang="en-GB"/>
        </a:p>
      </dgm:t>
    </dgm:pt>
    <dgm:pt modelId="{0036733B-7E67-41BC-83B3-182440AC8B30}" type="pres">
      <dgm:prSet presAssocID="{E1DC80B7-2572-43BD-8B08-5F7BA855CE91}" presName="hierRoot2" presStyleCnt="0">
        <dgm:presLayoutVars>
          <dgm:hierBranch val="init"/>
        </dgm:presLayoutVars>
      </dgm:prSet>
      <dgm:spPr/>
    </dgm:pt>
    <dgm:pt modelId="{AD3B627D-B271-4F15-AD6F-61EC8BF92EB8}" type="pres">
      <dgm:prSet presAssocID="{E1DC80B7-2572-43BD-8B08-5F7BA855CE91}" presName="rootComposite" presStyleCnt="0"/>
      <dgm:spPr/>
    </dgm:pt>
    <dgm:pt modelId="{AFA0DD3C-1123-4218-9CC1-BB98043A4708}" type="pres">
      <dgm:prSet presAssocID="{E1DC80B7-2572-43BD-8B08-5F7BA855CE91}" presName="rootText" presStyleLbl="node4" presStyleIdx="10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C31C42-2E91-4EA2-BC0B-5BCCAC8BE171}" type="pres">
      <dgm:prSet presAssocID="{E1DC80B7-2572-43BD-8B08-5F7BA855CE91}" presName="rootConnector" presStyleLbl="node4" presStyleIdx="10" presStyleCnt="17"/>
      <dgm:spPr/>
      <dgm:t>
        <a:bodyPr/>
        <a:lstStyle/>
        <a:p>
          <a:endParaRPr lang="en-GB"/>
        </a:p>
      </dgm:t>
    </dgm:pt>
    <dgm:pt modelId="{21845B22-92D3-4C18-9A0F-66625CF35B0C}" type="pres">
      <dgm:prSet presAssocID="{E1DC80B7-2572-43BD-8B08-5F7BA855CE91}" presName="hierChild4" presStyleCnt="0"/>
      <dgm:spPr/>
    </dgm:pt>
    <dgm:pt modelId="{2C4C07CC-12A1-41F4-8C63-A9F32F2D07E4}" type="pres">
      <dgm:prSet presAssocID="{8BBFE380-2282-4895-ACC0-1A8D5D26D88A}" presName="Name37" presStyleLbl="parChTrans1D4" presStyleIdx="11" presStyleCnt="17"/>
      <dgm:spPr/>
      <dgm:t>
        <a:bodyPr/>
        <a:lstStyle/>
        <a:p>
          <a:endParaRPr lang="en-GB"/>
        </a:p>
      </dgm:t>
    </dgm:pt>
    <dgm:pt modelId="{AB0C8100-0130-4A7F-9860-E720BB27CB79}" type="pres">
      <dgm:prSet presAssocID="{8C3C470A-5C98-4BB2-A7F9-AB6D67764B96}" presName="hierRoot2" presStyleCnt="0">
        <dgm:presLayoutVars>
          <dgm:hierBranch/>
        </dgm:presLayoutVars>
      </dgm:prSet>
      <dgm:spPr/>
    </dgm:pt>
    <dgm:pt modelId="{74ADF9DA-0AC8-42D4-AB85-60A3D2AB6060}" type="pres">
      <dgm:prSet presAssocID="{8C3C470A-5C98-4BB2-A7F9-AB6D67764B96}" presName="rootComposite" presStyleCnt="0"/>
      <dgm:spPr/>
    </dgm:pt>
    <dgm:pt modelId="{6F85E417-7C10-4C30-9149-59DC325E810C}" type="pres">
      <dgm:prSet presAssocID="{8C3C470A-5C98-4BB2-A7F9-AB6D67764B96}" presName="rootText" presStyleLbl="node4" presStyleIdx="11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9FE86A-8CED-49E5-96C3-BA48BBA91428}" type="pres">
      <dgm:prSet presAssocID="{8C3C470A-5C98-4BB2-A7F9-AB6D67764B96}" presName="rootConnector" presStyleLbl="node4" presStyleIdx="11" presStyleCnt="17"/>
      <dgm:spPr/>
      <dgm:t>
        <a:bodyPr/>
        <a:lstStyle/>
        <a:p>
          <a:endParaRPr lang="en-GB"/>
        </a:p>
      </dgm:t>
    </dgm:pt>
    <dgm:pt modelId="{BDE8D754-9CFE-4497-8FF0-0C8A99535433}" type="pres">
      <dgm:prSet presAssocID="{8C3C470A-5C98-4BB2-A7F9-AB6D67764B96}" presName="hierChild4" presStyleCnt="0"/>
      <dgm:spPr/>
    </dgm:pt>
    <dgm:pt modelId="{AAE2418C-3CA7-4620-B405-57878A89C06D}" type="pres">
      <dgm:prSet presAssocID="{7FB502B4-B129-4CCF-A7BD-2FF7CFFCBBBA}" presName="Name35" presStyleLbl="parChTrans1D4" presStyleIdx="12" presStyleCnt="17"/>
      <dgm:spPr/>
      <dgm:t>
        <a:bodyPr/>
        <a:lstStyle/>
        <a:p>
          <a:endParaRPr lang="en-GB"/>
        </a:p>
      </dgm:t>
    </dgm:pt>
    <dgm:pt modelId="{5CE7E5A7-75DC-4AFA-BB27-0A3DF885CDEB}" type="pres">
      <dgm:prSet presAssocID="{EF55B506-18E7-44F6-BA2C-EB0031D854D7}" presName="hierRoot2" presStyleCnt="0">
        <dgm:presLayoutVars>
          <dgm:hierBranch/>
        </dgm:presLayoutVars>
      </dgm:prSet>
      <dgm:spPr/>
    </dgm:pt>
    <dgm:pt modelId="{68B855EF-907C-49D8-A541-38239CE7BE69}" type="pres">
      <dgm:prSet presAssocID="{EF55B506-18E7-44F6-BA2C-EB0031D854D7}" presName="rootComposite" presStyleCnt="0"/>
      <dgm:spPr/>
    </dgm:pt>
    <dgm:pt modelId="{8B523021-CC69-40D0-B974-B258D2263BE5}" type="pres">
      <dgm:prSet presAssocID="{EF55B506-18E7-44F6-BA2C-EB0031D854D7}" presName="rootText" presStyleLbl="node4" presStyleIdx="12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7E0234-5ADA-4401-BEA4-A7C52E7D6F83}" type="pres">
      <dgm:prSet presAssocID="{EF55B506-18E7-44F6-BA2C-EB0031D854D7}" presName="rootConnector" presStyleLbl="node4" presStyleIdx="12" presStyleCnt="17"/>
      <dgm:spPr/>
      <dgm:t>
        <a:bodyPr/>
        <a:lstStyle/>
        <a:p>
          <a:endParaRPr lang="en-GB"/>
        </a:p>
      </dgm:t>
    </dgm:pt>
    <dgm:pt modelId="{E91B5C65-E526-4DAA-9090-15C52C442D87}" type="pres">
      <dgm:prSet presAssocID="{EF55B506-18E7-44F6-BA2C-EB0031D854D7}" presName="hierChild4" presStyleCnt="0"/>
      <dgm:spPr/>
    </dgm:pt>
    <dgm:pt modelId="{787AF699-01B2-4A61-B16D-BA53100D0A1A}" type="pres">
      <dgm:prSet presAssocID="{EF55B506-18E7-44F6-BA2C-EB0031D854D7}" presName="hierChild5" presStyleCnt="0"/>
      <dgm:spPr/>
    </dgm:pt>
    <dgm:pt modelId="{3B50194E-C1F8-4C4E-96F9-99B79AE9CDB8}" type="pres">
      <dgm:prSet presAssocID="{8C3C470A-5C98-4BB2-A7F9-AB6D67764B96}" presName="hierChild5" presStyleCnt="0"/>
      <dgm:spPr/>
    </dgm:pt>
    <dgm:pt modelId="{674B38BB-F3AB-4BF1-B359-F31974CA4BB8}" type="pres">
      <dgm:prSet presAssocID="{E1DC80B7-2572-43BD-8B08-5F7BA855CE91}" presName="hierChild5" presStyleCnt="0"/>
      <dgm:spPr/>
    </dgm:pt>
    <dgm:pt modelId="{AE6E546E-0B59-49FA-A73F-297768FB6926}" type="pres">
      <dgm:prSet presAssocID="{16D4CAF2-BDC0-4DED-92CE-038DB68778BD}" presName="hierChild5" presStyleCnt="0"/>
      <dgm:spPr/>
    </dgm:pt>
    <dgm:pt modelId="{B80C575E-06CC-45C1-8A8D-4E8E84E2CAFD}" type="pres">
      <dgm:prSet presAssocID="{F8B1FE5E-5BF0-4291-9C08-BC1A95DBED44}" presName="hierChild5" presStyleCnt="0"/>
      <dgm:spPr/>
    </dgm:pt>
    <dgm:pt modelId="{ECC70E84-3C6B-465D-87F6-88C0A25801A5}" type="pres">
      <dgm:prSet presAssocID="{EFDA34FC-4EEB-49C3-9EE8-B18101CBA8F0}" presName="Name37" presStyleLbl="parChTrans1D2" presStyleIdx="2" presStyleCnt="3"/>
      <dgm:spPr/>
      <dgm:t>
        <a:bodyPr/>
        <a:lstStyle/>
        <a:p>
          <a:endParaRPr lang="en-GB"/>
        </a:p>
      </dgm:t>
    </dgm:pt>
    <dgm:pt modelId="{C6F93629-5E5B-46BD-9EB5-9596B3ADA720}" type="pres">
      <dgm:prSet presAssocID="{36BDC46A-7E6E-49C6-9B36-427CFDD7CAF9}" presName="hierRoot2" presStyleCnt="0">
        <dgm:presLayoutVars>
          <dgm:hierBranch/>
        </dgm:presLayoutVars>
      </dgm:prSet>
      <dgm:spPr/>
    </dgm:pt>
    <dgm:pt modelId="{F025C1BD-F463-4333-9FC8-52EE7E8B09BE}" type="pres">
      <dgm:prSet presAssocID="{36BDC46A-7E6E-49C6-9B36-427CFDD7CAF9}" presName="rootComposite" presStyleCnt="0"/>
      <dgm:spPr/>
    </dgm:pt>
    <dgm:pt modelId="{60F7175C-DB4E-4B8C-9B51-F8215DBFBF7E}" type="pres">
      <dgm:prSet presAssocID="{36BDC46A-7E6E-49C6-9B36-427CFDD7CAF9}" presName="rootText" presStyleLbl="node2" presStyleIdx="2" presStyleCnt="3" custLinFactNeighborX="-130" custLinFactNeighborY="-20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E06B9F-85E1-4C33-921C-699883C538CD}" type="pres">
      <dgm:prSet presAssocID="{36BDC46A-7E6E-49C6-9B36-427CFDD7CAF9}" presName="rootConnector" presStyleLbl="node2" presStyleIdx="2" presStyleCnt="3"/>
      <dgm:spPr/>
      <dgm:t>
        <a:bodyPr/>
        <a:lstStyle/>
        <a:p>
          <a:endParaRPr lang="en-GB"/>
        </a:p>
      </dgm:t>
    </dgm:pt>
    <dgm:pt modelId="{B5D1EA46-A551-4E55-BEB9-EABC69A8684B}" type="pres">
      <dgm:prSet presAssocID="{36BDC46A-7E6E-49C6-9B36-427CFDD7CAF9}" presName="hierChild4" presStyleCnt="0"/>
      <dgm:spPr/>
    </dgm:pt>
    <dgm:pt modelId="{6D669935-6FB0-4068-9827-FAB1DEB75919}" type="pres">
      <dgm:prSet presAssocID="{D92A3956-D94A-4C22-A323-E430F729E2E4}" presName="Name35" presStyleLbl="parChTrans1D3" presStyleIdx="2" presStyleCnt="3"/>
      <dgm:spPr/>
      <dgm:t>
        <a:bodyPr/>
        <a:lstStyle/>
        <a:p>
          <a:endParaRPr lang="en-GB"/>
        </a:p>
      </dgm:t>
    </dgm:pt>
    <dgm:pt modelId="{3C44137C-48EA-4F54-93F7-31A7A389A301}" type="pres">
      <dgm:prSet presAssocID="{08C717C4-B2CE-43EB-B8DC-60DF2EBF729C}" presName="hierRoot2" presStyleCnt="0">
        <dgm:presLayoutVars>
          <dgm:hierBranch/>
        </dgm:presLayoutVars>
      </dgm:prSet>
      <dgm:spPr/>
    </dgm:pt>
    <dgm:pt modelId="{F81B714A-BB5D-4825-B97C-5324E5BFA39B}" type="pres">
      <dgm:prSet presAssocID="{08C717C4-B2CE-43EB-B8DC-60DF2EBF729C}" presName="rootComposite" presStyleCnt="0"/>
      <dgm:spPr/>
    </dgm:pt>
    <dgm:pt modelId="{C49D3731-D45D-4250-B0FD-1E712EB8A4A8}" type="pres">
      <dgm:prSet presAssocID="{08C717C4-B2CE-43EB-B8DC-60DF2EBF729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F8E760-905F-4F66-AE69-555F97FAE7C2}" type="pres">
      <dgm:prSet presAssocID="{08C717C4-B2CE-43EB-B8DC-60DF2EBF729C}" presName="rootConnector" presStyleLbl="node3" presStyleIdx="2" presStyleCnt="3"/>
      <dgm:spPr/>
      <dgm:t>
        <a:bodyPr/>
        <a:lstStyle/>
        <a:p>
          <a:endParaRPr lang="en-GB"/>
        </a:p>
      </dgm:t>
    </dgm:pt>
    <dgm:pt modelId="{61E5D77F-66E6-453B-BC2F-45FE58D5CBEB}" type="pres">
      <dgm:prSet presAssocID="{08C717C4-B2CE-43EB-B8DC-60DF2EBF729C}" presName="hierChild4" presStyleCnt="0"/>
      <dgm:spPr/>
    </dgm:pt>
    <dgm:pt modelId="{023A9787-2635-4366-BF9B-186E66EB360C}" type="pres">
      <dgm:prSet presAssocID="{9A9DBDB4-9701-4FCE-A7B8-64DA5E08A306}" presName="Name35" presStyleLbl="parChTrans1D4" presStyleIdx="13" presStyleCnt="17"/>
      <dgm:spPr/>
      <dgm:t>
        <a:bodyPr/>
        <a:lstStyle/>
        <a:p>
          <a:endParaRPr lang="en-GB"/>
        </a:p>
      </dgm:t>
    </dgm:pt>
    <dgm:pt modelId="{C59DDE22-F0CB-4B77-AE55-7A9DFF08E1FF}" type="pres">
      <dgm:prSet presAssocID="{932CD4F8-76C8-4F78-93CF-C35456DC5F65}" presName="hierRoot2" presStyleCnt="0">
        <dgm:presLayoutVars>
          <dgm:hierBranch val="init"/>
        </dgm:presLayoutVars>
      </dgm:prSet>
      <dgm:spPr/>
    </dgm:pt>
    <dgm:pt modelId="{8438A6DD-0DB4-4A77-A019-63258B9A25A2}" type="pres">
      <dgm:prSet presAssocID="{932CD4F8-76C8-4F78-93CF-C35456DC5F65}" presName="rootComposite" presStyleCnt="0"/>
      <dgm:spPr/>
    </dgm:pt>
    <dgm:pt modelId="{1B72679D-807C-4566-BCE4-81FA8430E6AD}" type="pres">
      <dgm:prSet presAssocID="{932CD4F8-76C8-4F78-93CF-C35456DC5F65}" presName="rootText" presStyleLbl="node4" presStyleIdx="13" presStyleCnt="17" custLinFactNeighborX="425" custLinFactNeighborY="-223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E533A8-9E6E-4B15-A06C-D9CAAA54CB04}" type="pres">
      <dgm:prSet presAssocID="{932CD4F8-76C8-4F78-93CF-C35456DC5F65}" presName="rootConnector" presStyleLbl="node4" presStyleIdx="13" presStyleCnt="17"/>
      <dgm:spPr/>
      <dgm:t>
        <a:bodyPr/>
        <a:lstStyle/>
        <a:p>
          <a:endParaRPr lang="en-GB"/>
        </a:p>
      </dgm:t>
    </dgm:pt>
    <dgm:pt modelId="{3EE08694-129A-4CA5-8F1F-944EC0DC5043}" type="pres">
      <dgm:prSet presAssocID="{932CD4F8-76C8-4F78-93CF-C35456DC5F65}" presName="hierChild4" presStyleCnt="0"/>
      <dgm:spPr/>
    </dgm:pt>
    <dgm:pt modelId="{A6DB655F-4AFE-4460-A075-1AED98FF15D1}" type="pres">
      <dgm:prSet presAssocID="{CB5FD3BF-9835-4434-811C-6B156F0488D4}" presName="Name37" presStyleLbl="parChTrans1D4" presStyleIdx="14" presStyleCnt="17"/>
      <dgm:spPr/>
      <dgm:t>
        <a:bodyPr/>
        <a:lstStyle/>
        <a:p>
          <a:endParaRPr lang="en-GB"/>
        </a:p>
      </dgm:t>
    </dgm:pt>
    <dgm:pt modelId="{6BCD8FB3-5702-4571-9F17-7AD9BA91006E}" type="pres">
      <dgm:prSet presAssocID="{3B1B5951-2AB4-45A6-BEAE-8DE750A39FDF}" presName="hierRoot2" presStyleCnt="0">
        <dgm:presLayoutVars>
          <dgm:hierBranch val="init"/>
        </dgm:presLayoutVars>
      </dgm:prSet>
      <dgm:spPr/>
    </dgm:pt>
    <dgm:pt modelId="{777D3797-D48F-4BC2-853D-DDDAC395BDCB}" type="pres">
      <dgm:prSet presAssocID="{3B1B5951-2AB4-45A6-BEAE-8DE750A39FDF}" presName="rootComposite" presStyleCnt="0"/>
      <dgm:spPr/>
    </dgm:pt>
    <dgm:pt modelId="{F00AF519-9888-4801-9BF2-767A26FB5B5B}" type="pres">
      <dgm:prSet presAssocID="{3B1B5951-2AB4-45A6-BEAE-8DE750A39FDF}" presName="rootText" presStyleLbl="node4" presStyleIdx="14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584089-BD90-4B86-8EE3-44B0A360F99D}" type="pres">
      <dgm:prSet presAssocID="{3B1B5951-2AB4-45A6-BEAE-8DE750A39FDF}" presName="rootConnector" presStyleLbl="node4" presStyleIdx="14" presStyleCnt="17"/>
      <dgm:spPr/>
      <dgm:t>
        <a:bodyPr/>
        <a:lstStyle/>
        <a:p>
          <a:endParaRPr lang="en-GB"/>
        </a:p>
      </dgm:t>
    </dgm:pt>
    <dgm:pt modelId="{7C333C3D-07C8-48F4-A826-1A890C1FD7A4}" type="pres">
      <dgm:prSet presAssocID="{3B1B5951-2AB4-45A6-BEAE-8DE750A39FDF}" presName="hierChild4" presStyleCnt="0"/>
      <dgm:spPr/>
    </dgm:pt>
    <dgm:pt modelId="{E466BEE7-EFE9-4135-8592-F9D65D21B477}" type="pres">
      <dgm:prSet presAssocID="{B6538CE8-02E5-43FB-AA4A-8F0535104CF7}" presName="Name37" presStyleLbl="parChTrans1D4" presStyleIdx="15" presStyleCnt="17"/>
      <dgm:spPr/>
      <dgm:t>
        <a:bodyPr/>
        <a:lstStyle/>
        <a:p>
          <a:endParaRPr lang="en-GB"/>
        </a:p>
      </dgm:t>
    </dgm:pt>
    <dgm:pt modelId="{1E791B8E-DC3C-4AFE-8D7F-797F1EE6D6EB}" type="pres">
      <dgm:prSet presAssocID="{6F3324EE-1007-4277-9FD6-8C42590E6247}" presName="hierRoot2" presStyleCnt="0">
        <dgm:presLayoutVars>
          <dgm:hierBranch/>
        </dgm:presLayoutVars>
      </dgm:prSet>
      <dgm:spPr/>
    </dgm:pt>
    <dgm:pt modelId="{38ED1BEB-080E-42A3-AA0F-3BF0187EA2DA}" type="pres">
      <dgm:prSet presAssocID="{6F3324EE-1007-4277-9FD6-8C42590E6247}" presName="rootComposite" presStyleCnt="0"/>
      <dgm:spPr/>
    </dgm:pt>
    <dgm:pt modelId="{61AAACE5-0C23-49BA-AA4C-2165F3963A03}" type="pres">
      <dgm:prSet presAssocID="{6F3324EE-1007-4277-9FD6-8C42590E6247}" presName="rootText" presStyleLbl="node4" presStyleIdx="15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2208D4-6C9E-40F6-AA0D-7BFCEADEE080}" type="pres">
      <dgm:prSet presAssocID="{6F3324EE-1007-4277-9FD6-8C42590E6247}" presName="rootConnector" presStyleLbl="node4" presStyleIdx="15" presStyleCnt="17"/>
      <dgm:spPr/>
      <dgm:t>
        <a:bodyPr/>
        <a:lstStyle/>
        <a:p>
          <a:endParaRPr lang="en-GB"/>
        </a:p>
      </dgm:t>
    </dgm:pt>
    <dgm:pt modelId="{F1AD6BAD-FA65-4840-B476-E0AC45AB0372}" type="pres">
      <dgm:prSet presAssocID="{6F3324EE-1007-4277-9FD6-8C42590E6247}" presName="hierChild4" presStyleCnt="0"/>
      <dgm:spPr/>
    </dgm:pt>
    <dgm:pt modelId="{AF63ADDC-94F2-40D5-8F17-B7C08C93008A}" type="pres">
      <dgm:prSet presAssocID="{55A578A7-5F40-4250-8FFD-987F46390BBF}" presName="Name35" presStyleLbl="parChTrans1D4" presStyleIdx="16" presStyleCnt="17"/>
      <dgm:spPr/>
      <dgm:t>
        <a:bodyPr/>
        <a:lstStyle/>
        <a:p>
          <a:endParaRPr lang="en-GB"/>
        </a:p>
      </dgm:t>
    </dgm:pt>
    <dgm:pt modelId="{33BF1352-A929-4166-94C3-7E5FCD005FBB}" type="pres">
      <dgm:prSet presAssocID="{D7DB247C-435C-48B4-A20F-115CC9742399}" presName="hierRoot2" presStyleCnt="0">
        <dgm:presLayoutVars>
          <dgm:hierBranch val="init"/>
        </dgm:presLayoutVars>
      </dgm:prSet>
      <dgm:spPr/>
    </dgm:pt>
    <dgm:pt modelId="{53A10AE0-6728-4236-ADB2-B0BD1736C534}" type="pres">
      <dgm:prSet presAssocID="{D7DB247C-435C-48B4-A20F-115CC9742399}" presName="rootComposite" presStyleCnt="0"/>
      <dgm:spPr/>
    </dgm:pt>
    <dgm:pt modelId="{F0F6968F-E231-4CAD-B09E-860D9BD51541}" type="pres">
      <dgm:prSet presAssocID="{D7DB247C-435C-48B4-A20F-115CC9742399}" presName="rootText" presStyleLbl="node4" presStyleIdx="16" presStyleCnt="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1F6E44-3270-4BFB-BFE6-DEC4DD280404}" type="pres">
      <dgm:prSet presAssocID="{D7DB247C-435C-48B4-A20F-115CC9742399}" presName="rootConnector" presStyleLbl="node4" presStyleIdx="16" presStyleCnt="17"/>
      <dgm:spPr/>
      <dgm:t>
        <a:bodyPr/>
        <a:lstStyle/>
        <a:p>
          <a:endParaRPr lang="en-GB"/>
        </a:p>
      </dgm:t>
    </dgm:pt>
    <dgm:pt modelId="{746C3667-82A2-4BB7-856D-13E586AF5D36}" type="pres">
      <dgm:prSet presAssocID="{D7DB247C-435C-48B4-A20F-115CC9742399}" presName="hierChild4" presStyleCnt="0"/>
      <dgm:spPr/>
    </dgm:pt>
    <dgm:pt modelId="{E3CDC227-3054-4566-8F49-528D768854A0}" type="pres">
      <dgm:prSet presAssocID="{D7DB247C-435C-48B4-A20F-115CC9742399}" presName="hierChild5" presStyleCnt="0"/>
      <dgm:spPr/>
    </dgm:pt>
    <dgm:pt modelId="{CDE30814-B927-4DB4-8EC4-685138651A23}" type="pres">
      <dgm:prSet presAssocID="{6F3324EE-1007-4277-9FD6-8C42590E6247}" presName="hierChild5" presStyleCnt="0"/>
      <dgm:spPr/>
    </dgm:pt>
    <dgm:pt modelId="{A43FA0B8-4D2A-40D8-B4ED-1EE40E3302EE}" type="pres">
      <dgm:prSet presAssocID="{3B1B5951-2AB4-45A6-BEAE-8DE750A39FDF}" presName="hierChild5" presStyleCnt="0"/>
      <dgm:spPr/>
    </dgm:pt>
    <dgm:pt modelId="{928E6BEC-AC85-484B-B85B-9107908F5F26}" type="pres">
      <dgm:prSet presAssocID="{932CD4F8-76C8-4F78-93CF-C35456DC5F65}" presName="hierChild5" presStyleCnt="0"/>
      <dgm:spPr/>
    </dgm:pt>
    <dgm:pt modelId="{52C50953-70D0-4BC1-A257-6AF5923F4399}" type="pres">
      <dgm:prSet presAssocID="{08C717C4-B2CE-43EB-B8DC-60DF2EBF729C}" presName="hierChild5" presStyleCnt="0"/>
      <dgm:spPr/>
    </dgm:pt>
    <dgm:pt modelId="{353BECD6-F944-4EFE-B6A1-925B326D18DA}" type="pres">
      <dgm:prSet presAssocID="{36BDC46A-7E6E-49C6-9B36-427CFDD7CAF9}" presName="hierChild5" presStyleCnt="0"/>
      <dgm:spPr/>
    </dgm:pt>
    <dgm:pt modelId="{CD4BF4D9-23C9-4655-9171-ED6DA284B0D9}" type="pres">
      <dgm:prSet presAssocID="{BFB34D23-7484-40AE-BCF3-043964904CA9}" presName="hierChild3" presStyleCnt="0"/>
      <dgm:spPr/>
    </dgm:pt>
  </dgm:ptLst>
  <dgm:cxnLst>
    <dgm:cxn modelId="{D9204DEE-6992-4C57-8ACA-FC5D7EA5FF33}" type="presOf" srcId="{BFB34D23-7484-40AE-BCF3-043964904CA9}" destId="{290A45A6-0ABA-4A7D-83AD-EC965BD12C30}" srcOrd="0" destOrd="0" presId="urn:microsoft.com/office/officeart/2005/8/layout/orgChart1"/>
    <dgm:cxn modelId="{49A4624E-9B0D-4662-B72C-8918538C423F}" type="presOf" srcId="{EFDA34FC-4EEB-49C3-9EE8-B18101CBA8F0}" destId="{ECC70E84-3C6B-465D-87F6-88C0A25801A5}" srcOrd="0" destOrd="0" presId="urn:microsoft.com/office/officeart/2005/8/layout/orgChart1"/>
    <dgm:cxn modelId="{3990D44A-C4AE-4E51-B878-6A9529A5BE18}" srcId="{8C3C470A-5C98-4BB2-A7F9-AB6D67764B96}" destId="{EF55B506-18E7-44F6-BA2C-EB0031D854D7}" srcOrd="0" destOrd="0" parTransId="{7FB502B4-B129-4CCF-A7BD-2FF7CFFCBBBA}" sibTransId="{E9F005B5-8FED-4C91-AFEB-3993E68A166E}"/>
    <dgm:cxn modelId="{BF5C5936-FA01-4532-9A77-0C24A50FC683}" type="presOf" srcId="{968A8E52-306E-4F70-8380-911C078661E5}" destId="{043C10A6-82A7-4809-8EFA-571788CB60F0}" srcOrd="0" destOrd="0" presId="urn:microsoft.com/office/officeart/2005/8/layout/orgChart1"/>
    <dgm:cxn modelId="{F674F820-9177-47D8-A76F-D061944F7477}" srcId="{896D2F47-2C06-4BEB-81A1-016A3C0446A0}" destId="{EDE6307C-3D97-4925-8981-B0B12F161484}" srcOrd="0" destOrd="0" parTransId="{E5EC909D-37A4-4690-8DC7-922AC184C7C9}" sibTransId="{BD024C63-0601-43CA-B52A-A07507953E71}"/>
    <dgm:cxn modelId="{E5342859-D7F6-4F45-B6C5-AAA923DAF58D}" type="presOf" srcId="{DB6B6D74-FDA8-4B5F-821E-6F67D5B2FA2D}" destId="{901177E0-5C09-4E75-B084-5BB01D815055}" srcOrd="0" destOrd="0" presId="urn:microsoft.com/office/officeart/2005/8/layout/orgChart1"/>
    <dgm:cxn modelId="{83C0CF5E-6517-4EB2-A467-F92FB6A1AB7F}" srcId="{C786AD1E-E482-40B7-B7D0-A337A778373E}" destId="{E04E6180-BCE5-439C-B02D-DA40616D7F66}" srcOrd="0" destOrd="0" parTransId="{B3FC7C39-1AB7-4DD5-AB39-086742801747}" sibTransId="{A971932F-872C-43E4-9317-1BFD80CB6E65}"/>
    <dgm:cxn modelId="{9C246482-CC3B-4E7A-97F1-0F52DFE687EA}" type="presOf" srcId="{EDE6307C-3D97-4925-8981-B0B12F161484}" destId="{BDE5B941-76CB-4DB2-84D4-E56FB365B279}" srcOrd="0" destOrd="0" presId="urn:microsoft.com/office/officeart/2005/8/layout/orgChart1"/>
    <dgm:cxn modelId="{011D7D4F-597A-44D4-BD7E-CF4892B8DFCA}" type="presOf" srcId="{D7DB247C-435C-48B4-A20F-115CC9742399}" destId="{E21F6E44-3270-4BFB-BFE6-DEC4DD280404}" srcOrd="1" destOrd="0" presId="urn:microsoft.com/office/officeart/2005/8/layout/orgChart1"/>
    <dgm:cxn modelId="{88E01850-45E7-4CA1-B9AB-E6659EF36C0E}" type="presOf" srcId="{A5838586-0245-4026-BAFB-059C53C0A88B}" destId="{C6B34EF8-CADE-417C-BBBB-7A2C976259AB}" srcOrd="0" destOrd="0" presId="urn:microsoft.com/office/officeart/2005/8/layout/orgChart1"/>
    <dgm:cxn modelId="{698C9FC6-18C1-43FC-804F-70385670E488}" srcId="{EDE6307C-3D97-4925-8981-B0B12F161484}" destId="{C0D6A254-6E75-4433-BD5D-B085C8526376}" srcOrd="0" destOrd="0" parTransId="{DBC87740-FB2F-4F50-AEEF-59D0770DEB33}" sibTransId="{F850D1C1-BE85-4576-B18B-FD0DDA7E4394}"/>
    <dgm:cxn modelId="{2C4B06AD-87A6-4BB7-BAED-EE959D88B7AD}" type="presOf" srcId="{932CD4F8-76C8-4F78-93CF-C35456DC5F65}" destId="{FCE533A8-9E6E-4B15-A06C-D9CAAA54CB04}" srcOrd="1" destOrd="0" presId="urn:microsoft.com/office/officeart/2005/8/layout/orgChart1"/>
    <dgm:cxn modelId="{1FEFC36F-4038-471D-969D-1449D7DB41E8}" srcId="{6F3324EE-1007-4277-9FD6-8C42590E6247}" destId="{D7DB247C-435C-48B4-A20F-115CC9742399}" srcOrd="0" destOrd="0" parTransId="{55A578A7-5F40-4250-8FFD-987F46390BBF}" sibTransId="{84F03DEB-D14F-420A-B09D-9F47CC36F987}"/>
    <dgm:cxn modelId="{6B071110-615B-4C2D-8715-CEA578F4B502}" type="presOf" srcId="{5C90F391-6876-466D-8700-2F87E118678B}" destId="{4F2E5546-8D78-4516-B56A-6E87370C4F57}" srcOrd="0" destOrd="0" presId="urn:microsoft.com/office/officeart/2005/8/layout/orgChart1"/>
    <dgm:cxn modelId="{F5E8BB32-7B18-4E9B-94BB-293E9CB47F70}" type="presOf" srcId="{FF340466-380D-4BE5-974F-7AE39AF039A4}" destId="{615D7D6D-20D4-46F4-93C3-E5ED6FEF0607}" srcOrd="1" destOrd="0" presId="urn:microsoft.com/office/officeart/2005/8/layout/orgChart1"/>
    <dgm:cxn modelId="{3A3418D4-CBC8-4250-842C-ADCCB05EDCDF}" type="presOf" srcId="{5196F10D-F7DF-41E8-8CCB-6B00C93C7F3D}" destId="{412B5C47-1199-42D1-A082-8FF537FDD6AE}" srcOrd="0" destOrd="0" presId="urn:microsoft.com/office/officeart/2005/8/layout/orgChart1"/>
    <dgm:cxn modelId="{AF9BDAAC-A478-44C5-9C4A-13692A67CE0D}" type="presOf" srcId="{7FB502B4-B129-4CCF-A7BD-2FF7CFFCBBBA}" destId="{AAE2418C-3CA7-4620-B405-57878A89C06D}" srcOrd="0" destOrd="0" presId="urn:microsoft.com/office/officeart/2005/8/layout/orgChart1"/>
    <dgm:cxn modelId="{7BA76D48-D428-402B-ACC6-44EA6277394D}" type="presOf" srcId="{9C806E26-4FEF-49E8-B97B-E18643ACC995}" destId="{9CDF0470-E128-4574-A703-44AC20A11484}" srcOrd="1" destOrd="0" presId="urn:microsoft.com/office/officeart/2005/8/layout/orgChart1"/>
    <dgm:cxn modelId="{86FF91BF-A033-4722-A74E-854B35E576AD}" type="presOf" srcId="{3B1B5951-2AB4-45A6-BEAE-8DE750A39FDF}" destId="{95584089-BD90-4B86-8EE3-44B0A360F99D}" srcOrd="1" destOrd="0" presId="urn:microsoft.com/office/officeart/2005/8/layout/orgChart1"/>
    <dgm:cxn modelId="{E8850354-927C-4F87-8883-EDFDD6D614C8}" type="presOf" srcId="{B4293116-43C2-45B3-BCFC-A26A35537FE9}" destId="{49D8D81A-EB58-4455-B515-D88BDFFF2A27}" srcOrd="0" destOrd="0" presId="urn:microsoft.com/office/officeart/2005/8/layout/orgChart1"/>
    <dgm:cxn modelId="{E32033A0-EFD2-4AE3-BFE2-6ECDF7D77406}" type="presOf" srcId="{C0D6A254-6E75-4433-BD5D-B085C8526376}" destId="{B257DE1E-6BBE-4BA2-94BF-BA253678CF84}" srcOrd="0" destOrd="0" presId="urn:microsoft.com/office/officeart/2005/8/layout/orgChart1"/>
    <dgm:cxn modelId="{412C854C-4C04-4D29-918F-60EE8789A726}" srcId="{B4293116-43C2-45B3-BCFC-A26A35537FE9}" destId="{25B5F37A-4E85-4C2B-BCA3-74AFA0C76026}" srcOrd="0" destOrd="0" parTransId="{A35E6342-1564-454D-AE05-41A13EB90A78}" sibTransId="{03C58071-A339-4EC9-8737-559C26E473E5}"/>
    <dgm:cxn modelId="{769AF47C-FD35-4523-8C3A-A9B672D9C72F}" type="presOf" srcId="{5196F10D-F7DF-41E8-8CCB-6B00C93C7F3D}" destId="{3FB87F82-94F8-472B-9995-30414AD3D0FC}" srcOrd="1" destOrd="0" presId="urn:microsoft.com/office/officeart/2005/8/layout/orgChart1"/>
    <dgm:cxn modelId="{FE8910A1-0C06-42EC-8E6C-5451897F3BBE}" srcId="{16D4CAF2-BDC0-4DED-92CE-038DB68778BD}" destId="{E1DC80B7-2572-43BD-8B08-5F7BA855CE91}" srcOrd="0" destOrd="0" parTransId="{A6FCCFCD-C28C-4710-AB30-81140850AA83}" sibTransId="{0F37C743-B3C8-4BAD-8FA4-75F723C86646}"/>
    <dgm:cxn modelId="{85A2CD91-BF6E-449F-8FA1-0421DDFBD63A}" srcId="{932CD4F8-76C8-4F78-93CF-C35456DC5F65}" destId="{3B1B5951-2AB4-45A6-BEAE-8DE750A39FDF}" srcOrd="0" destOrd="0" parTransId="{CB5FD3BF-9835-4434-811C-6B156F0488D4}" sibTransId="{E43ECD35-0752-42AB-9223-7EE85DCEB638}"/>
    <dgm:cxn modelId="{B88064B2-0231-4D87-AB97-013371F81172}" type="presOf" srcId="{896D2F47-2C06-4BEB-81A1-016A3C0446A0}" destId="{ED2EF2F8-9CF1-4B97-939E-892372A95A23}" srcOrd="0" destOrd="0" presId="urn:microsoft.com/office/officeart/2005/8/layout/orgChart1"/>
    <dgm:cxn modelId="{7767E18B-A838-4391-9E07-F5CEA3CEA1F9}" type="presOf" srcId="{E5EC909D-37A4-4690-8DC7-922AC184C7C9}" destId="{82BBCBEA-A432-4197-8588-FCDB73A9F974}" srcOrd="0" destOrd="0" presId="urn:microsoft.com/office/officeart/2005/8/layout/orgChart1"/>
    <dgm:cxn modelId="{1FC85F5E-F701-4C2F-B30C-CA0B24F36017}" type="presOf" srcId="{EF55B506-18E7-44F6-BA2C-EB0031D854D7}" destId="{8B523021-CC69-40D0-B974-B258D2263BE5}" srcOrd="0" destOrd="0" presId="urn:microsoft.com/office/officeart/2005/8/layout/orgChart1"/>
    <dgm:cxn modelId="{AF78E3D5-6A95-4632-B1F4-B7C86FF7903F}" type="presOf" srcId="{36BDC46A-7E6E-49C6-9B36-427CFDD7CAF9}" destId="{2FE06B9F-85E1-4C33-921C-699883C538CD}" srcOrd="1" destOrd="0" presId="urn:microsoft.com/office/officeart/2005/8/layout/orgChart1"/>
    <dgm:cxn modelId="{C240075A-2E08-4388-BFC7-69C6109B4B23}" type="presOf" srcId="{25B5F37A-4E85-4C2B-BCA3-74AFA0C76026}" destId="{35669742-1659-48A0-BCA0-C9E25DA100B5}" srcOrd="1" destOrd="0" presId="urn:microsoft.com/office/officeart/2005/8/layout/orgChart1"/>
    <dgm:cxn modelId="{0D7D8201-D093-4D33-A3D3-F74E12371EA7}" type="presOf" srcId="{CE9F8FA1-4483-4409-A32D-984D41E097B9}" destId="{ACEAC103-2E1A-4F82-BA2E-94C1B44DFB69}" srcOrd="0" destOrd="0" presId="urn:microsoft.com/office/officeart/2005/8/layout/orgChart1"/>
    <dgm:cxn modelId="{E2A66F47-129F-45D6-ADD9-BEB1C970B978}" srcId="{272BB28E-EC07-45BB-867E-49CB62324D95}" destId="{BFB34D23-7484-40AE-BCF3-043964904CA9}" srcOrd="0" destOrd="0" parTransId="{54CFFCC8-54C9-4376-A99F-B2BCDB3A6AB5}" sibTransId="{34310BB0-122E-4AF0-BC97-C1CDC9552A17}"/>
    <dgm:cxn modelId="{A0E20201-54EF-4452-A539-44BE127BB4F8}" type="presOf" srcId="{272BB28E-EC07-45BB-867E-49CB62324D95}" destId="{6EA1B389-4CA4-4F77-BB4A-583719C8FFC9}" srcOrd="0" destOrd="0" presId="urn:microsoft.com/office/officeart/2005/8/layout/orgChart1"/>
    <dgm:cxn modelId="{334C6BDB-EE67-442B-91D4-6B0A48F9703A}" type="presOf" srcId="{B4293116-43C2-45B3-BCFC-A26A35537FE9}" destId="{B76EC650-2FE2-4B4A-ACD0-F19EE38C5B11}" srcOrd="1" destOrd="0" presId="urn:microsoft.com/office/officeart/2005/8/layout/orgChart1"/>
    <dgm:cxn modelId="{AABC4E93-F580-4F5D-BEA3-E2893FD49A64}" type="presOf" srcId="{145FE8E5-8C1D-41CA-9488-A3B0E1067997}" destId="{618F0156-A19F-402A-A051-4A69A215B4B7}" srcOrd="0" destOrd="0" presId="urn:microsoft.com/office/officeart/2005/8/layout/orgChart1"/>
    <dgm:cxn modelId="{CFEFA052-5561-4454-B3F4-B20A3E9745E2}" srcId="{9C806E26-4FEF-49E8-B97B-E18643ACC995}" destId="{968A8E52-306E-4F70-8380-911C078661E5}" srcOrd="0" destOrd="0" parTransId="{5D855F47-B398-4B8C-8B0A-C1CE360DB2D2}" sibTransId="{F8BBB5C6-61ED-4D3C-81E4-61281949F1E0}"/>
    <dgm:cxn modelId="{F00CC33F-C05F-4B30-BD96-21D9005999CF}" type="presOf" srcId="{DBC87740-FB2F-4F50-AEEF-59D0770DEB33}" destId="{63155355-D36B-4D67-96D6-80DF6EA8260C}" srcOrd="0" destOrd="0" presId="urn:microsoft.com/office/officeart/2005/8/layout/orgChart1"/>
    <dgm:cxn modelId="{AD3BFCB4-6D1C-4CF9-9388-EF99EE8413D8}" type="presOf" srcId="{6F3324EE-1007-4277-9FD6-8C42590E6247}" destId="{642208D4-6C9E-40F6-AA0D-7BFCEADEE080}" srcOrd="1" destOrd="0" presId="urn:microsoft.com/office/officeart/2005/8/layout/orgChart1"/>
    <dgm:cxn modelId="{97C313DB-362D-475E-BF98-728DCBB93925}" type="presOf" srcId="{D7DB247C-435C-48B4-A20F-115CC9742399}" destId="{F0F6968F-E231-4CAD-B09E-860D9BD51541}" srcOrd="0" destOrd="0" presId="urn:microsoft.com/office/officeart/2005/8/layout/orgChart1"/>
    <dgm:cxn modelId="{14E62364-E7CD-4B55-A86C-FEA353AFF28A}" type="presOf" srcId="{F8B1FE5E-5BF0-4291-9C08-BC1A95DBED44}" destId="{3AA596B9-6E3D-4FC6-9320-AD467D982883}" srcOrd="0" destOrd="0" presId="urn:microsoft.com/office/officeart/2005/8/layout/orgChart1"/>
    <dgm:cxn modelId="{72B33F6C-50C3-4B88-A92F-DF0BD9B18047}" type="presOf" srcId="{CB5FD3BF-9835-4434-811C-6B156F0488D4}" destId="{A6DB655F-4AFE-4460-A075-1AED98FF15D1}" srcOrd="0" destOrd="0" presId="urn:microsoft.com/office/officeart/2005/8/layout/orgChart1"/>
    <dgm:cxn modelId="{B5859DBD-C7DF-4C5D-AF04-6CB0ED9D1ED3}" type="presOf" srcId="{C786AD1E-E482-40B7-B7D0-A337A778373E}" destId="{158783DB-75AB-4E79-B319-7CDC16B07AC8}" srcOrd="1" destOrd="0" presId="urn:microsoft.com/office/officeart/2005/8/layout/orgChart1"/>
    <dgm:cxn modelId="{01267769-BD03-4AF9-8CFA-890FB1B1CD96}" type="presOf" srcId="{9A9DBDB4-9701-4FCE-A7B8-64DA5E08A306}" destId="{023A9787-2635-4366-BF9B-186E66EB360C}" srcOrd="0" destOrd="0" presId="urn:microsoft.com/office/officeart/2005/8/layout/orgChart1"/>
    <dgm:cxn modelId="{98C6CC3A-831B-4089-B55B-E3F5E6F0A7FF}" srcId="{E1DC80B7-2572-43BD-8B08-5F7BA855CE91}" destId="{8C3C470A-5C98-4BB2-A7F9-AB6D67764B96}" srcOrd="0" destOrd="0" parTransId="{8BBFE380-2282-4895-ACC0-1A8D5D26D88A}" sibTransId="{41FA3B17-DCB5-4805-95B8-1518A65F70BC}"/>
    <dgm:cxn modelId="{82558735-05E3-4421-B1C8-431710477C7D}" srcId="{BFB34D23-7484-40AE-BCF3-043964904CA9}" destId="{F8B1FE5E-5BF0-4291-9C08-BC1A95DBED44}" srcOrd="1" destOrd="0" parTransId="{0163948A-E384-42D5-AE5B-50D63D8F9344}" sibTransId="{85C9D240-017F-4962-9C18-574F0F767CAB}"/>
    <dgm:cxn modelId="{4D836790-4C62-4319-9018-769B3567EC1F}" srcId="{E04E6180-BCE5-439C-B02D-DA40616D7F66}" destId="{9C806E26-4FEF-49E8-B97B-E18643ACC995}" srcOrd="0" destOrd="0" parTransId="{74436072-2063-4F51-9F31-45DB3CB61106}" sibTransId="{6291887A-88BA-4334-9527-8E5456572A58}"/>
    <dgm:cxn modelId="{5AD4530D-7CC8-4F56-A807-01EE19D4ED7B}" type="presOf" srcId="{0163948A-E384-42D5-AE5B-50D63D8F9344}" destId="{118B1ABA-06A9-4221-859A-F41A9D350558}" srcOrd="0" destOrd="0" presId="urn:microsoft.com/office/officeart/2005/8/layout/orgChart1"/>
    <dgm:cxn modelId="{E2335CBD-93EC-4806-9FDC-73E38C45168F}" type="presOf" srcId="{E04E6180-BCE5-439C-B02D-DA40616D7F66}" destId="{7357434C-1ADD-4036-B875-317132E2579E}" srcOrd="1" destOrd="0" presId="urn:microsoft.com/office/officeart/2005/8/layout/orgChart1"/>
    <dgm:cxn modelId="{3CC36206-E120-4665-91EF-0A4A61C5D905}" type="presOf" srcId="{B6538CE8-02E5-43FB-AA4A-8F0535104CF7}" destId="{E466BEE7-EFE9-4135-8592-F9D65D21B477}" srcOrd="0" destOrd="0" presId="urn:microsoft.com/office/officeart/2005/8/layout/orgChart1"/>
    <dgm:cxn modelId="{804AD2EC-8895-48E6-B3EF-01FEEE8FD722}" type="presOf" srcId="{896D2F47-2C06-4BEB-81A1-016A3C0446A0}" destId="{E6E05FF6-340B-4D24-9693-D65097E8E9DA}" srcOrd="1" destOrd="0" presId="urn:microsoft.com/office/officeart/2005/8/layout/orgChart1"/>
    <dgm:cxn modelId="{B49EA66F-1E32-405E-BD57-154CF80A5B02}" type="presOf" srcId="{8BBFE380-2282-4895-ACC0-1A8D5D26D88A}" destId="{2C4C07CC-12A1-41F4-8C63-A9F32F2D07E4}" srcOrd="0" destOrd="0" presId="urn:microsoft.com/office/officeart/2005/8/layout/orgChart1"/>
    <dgm:cxn modelId="{1EA3BEF6-6628-4622-951F-374D3F830AFA}" type="presOf" srcId="{B3FC7C39-1AB7-4DD5-AB39-086742801747}" destId="{B1A84597-3E35-412E-86CB-80C16DCCE01E}" srcOrd="0" destOrd="0" presId="urn:microsoft.com/office/officeart/2005/8/layout/orgChart1"/>
    <dgm:cxn modelId="{7F532241-00F6-4AAB-9AEB-20338FFA8D72}" type="presOf" srcId="{8C3C470A-5C98-4BB2-A7F9-AB6D67764B96}" destId="{F19FE86A-8CED-49E5-96C3-BA48BBA91428}" srcOrd="1" destOrd="0" presId="urn:microsoft.com/office/officeart/2005/8/layout/orgChart1"/>
    <dgm:cxn modelId="{83A6659B-3BE9-4619-9E04-D4DC8543E3F3}" srcId="{08C717C4-B2CE-43EB-B8DC-60DF2EBF729C}" destId="{932CD4F8-76C8-4F78-93CF-C35456DC5F65}" srcOrd="0" destOrd="0" parTransId="{9A9DBDB4-9701-4FCE-A7B8-64DA5E08A306}" sibTransId="{E8BB7F31-1CEB-45CD-816F-E593529062F8}"/>
    <dgm:cxn modelId="{CF318252-F46E-4308-B4AA-9966BABB61C1}" type="presOf" srcId="{C786AD1E-E482-40B7-B7D0-A337A778373E}" destId="{CE693430-8B29-4314-9BD7-561090CB5654}" srcOrd="0" destOrd="0" presId="urn:microsoft.com/office/officeart/2005/8/layout/orgChart1"/>
    <dgm:cxn modelId="{4A0052E4-AC24-48D8-AF03-18E35C729247}" type="presOf" srcId="{E1DC80B7-2572-43BD-8B08-5F7BA855CE91}" destId="{34C31C42-2E91-4EA2-BC0B-5BCCAC8BE171}" srcOrd="1" destOrd="0" presId="urn:microsoft.com/office/officeart/2005/8/layout/orgChart1"/>
    <dgm:cxn modelId="{0EC680B5-2E82-4C2A-B7DE-A9F03D8AA106}" type="presOf" srcId="{74436072-2063-4F51-9F31-45DB3CB61106}" destId="{8B9329BA-A7E4-4D30-B7D3-6F9C76C8471F}" srcOrd="0" destOrd="0" presId="urn:microsoft.com/office/officeart/2005/8/layout/orgChart1"/>
    <dgm:cxn modelId="{913011A5-C4FD-42A3-9413-05F443723F65}" type="presOf" srcId="{16D4CAF2-BDC0-4DED-92CE-038DB68778BD}" destId="{F387DFA8-3831-4811-BAEE-6658748A8927}" srcOrd="1" destOrd="0" presId="urn:microsoft.com/office/officeart/2005/8/layout/orgChart1"/>
    <dgm:cxn modelId="{65074A9C-4212-4581-A127-FB5BE642143F}" type="presOf" srcId="{BFAE8801-CC67-4878-9CB1-A9BFA9676B89}" destId="{EA39F740-8919-4BC1-904F-2561FA49FE7C}" srcOrd="0" destOrd="0" presId="urn:microsoft.com/office/officeart/2005/8/layout/orgChart1"/>
    <dgm:cxn modelId="{233D3AAA-E30F-4990-BD47-A8CF88A69821}" type="presOf" srcId="{D92A3956-D94A-4C22-A323-E430F729E2E4}" destId="{6D669935-6FB0-4068-9827-FAB1DEB75919}" srcOrd="0" destOrd="0" presId="urn:microsoft.com/office/officeart/2005/8/layout/orgChart1"/>
    <dgm:cxn modelId="{24703113-EB7A-45B7-A4A0-C848634E8C98}" srcId="{9C806E26-4FEF-49E8-B97B-E18643ACC995}" destId="{5196F10D-F7DF-41E8-8CCB-6B00C93C7F3D}" srcOrd="1" destOrd="0" parTransId="{B5108BB1-78DC-4E5B-B6F2-BA97B0AF701C}" sibTransId="{A304C83F-5433-45C3-A079-FA1902EE62A7}"/>
    <dgm:cxn modelId="{E2874C80-41FA-460C-BF93-75935D07552A}" type="presOf" srcId="{08C717C4-B2CE-43EB-B8DC-60DF2EBF729C}" destId="{29F8E760-905F-4F66-AE69-555F97FAE7C2}" srcOrd="1" destOrd="0" presId="urn:microsoft.com/office/officeart/2005/8/layout/orgChart1"/>
    <dgm:cxn modelId="{B54EF1F4-8974-48CA-A5E1-E081991879C9}" srcId="{F8B1FE5E-5BF0-4291-9C08-BC1A95DBED44}" destId="{16D4CAF2-BDC0-4DED-92CE-038DB68778BD}" srcOrd="0" destOrd="0" parTransId="{DB6B6D74-FDA8-4B5F-821E-6F67D5B2FA2D}" sibTransId="{2EA71D8C-8E67-4871-B6DF-1F1DBAEDAC09}"/>
    <dgm:cxn modelId="{35EEF5C2-872D-4F9E-B89B-4B12FAF354E8}" type="presOf" srcId="{F8B1FE5E-5BF0-4291-9C08-BC1A95DBED44}" destId="{4DB0BF0F-29BB-4756-B9D2-825062A6EA6D}" srcOrd="1" destOrd="0" presId="urn:microsoft.com/office/officeart/2005/8/layout/orgChart1"/>
    <dgm:cxn modelId="{550E1B0A-5B78-470B-B8CE-D88FDF7CD807}" type="presOf" srcId="{B5108BB1-78DC-4E5B-B6F2-BA97B0AF701C}" destId="{EA03786E-8BA7-4E10-AB96-4BD8B010B2F1}" srcOrd="0" destOrd="0" presId="urn:microsoft.com/office/officeart/2005/8/layout/orgChart1"/>
    <dgm:cxn modelId="{F1F697F0-EB32-4148-90B2-5F7904357CB6}" type="presOf" srcId="{55A578A7-5F40-4250-8FFD-987F46390BBF}" destId="{AF63ADDC-94F2-40D5-8F17-B7C08C93008A}" srcOrd="0" destOrd="0" presId="urn:microsoft.com/office/officeart/2005/8/layout/orgChart1"/>
    <dgm:cxn modelId="{77B6ABBE-1725-4A17-9457-842ED1500E80}" srcId="{B4293116-43C2-45B3-BCFC-A26A35537FE9}" destId="{CE9F8FA1-4483-4409-A32D-984D41E097B9}" srcOrd="1" destOrd="0" parTransId="{BFAE8801-CC67-4878-9CB1-A9BFA9676B89}" sibTransId="{A6DA1632-7F71-4FD0-8AA6-358D77DE93BB}"/>
    <dgm:cxn modelId="{88A3D17B-CAC4-438F-AA08-FDDDD8CE99A9}" type="presOf" srcId="{6F3324EE-1007-4277-9FD6-8C42590E6247}" destId="{61AAACE5-0C23-49BA-AA4C-2165F3963A03}" srcOrd="0" destOrd="0" presId="urn:microsoft.com/office/officeart/2005/8/layout/orgChart1"/>
    <dgm:cxn modelId="{83420AE2-20D1-4335-8020-FE1AC59CCF19}" type="presOf" srcId="{932CD4F8-76C8-4F78-93CF-C35456DC5F65}" destId="{1B72679D-807C-4566-BCE4-81FA8430E6AD}" srcOrd="0" destOrd="0" presId="urn:microsoft.com/office/officeart/2005/8/layout/orgChart1"/>
    <dgm:cxn modelId="{3B6903FD-EA78-489D-8A9F-3F9B5AE3D9B1}" type="presOf" srcId="{3B1B5951-2AB4-45A6-BEAE-8DE750A39FDF}" destId="{F00AF519-9888-4801-9BF2-767A26FB5B5B}" srcOrd="0" destOrd="0" presId="urn:microsoft.com/office/officeart/2005/8/layout/orgChart1"/>
    <dgm:cxn modelId="{1CB36B82-D176-41EB-A29A-E5A7411610AB}" srcId="{BFB34D23-7484-40AE-BCF3-043964904CA9}" destId="{36BDC46A-7E6E-49C6-9B36-427CFDD7CAF9}" srcOrd="2" destOrd="0" parTransId="{EFDA34FC-4EEB-49C3-9EE8-B18101CBA8F0}" sibTransId="{F8545500-7D7B-4C30-88C5-FC6B6E924666}"/>
    <dgm:cxn modelId="{3D2742C6-99E8-471D-A5B4-6F7B40DCDBAF}" type="presOf" srcId="{A6FCCFCD-C28C-4710-AB30-81140850AA83}" destId="{37725A34-C6FC-44B7-A0E5-EF6FD1376491}" srcOrd="0" destOrd="0" presId="urn:microsoft.com/office/officeart/2005/8/layout/orgChart1"/>
    <dgm:cxn modelId="{63C5EA55-65CD-4E5A-AA57-F4B9FB9CAB26}" type="presOf" srcId="{E1DC80B7-2572-43BD-8B08-5F7BA855CE91}" destId="{AFA0DD3C-1123-4218-9CC1-BB98043A4708}" srcOrd="0" destOrd="0" presId="urn:microsoft.com/office/officeart/2005/8/layout/orgChart1"/>
    <dgm:cxn modelId="{5AF9699F-5DBD-4D08-B67A-8D55745A975D}" type="presOf" srcId="{16D4CAF2-BDC0-4DED-92CE-038DB68778BD}" destId="{316D953C-CB9B-425B-B8CC-424B40E6352B}" srcOrd="0" destOrd="0" presId="urn:microsoft.com/office/officeart/2005/8/layout/orgChart1"/>
    <dgm:cxn modelId="{74FA53D3-F141-4E1E-9D93-F15AC1250EB2}" type="presOf" srcId="{A35E6342-1564-454D-AE05-41A13EB90A78}" destId="{1BE747C2-4425-4997-A131-9CE40BD1586D}" srcOrd="0" destOrd="0" presId="urn:microsoft.com/office/officeart/2005/8/layout/orgChart1"/>
    <dgm:cxn modelId="{7931F3C8-F242-4562-A5E0-886D2808A188}" type="presOf" srcId="{36BDC46A-7E6E-49C6-9B36-427CFDD7CAF9}" destId="{60F7175C-DB4E-4B8C-9B51-F8215DBFBF7E}" srcOrd="0" destOrd="0" presId="urn:microsoft.com/office/officeart/2005/8/layout/orgChart1"/>
    <dgm:cxn modelId="{AE68AA40-1982-41C0-A46D-A4E29D0C1F41}" srcId="{968A8E52-306E-4F70-8380-911C078661E5}" destId="{896D2F47-2C06-4BEB-81A1-016A3C0446A0}" srcOrd="0" destOrd="0" parTransId="{B6C3F3C3-CE56-4830-A607-2DD1929696AB}" sibTransId="{F40169A4-7C25-468A-BB21-CA52A8B116A4}"/>
    <dgm:cxn modelId="{E4E0B194-C626-4034-82CF-1E9A82B2C614}" srcId="{FF340466-380D-4BE5-974F-7AE39AF039A4}" destId="{B4293116-43C2-45B3-BCFC-A26A35537FE9}" srcOrd="0" destOrd="0" parTransId="{145FE8E5-8C1D-41CA-9488-A3B0E1067997}" sibTransId="{1C7F8FFE-6122-41E5-99FA-B6854CE71537}"/>
    <dgm:cxn modelId="{025880DB-762B-4C34-8BBF-7E2368CC936F}" type="presOf" srcId="{EDE6307C-3D97-4925-8981-B0B12F161484}" destId="{EBA08A6E-B003-46BC-B224-1C034D20D898}" srcOrd="1" destOrd="0" presId="urn:microsoft.com/office/officeart/2005/8/layout/orgChart1"/>
    <dgm:cxn modelId="{F8DF1BF9-E8E4-4861-995F-B67A6A4037F8}" type="presOf" srcId="{8C3C470A-5C98-4BB2-A7F9-AB6D67764B96}" destId="{6F85E417-7C10-4C30-9149-59DC325E810C}" srcOrd="0" destOrd="0" presId="urn:microsoft.com/office/officeart/2005/8/layout/orgChart1"/>
    <dgm:cxn modelId="{1D9975B0-CF24-4F21-8BE7-D8C93A938C70}" type="presOf" srcId="{CE9F8FA1-4483-4409-A32D-984D41E097B9}" destId="{60FAF3D8-780C-404F-98BC-D48D5FA56D96}" srcOrd="1" destOrd="0" presId="urn:microsoft.com/office/officeart/2005/8/layout/orgChart1"/>
    <dgm:cxn modelId="{7E7D1B77-5A4D-4CFE-B210-0960967AD098}" srcId="{36BDC46A-7E6E-49C6-9B36-427CFDD7CAF9}" destId="{08C717C4-B2CE-43EB-B8DC-60DF2EBF729C}" srcOrd="0" destOrd="0" parTransId="{D92A3956-D94A-4C22-A323-E430F729E2E4}" sibTransId="{79D8DFC1-C65E-4E31-B822-3FB39B74A1E2}"/>
    <dgm:cxn modelId="{877DDB1D-36C4-4A79-A8D8-CED128CA49B9}" type="presOf" srcId="{25B5F37A-4E85-4C2B-BCA3-74AFA0C76026}" destId="{3E60C8E5-A64D-40D3-A80A-AD423F2CF84F}" srcOrd="0" destOrd="0" presId="urn:microsoft.com/office/officeart/2005/8/layout/orgChart1"/>
    <dgm:cxn modelId="{3CD58A96-825B-4C13-AF89-3D5332685CD9}" srcId="{5196F10D-F7DF-41E8-8CCB-6B00C93C7F3D}" destId="{FF340466-380D-4BE5-974F-7AE39AF039A4}" srcOrd="0" destOrd="0" parTransId="{A5838586-0245-4026-BAFB-059C53C0A88B}" sibTransId="{D92726ED-981B-4918-A3B9-889F0E09D4F3}"/>
    <dgm:cxn modelId="{FB130130-D2AD-4E77-B40F-C2D6D774459C}" srcId="{BFB34D23-7484-40AE-BCF3-043964904CA9}" destId="{C786AD1E-E482-40B7-B7D0-A337A778373E}" srcOrd="0" destOrd="0" parTransId="{5C90F391-6876-466D-8700-2F87E118678B}" sibTransId="{C97F8A2D-8368-4C79-94E3-688618BBA6A1}"/>
    <dgm:cxn modelId="{D6F6C7B4-4A3A-46F0-B76D-FDD1A4020B70}" type="presOf" srcId="{9C806E26-4FEF-49E8-B97B-E18643ACC995}" destId="{C4847D5E-9458-4292-A588-88E697D4F257}" srcOrd="0" destOrd="0" presId="urn:microsoft.com/office/officeart/2005/8/layout/orgChart1"/>
    <dgm:cxn modelId="{148492B2-0174-4A3A-93FD-AC5707D0F6D4}" type="presOf" srcId="{08C717C4-B2CE-43EB-B8DC-60DF2EBF729C}" destId="{C49D3731-D45D-4250-B0FD-1E712EB8A4A8}" srcOrd="0" destOrd="0" presId="urn:microsoft.com/office/officeart/2005/8/layout/orgChart1"/>
    <dgm:cxn modelId="{C3C721AC-A439-4724-937F-26F39BDC80ED}" type="presOf" srcId="{EF55B506-18E7-44F6-BA2C-EB0031D854D7}" destId="{1E7E0234-5ADA-4401-BEA4-A7C52E7D6F83}" srcOrd="1" destOrd="0" presId="urn:microsoft.com/office/officeart/2005/8/layout/orgChart1"/>
    <dgm:cxn modelId="{500E1F99-990D-4700-934E-867EA2C56315}" type="presOf" srcId="{BFB34D23-7484-40AE-BCF3-043964904CA9}" destId="{ACC55158-CEED-42B0-A5B8-398B497D51F7}" srcOrd="1" destOrd="0" presId="urn:microsoft.com/office/officeart/2005/8/layout/orgChart1"/>
    <dgm:cxn modelId="{2909E567-9BD9-42FC-AC92-98409432BA7F}" type="presOf" srcId="{5D855F47-B398-4B8C-8B0A-C1CE360DB2D2}" destId="{3E5DCA15-340F-4DFE-979A-2633E172076F}" srcOrd="0" destOrd="0" presId="urn:microsoft.com/office/officeart/2005/8/layout/orgChart1"/>
    <dgm:cxn modelId="{302F8644-E5B8-41CA-A2D8-8D05D0E7F940}" type="presOf" srcId="{FF340466-380D-4BE5-974F-7AE39AF039A4}" destId="{14A58B2D-B8DC-4C6D-8FE5-22DFFB1426A4}" srcOrd="0" destOrd="0" presId="urn:microsoft.com/office/officeart/2005/8/layout/orgChart1"/>
    <dgm:cxn modelId="{09EC5DE2-CFC5-43A3-A3B3-987E84AC86B3}" srcId="{3B1B5951-2AB4-45A6-BEAE-8DE750A39FDF}" destId="{6F3324EE-1007-4277-9FD6-8C42590E6247}" srcOrd="0" destOrd="0" parTransId="{B6538CE8-02E5-43FB-AA4A-8F0535104CF7}" sibTransId="{4DDAC28E-1BBF-477E-B54E-3FC835DE877A}"/>
    <dgm:cxn modelId="{07FFB075-1B2C-46B9-9FBF-B87B17DFF576}" type="presOf" srcId="{968A8E52-306E-4F70-8380-911C078661E5}" destId="{62C53D4F-A69A-4F11-8D6B-5B7FDC817B55}" srcOrd="1" destOrd="0" presId="urn:microsoft.com/office/officeart/2005/8/layout/orgChart1"/>
    <dgm:cxn modelId="{C4F9224E-8CE8-46BC-A4C0-815D4EAD08F3}" type="presOf" srcId="{E04E6180-BCE5-439C-B02D-DA40616D7F66}" destId="{F0B23A05-0C8F-4199-B9F4-A7DACF16624B}" srcOrd="0" destOrd="0" presId="urn:microsoft.com/office/officeart/2005/8/layout/orgChart1"/>
    <dgm:cxn modelId="{E955A118-B41E-40DD-8FF1-243466231BBF}" type="presOf" srcId="{C0D6A254-6E75-4433-BD5D-B085C8526376}" destId="{3AF333C7-ED66-4B6B-B192-5936BE803071}" srcOrd="1" destOrd="0" presId="urn:microsoft.com/office/officeart/2005/8/layout/orgChart1"/>
    <dgm:cxn modelId="{EF321C10-CDC2-426A-B6F1-9961EF402AF8}" type="presOf" srcId="{B6C3F3C3-CE56-4830-A607-2DD1929696AB}" destId="{2E9BC7C5-7840-4A57-8BF4-2D8422F74938}" srcOrd="0" destOrd="0" presId="urn:microsoft.com/office/officeart/2005/8/layout/orgChart1"/>
    <dgm:cxn modelId="{3E198C3B-D8BC-46F2-8334-22D8CAEC112E}" type="presParOf" srcId="{6EA1B389-4CA4-4F77-BB4A-583719C8FFC9}" destId="{18D2E3FB-DB3A-4736-8402-A24D596B48BA}" srcOrd="0" destOrd="0" presId="urn:microsoft.com/office/officeart/2005/8/layout/orgChart1"/>
    <dgm:cxn modelId="{1639B3D8-FFB1-4FC0-8423-B96F7B2DBC8C}" type="presParOf" srcId="{18D2E3FB-DB3A-4736-8402-A24D596B48BA}" destId="{7A47C448-F6AA-4D67-A691-93C336789776}" srcOrd="0" destOrd="0" presId="urn:microsoft.com/office/officeart/2005/8/layout/orgChart1"/>
    <dgm:cxn modelId="{732DDD78-F6A4-4884-BB54-ED881BAE7C6D}" type="presParOf" srcId="{7A47C448-F6AA-4D67-A691-93C336789776}" destId="{290A45A6-0ABA-4A7D-83AD-EC965BD12C30}" srcOrd="0" destOrd="0" presId="urn:microsoft.com/office/officeart/2005/8/layout/orgChart1"/>
    <dgm:cxn modelId="{1517BDBC-CA2B-49D5-B130-CA4D5B7E0CDA}" type="presParOf" srcId="{7A47C448-F6AA-4D67-A691-93C336789776}" destId="{ACC55158-CEED-42B0-A5B8-398B497D51F7}" srcOrd="1" destOrd="0" presId="urn:microsoft.com/office/officeart/2005/8/layout/orgChart1"/>
    <dgm:cxn modelId="{AA90C2F5-D6A7-4720-927A-3C5AD1C9B099}" type="presParOf" srcId="{18D2E3FB-DB3A-4736-8402-A24D596B48BA}" destId="{59DA2260-FB08-4CAC-8ADF-3A8389059710}" srcOrd="1" destOrd="0" presId="urn:microsoft.com/office/officeart/2005/8/layout/orgChart1"/>
    <dgm:cxn modelId="{EDA3AC02-CCEE-4F97-BB57-AB89484AD82D}" type="presParOf" srcId="{59DA2260-FB08-4CAC-8ADF-3A8389059710}" destId="{4F2E5546-8D78-4516-B56A-6E87370C4F57}" srcOrd="0" destOrd="0" presId="urn:microsoft.com/office/officeart/2005/8/layout/orgChart1"/>
    <dgm:cxn modelId="{06DB6188-B9CD-4D57-9AA8-0F1467DA2C0E}" type="presParOf" srcId="{59DA2260-FB08-4CAC-8ADF-3A8389059710}" destId="{D6BC21F0-73B5-47F0-BF0D-EEA7CF751C0E}" srcOrd="1" destOrd="0" presId="urn:microsoft.com/office/officeart/2005/8/layout/orgChart1"/>
    <dgm:cxn modelId="{9E652B77-BEF3-4F97-B951-3207DF14CE0D}" type="presParOf" srcId="{D6BC21F0-73B5-47F0-BF0D-EEA7CF751C0E}" destId="{7D7E8CA3-A8C6-41E4-9A4D-C5AF72810662}" srcOrd="0" destOrd="0" presId="urn:microsoft.com/office/officeart/2005/8/layout/orgChart1"/>
    <dgm:cxn modelId="{A4F5514E-BC33-4B6C-97DC-46850209CABA}" type="presParOf" srcId="{7D7E8CA3-A8C6-41E4-9A4D-C5AF72810662}" destId="{CE693430-8B29-4314-9BD7-561090CB5654}" srcOrd="0" destOrd="0" presId="urn:microsoft.com/office/officeart/2005/8/layout/orgChart1"/>
    <dgm:cxn modelId="{64F0C5CC-FBE8-495B-B8D5-3FB3E46C6453}" type="presParOf" srcId="{7D7E8CA3-A8C6-41E4-9A4D-C5AF72810662}" destId="{158783DB-75AB-4E79-B319-7CDC16B07AC8}" srcOrd="1" destOrd="0" presId="urn:microsoft.com/office/officeart/2005/8/layout/orgChart1"/>
    <dgm:cxn modelId="{0E2B3E3B-0BDA-48CC-99B8-07851E4EE1FB}" type="presParOf" srcId="{D6BC21F0-73B5-47F0-BF0D-EEA7CF751C0E}" destId="{4E85A58A-2462-48A5-B0F4-7FB2787EEF05}" srcOrd="1" destOrd="0" presId="urn:microsoft.com/office/officeart/2005/8/layout/orgChart1"/>
    <dgm:cxn modelId="{25B98B54-2E59-43C3-B74B-506909493DC3}" type="presParOf" srcId="{4E85A58A-2462-48A5-B0F4-7FB2787EEF05}" destId="{B1A84597-3E35-412E-86CB-80C16DCCE01E}" srcOrd="0" destOrd="0" presId="urn:microsoft.com/office/officeart/2005/8/layout/orgChart1"/>
    <dgm:cxn modelId="{4C0A364C-4ED9-40D2-B8A3-6CC9CC7B1291}" type="presParOf" srcId="{4E85A58A-2462-48A5-B0F4-7FB2787EEF05}" destId="{C5905EE8-5476-4C70-958B-3375F7AB9913}" srcOrd="1" destOrd="0" presId="urn:microsoft.com/office/officeart/2005/8/layout/orgChart1"/>
    <dgm:cxn modelId="{AA22F3E1-5352-4A45-B4C9-2641EC43633F}" type="presParOf" srcId="{C5905EE8-5476-4C70-958B-3375F7AB9913}" destId="{D6570C5B-3AA2-4D86-9BB2-6F97E9E2B0AD}" srcOrd="0" destOrd="0" presId="urn:microsoft.com/office/officeart/2005/8/layout/orgChart1"/>
    <dgm:cxn modelId="{1B372D2F-A9D9-434A-94EC-3C1A0BC0AE72}" type="presParOf" srcId="{D6570C5B-3AA2-4D86-9BB2-6F97E9E2B0AD}" destId="{F0B23A05-0C8F-4199-B9F4-A7DACF16624B}" srcOrd="0" destOrd="0" presId="urn:microsoft.com/office/officeart/2005/8/layout/orgChart1"/>
    <dgm:cxn modelId="{D0EADCBF-CB94-465F-8722-D38081F521EE}" type="presParOf" srcId="{D6570C5B-3AA2-4D86-9BB2-6F97E9E2B0AD}" destId="{7357434C-1ADD-4036-B875-317132E2579E}" srcOrd="1" destOrd="0" presId="urn:microsoft.com/office/officeart/2005/8/layout/orgChart1"/>
    <dgm:cxn modelId="{6E13093B-2B11-482A-A83B-59A99E969363}" type="presParOf" srcId="{C5905EE8-5476-4C70-958B-3375F7AB9913}" destId="{7032A669-DC50-4E30-8BAE-3BF17EED505B}" srcOrd="1" destOrd="0" presId="urn:microsoft.com/office/officeart/2005/8/layout/orgChart1"/>
    <dgm:cxn modelId="{E8DCAFE7-19A1-4DBD-8070-4EBCA2A43263}" type="presParOf" srcId="{7032A669-DC50-4E30-8BAE-3BF17EED505B}" destId="{8B9329BA-A7E4-4D30-B7D3-6F9C76C8471F}" srcOrd="0" destOrd="0" presId="urn:microsoft.com/office/officeart/2005/8/layout/orgChart1"/>
    <dgm:cxn modelId="{E649018B-6FF0-495A-A64F-94B28C85BEB2}" type="presParOf" srcId="{7032A669-DC50-4E30-8BAE-3BF17EED505B}" destId="{5ACE5DDE-8AD3-4D51-900E-D4D31C82EFFE}" srcOrd="1" destOrd="0" presId="urn:microsoft.com/office/officeart/2005/8/layout/orgChart1"/>
    <dgm:cxn modelId="{C75A43D1-36BF-479F-ADB6-18B88B23F2D6}" type="presParOf" srcId="{5ACE5DDE-8AD3-4D51-900E-D4D31C82EFFE}" destId="{206E8526-6843-46E7-8916-537A7190610F}" srcOrd="0" destOrd="0" presId="urn:microsoft.com/office/officeart/2005/8/layout/orgChart1"/>
    <dgm:cxn modelId="{F36BB77C-26EC-48E7-BB1C-F88B9DF5F0FE}" type="presParOf" srcId="{206E8526-6843-46E7-8916-537A7190610F}" destId="{C4847D5E-9458-4292-A588-88E697D4F257}" srcOrd="0" destOrd="0" presId="urn:microsoft.com/office/officeart/2005/8/layout/orgChart1"/>
    <dgm:cxn modelId="{741F7DAD-6E1B-42C8-B10F-6EB3CF2F2286}" type="presParOf" srcId="{206E8526-6843-46E7-8916-537A7190610F}" destId="{9CDF0470-E128-4574-A703-44AC20A11484}" srcOrd="1" destOrd="0" presId="urn:microsoft.com/office/officeart/2005/8/layout/orgChart1"/>
    <dgm:cxn modelId="{C692DC84-AF13-432B-9002-E15EB81BEA8F}" type="presParOf" srcId="{5ACE5DDE-8AD3-4D51-900E-D4D31C82EFFE}" destId="{E1AC7BDE-E60B-490D-B8B6-1F981A7CAE9C}" srcOrd="1" destOrd="0" presId="urn:microsoft.com/office/officeart/2005/8/layout/orgChart1"/>
    <dgm:cxn modelId="{8E34F10D-E968-4BF3-85C0-E5CE2FF6DE99}" type="presParOf" srcId="{E1AC7BDE-E60B-490D-B8B6-1F981A7CAE9C}" destId="{3E5DCA15-340F-4DFE-979A-2633E172076F}" srcOrd="0" destOrd="0" presId="urn:microsoft.com/office/officeart/2005/8/layout/orgChart1"/>
    <dgm:cxn modelId="{D605B0AC-8D61-4950-A4F0-D0238BECB5DE}" type="presParOf" srcId="{E1AC7BDE-E60B-490D-B8B6-1F981A7CAE9C}" destId="{89331E13-59E4-4133-B152-513A5CA78E9C}" srcOrd="1" destOrd="0" presId="urn:microsoft.com/office/officeart/2005/8/layout/orgChart1"/>
    <dgm:cxn modelId="{4DB8DCD9-B077-4533-97BA-C0C61AE4C01A}" type="presParOf" srcId="{89331E13-59E4-4133-B152-513A5CA78E9C}" destId="{3E7DEAAA-9214-4D31-BB9A-543EFA86B090}" srcOrd="0" destOrd="0" presId="urn:microsoft.com/office/officeart/2005/8/layout/orgChart1"/>
    <dgm:cxn modelId="{DB69DED7-CF34-4A45-97E9-BA0E99BEAFEA}" type="presParOf" srcId="{3E7DEAAA-9214-4D31-BB9A-543EFA86B090}" destId="{043C10A6-82A7-4809-8EFA-571788CB60F0}" srcOrd="0" destOrd="0" presId="urn:microsoft.com/office/officeart/2005/8/layout/orgChart1"/>
    <dgm:cxn modelId="{00634F20-68DD-41C6-990E-2A29ACD987C3}" type="presParOf" srcId="{3E7DEAAA-9214-4D31-BB9A-543EFA86B090}" destId="{62C53D4F-A69A-4F11-8D6B-5B7FDC817B55}" srcOrd="1" destOrd="0" presId="urn:microsoft.com/office/officeart/2005/8/layout/orgChart1"/>
    <dgm:cxn modelId="{D94085D9-8E2B-4E38-814E-B56E53D0CC76}" type="presParOf" srcId="{89331E13-59E4-4133-B152-513A5CA78E9C}" destId="{0812F116-D205-43DD-AB48-C00591ABF08F}" srcOrd="1" destOrd="0" presId="urn:microsoft.com/office/officeart/2005/8/layout/orgChart1"/>
    <dgm:cxn modelId="{70E909DA-2129-459A-8300-82C852F067B5}" type="presParOf" srcId="{0812F116-D205-43DD-AB48-C00591ABF08F}" destId="{2E9BC7C5-7840-4A57-8BF4-2D8422F74938}" srcOrd="0" destOrd="0" presId="urn:microsoft.com/office/officeart/2005/8/layout/orgChart1"/>
    <dgm:cxn modelId="{95BADC88-125D-459A-A750-85B820DDF2FA}" type="presParOf" srcId="{0812F116-D205-43DD-AB48-C00591ABF08F}" destId="{2AC2EAF7-9022-49B2-ABF8-E19EDE04318D}" srcOrd="1" destOrd="0" presId="urn:microsoft.com/office/officeart/2005/8/layout/orgChart1"/>
    <dgm:cxn modelId="{BF60B934-3656-475F-8828-110BAA233602}" type="presParOf" srcId="{2AC2EAF7-9022-49B2-ABF8-E19EDE04318D}" destId="{3696CC30-4F55-47D3-A9AF-55DA5882F5BE}" srcOrd="0" destOrd="0" presId="urn:microsoft.com/office/officeart/2005/8/layout/orgChart1"/>
    <dgm:cxn modelId="{C1BDBB99-E451-45A1-8A53-A82EA4E097B6}" type="presParOf" srcId="{3696CC30-4F55-47D3-A9AF-55DA5882F5BE}" destId="{ED2EF2F8-9CF1-4B97-939E-892372A95A23}" srcOrd="0" destOrd="0" presId="urn:microsoft.com/office/officeart/2005/8/layout/orgChart1"/>
    <dgm:cxn modelId="{AA62053F-EFD2-4C43-AFB8-3EB0F870A589}" type="presParOf" srcId="{3696CC30-4F55-47D3-A9AF-55DA5882F5BE}" destId="{E6E05FF6-340B-4D24-9693-D65097E8E9DA}" srcOrd="1" destOrd="0" presId="urn:microsoft.com/office/officeart/2005/8/layout/orgChart1"/>
    <dgm:cxn modelId="{AAE1892A-FF8A-4EE4-8BEA-B4270DC87BE3}" type="presParOf" srcId="{2AC2EAF7-9022-49B2-ABF8-E19EDE04318D}" destId="{08DFB307-8255-4F44-9887-121FE592E5C6}" srcOrd="1" destOrd="0" presId="urn:microsoft.com/office/officeart/2005/8/layout/orgChart1"/>
    <dgm:cxn modelId="{CFE7CCD0-D0C1-4498-866F-90594E256BD3}" type="presParOf" srcId="{08DFB307-8255-4F44-9887-121FE592E5C6}" destId="{82BBCBEA-A432-4197-8588-FCDB73A9F974}" srcOrd="0" destOrd="0" presId="urn:microsoft.com/office/officeart/2005/8/layout/orgChart1"/>
    <dgm:cxn modelId="{F4953FF1-53FE-4ED8-9392-32E4A265831B}" type="presParOf" srcId="{08DFB307-8255-4F44-9887-121FE592E5C6}" destId="{28F1E3F0-6754-48C1-8F7D-77DD3DEA0CEA}" srcOrd="1" destOrd="0" presId="urn:microsoft.com/office/officeart/2005/8/layout/orgChart1"/>
    <dgm:cxn modelId="{E5FB8612-4B75-4200-8B2C-3B86829B4998}" type="presParOf" srcId="{28F1E3F0-6754-48C1-8F7D-77DD3DEA0CEA}" destId="{D6CF35D5-6ECF-4E35-BD81-76B48F603C73}" srcOrd="0" destOrd="0" presId="urn:microsoft.com/office/officeart/2005/8/layout/orgChart1"/>
    <dgm:cxn modelId="{FADAA32B-6227-49AE-B35F-199CFF7433F1}" type="presParOf" srcId="{D6CF35D5-6ECF-4E35-BD81-76B48F603C73}" destId="{BDE5B941-76CB-4DB2-84D4-E56FB365B279}" srcOrd="0" destOrd="0" presId="urn:microsoft.com/office/officeart/2005/8/layout/orgChart1"/>
    <dgm:cxn modelId="{F69DB80E-F07A-4447-A7B1-ED5A18ABCC72}" type="presParOf" srcId="{D6CF35D5-6ECF-4E35-BD81-76B48F603C73}" destId="{EBA08A6E-B003-46BC-B224-1C034D20D898}" srcOrd="1" destOrd="0" presId="urn:microsoft.com/office/officeart/2005/8/layout/orgChart1"/>
    <dgm:cxn modelId="{E105C826-82A3-42C6-9799-E6A4561BB7D4}" type="presParOf" srcId="{28F1E3F0-6754-48C1-8F7D-77DD3DEA0CEA}" destId="{32183A83-1FB3-479D-B634-7EEFF8EDE9E1}" srcOrd="1" destOrd="0" presId="urn:microsoft.com/office/officeart/2005/8/layout/orgChart1"/>
    <dgm:cxn modelId="{AE710C9A-81E1-4FA3-8F9F-F1DCFF2DAC4B}" type="presParOf" srcId="{32183A83-1FB3-479D-B634-7EEFF8EDE9E1}" destId="{63155355-D36B-4D67-96D6-80DF6EA8260C}" srcOrd="0" destOrd="0" presId="urn:microsoft.com/office/officeart/2005/8/layout/orgChart1"/>
    <dgm:cxn modelId="{9C5B6C9D-F0CE-4F81-96FC-33CE67B01D69}" type="presParOf" srcId="{32183A83-1FB3-479D-B634-7EEFF8EDE9E1}" destId="{E18216B6-FFD4-4A07-B69F-1229A8E342D6}" srcOrd="1" destOrd="0" presId="urn:microsoft.com/office/officeart/2005/8/layout/orgChart1"/>
    <dgm:cxn modelId="{EB2BA5BC-B2E1-45B9-A5AF-6156C6F99D53}" type="presParOf" srcId="{E18216B6-FFD4-4A07-B69F-1229A8E342D6}" destId="{3E5E9B04-AF53-4284-A386-3420C142B1EF}" srcOrd="0" destOrd="0" presId="urn:microsoft.com/office/officeart/2005/8/layout/orgChart1"/>
    <dgm:cxn modelId="{2C656ACD-57E4-43D0-924D-399C7C97D06B}" type="presParOf" srcId="{3E5E9B04-AF53-4284-A386-3420C142B1EF}" destId="{B257DE1E-6BBE-4BA2-94BF-BA253678CF84}" srcOrd="0" destOrd="0" presId="urn:microsoft.com/office/officeart/2005/8/layout/orgChart1"/>
    <dgm:cxn modelId="{2985670E-F25B-449F-9663-5498F18F50DC}" type="presParOf" srcId="{3E5E9B04-AF53-4284-A386-3420C142B1EF}" destId="{3AF333C7-ED66-4B6B-B192-5936BE803071}" srcOrd="1" destOrd="0" presId="urn:microsoft.com/office/officeart/2005/8/layout/orgChart1"/>
    <dgm:cxn modelId="{83AAB376-1FC2-4EBE-A25D-12F7E5B16C63}" type="presParOf" srcId="{E18216B6-FFD4-4A07-B69F-1229A8E342D6}" destId="{5F697C5C-24A9-4995-BFAC-1B6C4105729B}" srcOrd="1" destOrd="0" presId="urn:microsoft.com/office/officeart/2005/8/layout/orgChart1"/>
    <dgm:cxn modelId="{562F38E3-DE46-4F8C-946B-E79EF27C5F04}" type="presParOf" srcId="{E18216B6-FFD4-4A07-B69F-1229A8E342D6}" destId="{C60E9647-903E-4C1C-9467-BC03D18B98FB}" srcOrd="2" destOrd="0" presId="urn:microsoft.com/office/officeart/2005/8/layout/orgChart1"/>
    <dgm:cxn modelId="{C25FC609-76F7-4EED-AD6B-83F9FAAD336F}" type="presParOf" srcId="{28F1E3F0-6754-48C1-8F7D-77DD3DEA0CEA}" destId="{74F81D18-5441-4B7D-A760-A16F4AA247EF}" srcOrd="2" destOrd="0" presId="urn:microsoft.com/office/officeart/2005/8/layout/orgChart1"/>
    <dgm:cxn modelId="{FA2CA83E-7DD3-499F-A83F-CE3FAF4723BA}" type="presParOf" srcId="{2AC2EAF7-9022-49B2-ABF8-E19EDE04318D}" destId="{0DE93391-3592-420A-92B5-7B1513690E33}" srcOrd="2" destOrd="0" presId="urn:microsoft.com/office/officeart/2005/8/layout/orgChart1"/>
    <dgm:cxn modelId="{B685E21C-959C-4F83-BE68-FD0BB673D6EA}" type="presParOf" srcId="{89331E13-59E4-4133-B152-513A5CA78E9C}" destId="{F1BC2086-0F43-4CC6-A6D4-B5EE47D214DE}" srcOrd="2" destOrd="0" presId="urn:microsoft.com/office/officeart/2005/8/layout/orgChart1"/>
    <dgm:cxn modelId="{3A5ADEB7-0A05-4930-A694-D6096C2F180A}" type="presParOf" srcId="{E1AC7BDE-E60B-490D-B8B6-1F981A7CAE9C}" destId="{EA03786E-8BA7-4E10-AB96-4BD8B010B2F1}" srcOrd="2" destOrd="0" presId="urn:microsoft.com/office/officeart/2005/8/layout/orgChart1"/>
    <dgm:cxn modelId="{A3E86A14-20B2-49F7-912C-4F351572ABAF}" type="presParOf" srcId="{E1AC7BDE-E60B-490D-B8B6-1F981A7CAE9C}" destId="{8AB039D5-54F7-4844-92B5-43A84F93F5EB}" srcOrd="3" destOrd="0" presId="urn:microsoft.com/office/officeart/2005/8/layout/orgChart1"/>
    <dgm:cxn modelId="{139D7360-D564-4D83-92BD-835CACE7A3B0}" type="presParOf" srcId="{8AB039D5-54F7-4844-92B5-43A84F93F5EB}" destId="{D73B9D7D-8C90-43CF-BFD0-FDA926D04AD9}" srcOrd="0" destOrd="0" presId="urn:microsoft.com/office/officeart/2005/8/layout/orgChart1"/>
    <dgm:cxn modelId="{3FDCD6AC-1D29-4B2D-AD89-AA86890FB75E}" type="presParOf" srcId="{D73B9D7D-8C90-43CF-BFD0-FDA926D04AD9}" destId="{412B5C47-1199-42D1-A082-8FF537FDD6AE}" srcOrd="0" destOrd="0" presId="urn:microsoft.com/office/officeart/2005/8/layout/orgChart1"/>
    <dgm:cxn modelId="{CC67576B-8F37-4582-8E24-4123A4B4DADE}" type="presParOf" srcId="{D73B9D7D-8C90-43CF-BFD0-FDA926D04AD9}" destId="{3FB87F82-94F8-472B-9995-30414AD3D0FC}" srcOrd="1" destOrd="0" presId="urn:microsoft.com/office/officeart/2005/8/layout/orgChart1"/>
    <dgm:cxn modelId="{A29821C8-EB0C-4AA1-AFF9-BECD0D1169BA}" type="presParOf" srcId="{8AB039D5-54F7-4844-92B5-43A84F93F5EB}" destId="{3F546002-725A-43DF-9669-2499997C570E}" srcOrd="1" destOrd="0" presId="urn:microsoft.com/office/officeart/2005/8/layout/orgChart1"/>
    <dgm:cxn modelId="{B79AB8BE-0ED5-4B36-90FD-1C93B10E1E3C}" type="presParOf" srcId="{3F546002-725A-43DF-9669-2499997C570E}" destId="{C6B34EF8-CADE-417C-BBBB-7A2C976259AB}" srcOrd="0" destOrd="0" presId="urn:microsoft.com/office/officeart/2005/8/layout/orgChart1"/>
    <dgm:cxn modelId="{A7EE3EC7-3E51-4AB7-9DF7-A1C91AD28F4A}" type="presParOf" srcId="{3F546002-725A-43DF-9669-2499997C570E}" destId="{F0475B74-D4D7-4569-9BE9-54BB45CC36F9}" srcOrd="1" destOrd="0" presId="urn:microsoft.com/office/officeart/2005/8/layout/orgChart1"/>
    <dgm:cxn modelId="{FC41A3DD-A2C7-4782-9783-F983217638C0}" type="presParOf" srcId="{F0475B74-D4D7-4569-9BE9-54BB45CC36F9}" destId="{9FE2DCD5-3A8F-41A9-928C-1898EFD88F2E}" srcOrd="0" destOrd="0" presId="urn:microsoft.com/office/officeart/2005/8/layout/orgChart1"/>
    <dgm:cxn modelId="{08FEB833-3CC9-4907-A14E-96E7CB532BA2}" type="presParOf" srcId="{9FE2DCD5-3A8F-41A9-928C-1898EFD88F2E}" destId="{14A58B2D-B8DC-4C6D-8FE5-22DFFB1426A4}" srcOrd="0" destOrd="0" presId="urn:microsoft.com/office/officeart/2005/8/layout/orgChart1"/>
    <dgm:cxn modelId="{5C74CB37-816F-41F5-B7A2-4E3484138FBE}" type="presParOf" srcId="{9FE2DCD5-3A8F-41A9-928C-1898EFD88F2E}" destId="{615D7D6D-20D4-46F4-93C3-E5ED6FEF0607}" srcOrd="1" destOrd="0" presId="urn:microsoft.com/office/officeart/2005/8/layout/orgChart1"/>
    <dgm:cxn modelId="{EFAE7790-4FE4-4A37-8F9C-574464E9CA8F}" type="presParOf" srcId="{F0475B74-D4D7-4569-9BE9-54BB45CC36F9}" destId="{BF6E3713-DBA7-4A85-92C6-6D98603C0575}" srcOrd="1" destOrd="0" presId="urn:microsoft.com/office/officeart/2005/8/layout/orgChart1"/>
    <dgm:cxn modelId="{12E36FE8-7FA9-4F78-B800-C398D01BB0B5}" type="presParOf" srcId="{BF6E3713-DBA7-4A85-92C6-6D98603C0575}" destId="{618F0156-A19F-402A-A051-4A69A215B4B7}" srcOrd="0" destOrd="0" presId="urn:microsoft.com/office/officeart/2005/8/layout/orgChart1"/>
    <dgm:cxn modelId="{27D297FF-CF63-4E1E-A9F3-951975DC33B8}" type="presParOf" srcId="{BF6E3713-DBA7-4A85-92C6-6D98603C0575}" destId="{2C15B91B-479A-4582-A00F-ED69B9AC07F1}" srcOrd="1" destOrd="0" presId="urn:microsoft.com/office/officeart/2005/8/layout/orgChart1"/>
    <dgm:cxn modelId="{471276C0-8296-43AF-94AC-912B97C08A59}" type="presParOf" srcId="{2C15B91B-479A-4582-A00F-ED69B9AC07F1}" destId="{35FA661C-5E13-4C2A-85DC-48A7B5EDA598}" srcOrd="0" destOrd="0" presId="urn:microsoft.com/office/officeart/2005/8/layout/orgChart1"/>
    <dgm:cxn modelId="{EFE3D8B8-AD44-4DF5-9B1E-BB998071FE9E}" type="presParOf" srcId="{35FA661C-5E13-4C2A-85DC-48A7B5EDA598}" destId="{49D8D81A-EB58-4455-B515-D88BDFFF2A27}" srcOrd="0" destOrd="0" presId="urn:microsoft.com/office/officeart/2005/8/layout/orgChart1"/>
    <dgm:cxn modelId="{F0C95040-2070-486D-8BE8-BA7749241BA8}" type="presParOf" srcId="{35FA661C-5E13-4C2A-85DC-48A7B5EDA598}" destId="{B76EC650-2FE2-4B4A-ACD0-F19EE38C5B11}" srcOrd="1" destOrd="0" presId="urn:microsoft.com/office/officeart/2005/8/layout/orgChart1"/>
    <dgm:cxn modelId="{1B8C95C0-06CF-4C09-B970-DEEDD76E8A38}" type="presParOf" srcId="{2C15B91B-479A-4582-A00F-ED69B9AC07F1}" destId="{A63630C0-865B-4426-89CD-3CFECFA4D129}" srcOrd="1" destOrd="0" presId="urn:microsoft.com/office/officeart/2005/8/layout/orgChart1"/>
    <dgm:cxn modelId="{B4E27F22-B953-45E0-943B-9E49B4532DA9}" type="presParOf" srcId="{A63630C0-865B-4426-89CD-3CFECFA4D129}" destId="{1BE747C2-4425-4997-A131-9CE40BD1586D}" srcOrd="0" destOrd="0" presId="urn:microsoft.com/office/officeart/2005/8/layout/orgChart1"/>
    <dgm:cxn modelId="{8852129E-8FEA-44A0-BB3B-CCE1910DE3B3}" type="presParOf" srcId="{A63630C0-865B-4426-89CD-3CFECFA4D129}" destId="{A2C0E94E-8A6D-481D-B498-BC7AF7B5639B}" srcOrd="1" destOrd="0" presId="urn:microsoft.com/office/officeart/2005/8/layout/orgChart1"/>
    <dgm:cxn modelId="{2520FC8A-65C6-4AF4-A33B-0DAF9BB5FF47}" type="presParOf" srcId="{A2C0E94E-8A6D-481D-B498-BC7AF7B5639B}" destId="{7B6C85ED-4322-43EF-BF7F-95AB4A35D85F}" srcOrd="0" destOrd="0" presId="urn:microsoft.com/office/officeart/2005/8/layout/orgChart1"/>
    <dgm:cxn modelId="{B16424B3-E7DD-451F-9FB6-CA106BBC1CCE}" type="presParOf" srcId="{7B6C85ED-4322-43EF-BF7F-95AB4A35D85F}" destId="{3E60C8E5-A64D-40D3-A80A-AD423F2CF84F}" srcOrd="0" destOrd="0" presId="urn:microsoft.com/office/officeart/2005/8/layout/orgChart1"/>
    <dgm:cxn modelId="{7A4F594D-2F8B-49D2-AFB9-76E9BF28FE51}" type="presParOf" srcId="{7B6C85ED-4322-43EF-BF7F-95AB4A35D85F}" destId="{35669742-1659-48A0-BCA0-C9E25DA100B5}" srcOrd="1" destOrd="0" presId="urn:microsoft.com/office/officeart/2005/8/layout/orgChart1"/>
    <dgm:cxn modelId="{2873AA74-53E4-477A-813C-A27F0154382E}" type="presParOf" srcId="{A2C0E94E-8A6D-481D-B498-BC7AF7B5639B}" destId="{CD5FA241-AEB0-4633-A92C-C31044EDBE25}" srcOrd="1" destOrd="0" presId="urn:microsoft.com/office/officeart/2005/8/layout/orgChart1"/>
    <dgm:cxn modelId="{EF380533-CF24-49DF-9D20-8549EB03E214}" type="presParOf" srcId="{A2C0E94E-8A6D-481D-B498-BC7AF7B5639B}" destId="{7D5EB1EA-629D-4A4C-B7D0-935E7C5E37C7}" srcOrd="2" destOrd="0" presId="urn:microsoft.com/office/officeart/2005/8/layout/orgChart1"/>
    <dgm:cxn modelId="{2C96892E-D97F-4F70-897E-5E8B3840BA50}" type="presParOf" srcId="{A63630C0-865B-4426-89CD-3CFECFA4D129}" destId="{EA39F740-8919-4BC1-904F-2561FA49FE7C}" srcOrd="2" destOrd="0" presId="urn:microsoft.com/office/officeart/2005/8/layout/orgChart1"/>
    <dgm:cxn modelId="{4B7C8F2F-887D-4570-A4BC-2F1E817F5462}" type="presParOf" srcId="{A63630C0-865B-4426-89CD-3CFECFA4D129}" destId="{7DECD4FE-DD13-47DD-B840-582F1F371336}" srcOrd="3" destOrd="0" presId="urn:microsoft.com/office/officeart/2005/8/layout/orgChart1"/>
    <dgm:cxn modelId="{463A97FF-54CE-4D17-9E1F-55061777CDB4}" type="presParOf" srcId="{7DECD4FE-DD13-47DD-B840-582F1F371336}" destId="{E83A4599-3832-43DC-8CA1-2A4B20A4F92C}" srcOrd="0" destOrd="0" presId="urn:microsoft.com/office/officeart/2005/8/layout/orgChart1"/>
    <dgm:cxn modelId="{0AC6655E-C3AC-4D7E-BF43-BFF7EB30EEF7}" type="presParOf" srcId="{E83A4599-3832-43DC-8CA1-2A4B20A4F92C}" destId="{ACEAC103-2E1A-4F82-BA2E-94C1B44DFB69}" srcOrd="0" destOrd="0" presId="urn:microsoft.com/office/officeart/2005/8/layout/orgChart1"/>
    <dgm:cxn modelId="{15BB8F14-9C63-49DA-94AD-529F483DAD67}" type="presParOf" srcId="{E83A4599-3832-43DC-8CA1-2A4B20A4F92C}" destId="{60FAF3D8-780C-404F-98BC-D48D5FA56D96}" srcOrd="1" destOrd="0" presId="urn:microsoft.com/office/officeart/2005/8/layout/orgChart1"/>
    <dgm:cxn modelId="{07E49AFF-D595-4707-A8FA-23C84C4C6188}" type="presParOf" srcId="{7DECD4FE-DD13-47DD-B840-582F1F371336}" destId="{711B188A-FF62-4BC1-A1BB-20EDB88A934E}" srcOrd="1" destOrd="0" presId="urn:microsoft.com/office/officeart/2005/8/layout/orgChart1"/>
    <dgm:cxn modelId="{F3696388-D4D5-4071-A8F1-735AA2190D7D}" type="presParOf" srcId="{7DECD4FE-DD13-47DD-B840-582F1F371336}" destId="{44F0A430-6124-4DAC-91F4-E80BA1712429}" srcOrd="2" destOrd="0" presId="urn:microsoft.com/office/officeart/2005/8/layout/orgChart1"/>
    <dgm:cxn modelId="{24F60C11-910A-4207-9A4A-A0D83E84AE75}" type="presParOf" srcId="{2C15B91B-479A-4582-A00F-ED69B9AC07F1}" destId="{DFDF1F89-C6B2-43E6-94A7-D2419D9E57B0}" srcOrd="2" destOrd="0" presId="urn:microsoft.com/office/officeart/2005/8/layout/orgChart1"/>
    <dgm:cxn modelId="{1045BE50-2BCC-4D9B-8C97-17DC83AC5D2F}" type="presParOf" srcId="{F0475B74-D4D7-4569-9BE9-54BB45CC36F9}" destId="{41E7BB46-8A1D-4062-B2FF-EF7E0EBB4ED2}" srcOrd="2" destOrd="0" presId="urn:microsoft.com/office/officeart/2005/8/layout/orgChart1"/>
    <dgm:cxn modelId="{BDB51B78-F6ED-4CC7-AFC1-B484A47BA3DD}" type="presParOf" srcId="{8AB039D5-54F7-4844-92B5-43A84F93F5EB}" destId="{FFF5B7E4-1223-45CF-8880-0B647407B9B9}" srcOrd="2" destOrd="0" presId="urn:microsoft.com/office/officeart/2005/8/layout/orgChart1"/>
    <dgm:cxn modelId="{C9A82AD8-ED54-48E9-BC7B-FE65E97654C8}" type="presParOf" srcId="{5ACE5DDE-8AD3-4D51-900E-D4D31C82EFFE}" destId="{B90D79FF-D9F1-4668-B107-B5C36D27B172}" srcOrd="2" destOrd="0" presId="urn:microsoft.com/office/officeart/2005/8/layout/orgChart1"/>
    <dgm:cxn modelId="{3BF4E4FB-D53F-4A64-8BE6-71B76B0E9C6A}" type="presParOf" srcId="{C5905EE8-5476-4C70-958B-3375F7AB9913}" destId="{2CC1AE87-D05E-43CD-A488-9E49787CA1BE}" srcOrd="2" destOrd="0" presId="urn:microsoft.com/office/officeart/2005/8/layout/orgChart1"/>
    <dgm:cxn modelId="{6A3C49A2-2F20-48C0-A36C-2570DD1DF7BA}" type="presParOf" srcId="{D6BC21F0-73B5-47F0-BF0D-EEA7CF751C0E}" destId="{ADBA5BC2-58A2-4471-A43C-95F118DEC942}" srcOrd="2" destOrd="0" presId="urn:microsoft.com/office/officeart/2005/8/layout/orgChart1"/>
    <dgm:cxn modelId="{F64E01DA-5524-43BB-A9D5-1F61CE9E9825}" type="presParOf" srcId="{59DA2260-FB08-4CAC-8ADF-3A8389059710}" destId="{118B1ABA-06A9-4221-859A-F41A9D350558}" srcOrd="2" destOrd="0" presId="urn:microsoft.com/office/officeart/2005/8/layout/orgChart1"/>
    <dgm:cxn modelId="{61A61894-5881-41B8-8006-563E6DF934AF}" type="presParOf" srcId="{59DA2260-FB08-4CAC-8ADF-3A8389059710}" destId="{22E94427-80F5-42D1-8690-3E3B8FF5724B}" srcOrd="3" destOrd="0" presId="urn:microsoft.com/office/officeart/2005/8/layout/orgChart1"/>
    <dgm:cxn modelId="{95C86EDB-9229-4574-BEEF-2CD0976249DE}" type="presParOf" srcId="{22E94427-80F5-42D1-8690-3E3B8FF5724B}" destId="{0414960E-A121-41A6-97C7-DDD93FA70377}" srcOrd="0" destOrd="0" presId="urn:microsoft.com/office/officeart/2005/8/layout/orgChart1"/>
    <dgm:cxn modelId="{E9DD1784-C265-470E-9598-B15AD8B048F3}" type="presParOf" srcId="{0414960E-A121-41A6-97C7-DDD93FA70377}" destId="{3AA596B9-6E3D-4FC6-9320-AD467D982883}" srcOrd="0" destOrd="0" presId="urn:microsoft.com/office/officeart/2005/8/layout/orgChart1"/>
    <dgm:cxn modelId="{4AECCCFC-BE92-4EE9-B208-451AD044646E}" type="presParOf" srcId="{0414960E-A121-41A6-97C7-DDD93FA70377}" destId="{4DB0BF0F-29BB-4756-B9D2-825062A6EA6D}" srcOrd="1" destOrd="0" presId="urn:microsoft.com/office/officeart/2005/8/layout/orgChart1"/>
    <dgm:cxn modelId="{0ADA1113-AC4C-4C8A-9417-7E385F1807E8}" type="presParOf" srcId="{22E94427-80F5-42D1-8690-3E3B8FF5724B}" destId="{C913377D-DCAB-4183-87EA-A804BF66BE77}" srcOrd="1" destOrd="0" presId="urn:microsoft.com/office/officeart/2005/8/layout/orgChart1"/>
    <dgm:cxn modelId="{B3604F94-CCBA-4B84-B84C-11A83D5C07C9}" type="presParOf" srcId="{C913377D-DCAB-4183-87EA-A804BF66BE77}" destId="{901177E0-5C09-4E75-B084-5BB01D815055}" srcOrd="0" destOrd="0" presId="urn:microsoft.com/office/officeart/2005/8/layout/orgChart1"/>
    <dgm:cxn modelId="{2C309264-A781-40D1-B7F4-BCD004740A51}" type="presParOf" srcId="{C913377D-DCAB-4183-87EA-A804BF66BE77}" destId="{1481F255-5C81-46E0-A058-6F87A72EDB8A}" srcOrd="1" destOrd="0" presId="urn:microsoft.com/office/officeart/2005/8/layout/orgChart1"/>
    <dgm:cxn modelId="{52E8E1D0-982F-44DA-933E-5716B9A5BA9D}" type="presParOf" srcId="{1481F255-5C81-46E0-A058-6F87A72EDB8A}" destId="{09DBFEA6-9BF9-4F2A-94C9-E88D8F42CC9E}" srcOrd="0" destOrd="0" presId="urn:microsoft.com/office/officeart/2005/8/layout/orgChart1"/>
    <dgm:cxn modelId="{2CBBB4AE-698E-445D-91D9-D0A21941F3E0}" type="presParOf" srcId="{09DBFEA6-9BF9-4F2A-94C9-E88D8F42CC9E}" destId="{316D953C-CB9B-425B-B8CC-424B40E6352B}" srcOrd="0" destOrd="0" presId="urn:microsoft.com/office/officeart/2005/8/layout/orgChart1"/>
    <dgm:cxn modelId="{072FA09A-F2FE-44F9-99CC-78D3A80E624E}" type="presParOf" srcId="{09DBFEA6-9BF9-4F2A-94C9-E88D8F42CC9E}" destId="{F387DFA8-3831-4811-BAEE-6658748A8927}" srcOrd="1" destOrd="0" presId="urn:microsoft.com/office/officeart/2005/8/layout/orgChart1"/>
    <dgm:cxn modelId="{7C719619-5161-42B6-8C90-A10B598D5EBB}" type="presParOf" srcId="{1481F255-5C81-46E0-A058-6F87A72EDB8A}" destId="{DBDB7C41-5B11-4F27-ADA8-A329FC0EC9D1}" srcOrd="1" destOrd="0" presId="urn:microsoft.com/office/officeart/2005/8/layout/orgChart1"/>
    <dgm:cxn modelId="{354CA124-0F9D-4729-B4A7-C0B2592F4D82}" type="presParOf" srcId="{DBDB7C41-5B11-4F27-ADA8-A329FC0EC9D1}" destId="{37725A34-C6FC-44B7-A0E5-EF6FD1376491}" srcOrd="0" destOrd="0" presId="urn:microsoft.com/office/officeart/2005/8/layout/orgChart1"/>
    <dgm:cxn modelId="{57183AC3-416E-4AA4-906A-0C33C9A3D1A7}" type="presParOf" srcId="{DBDB7C41-5B11-4F27-ADA8-A329FC0EC9D1}" destId="{0036733B-7E67-41BC-83B3-182440AC8B30}" srcOrd="1" destOrd="0" presId="urn:microsoft.com/office/officeart/2005/8/layout/orgChart1"/>
    <dgm:cxn modelId="{51EB0768-7AA0-49C0-84B4-D0F57FAB48DA}" type="presParOf" srcId="{0036733B-7E67-41BC-83B3-182440AC8B30}" destId="{AD3B627D-B271-4F15-AD6F-61EC8BF92EB8}" srcOrd="0" destOrd="0" presId="urn:microsoft.com/office/officeart/2005/8/layout/orgChart1"/>
    <dgm:cxn modelId="{9194CD1D-33AB-4766-92CD-16EB862608C1}" type="presParOf" srcId="{AD3B627D-B271-4F15-AD6F-61EC8BF92EB8}" destId="{AFA0DD3C-1123-4218-9CC1-BB98043A4708}" srcOrd="0" destOrd="0" presId="urn:microsoft.com/office/officeart/2005/8/layout/orgChart1"/>
    <dgm:cxn modelId="{C5675A32-A65D-4392-A806-68E75602DA04}" type="presParOf" srcId="{AD3B627D-B271-4F15-AD6F-61EC8BF92EB8}" destId="{34C31C42-2E91-4EA2-BC0B-5BCCAC8BE171}" srcOrd="1" destOrd="0" presId="urn:microsoft.com/office/officeart/2005/8/layout/orgChart1"/>
    <dgm:cxn modelId="{4CFC65FF-4F12-4D50-B6C9-8737B9ADE853}" type="presParOf" srcId="{0036733B-7E67-41BC-83B3-182440AC8B30}" destId="{21845B22-92D3-4C18-9A0F-66625CF35B0C}" srcOrd="1" destOrd="0" presId="urn:microsoft.com/office/officeart/2005/8/layout/orgChart1"/>
    <dgm:cxn modelId="{AD982B8D-24A5-4E2C-8B89-FC3213F8E1A3}" type="presParOf" srcId="{21845B22-92D3-4C18-9A0F-66625CF35B0C}" destId="{2C4C07CC-12A1-41F4-8C63-A9F32F2D07E4}" srcOrd="0" destOrd="0" presId="urn:microsoft.com/office/officeart/2005/8/layout/orgChart1"/>
    <dgm:cxn modelId="{82C4182F-345B-4139-BFCB-D4030BC2C0C1}" type="presParOf" srcId="{21845B22-92D3-4C18-9A0F-66625CF35B0C}" destId="{AB0C8100-0130-4A7F-9860-E720BB27CB79}" srcOrd="1" destOrd="0" presId="urn:microsoft.com/office/officeart/2005/8/layout/orgChart1"/>
    <dgm:cxn modelId="{69A2DB48-8E83-410C-80F5-044900C23AE6}" type="presParOf" srcId="{AB0C8100-0130-4A7F-9860-E720BB27CB79}" destId="{74ADF9DA-0AC8-42D4-AB85-60A3D2AB6060}" srcOrd="0" destOrd="0" presId="urn:microsoft.com/office/officeart/2005/8/layout/orgChart1"/>
    <dgm:cxn modelId="{4ED19C8C-6466-4156-8C17-5AC60FD4C109}" type="presParOf" srcId="{74ADF9DA-0AC8-42D4-AB85-60A3D2AB6060}" destId="{6F85E417-7C10-4C30-9149-59DC325E810C}" srcOrd="0" destOrd="0" presId="urn:microsoft.com/office/officeart/2005/8/layout/orgChart1"/>
    <dgm:cxn modelId="{2FB753E5-3DEC-4DC8-AB2F-2BEA36E54E7A}" type="presParOf" srcId="{74ADF9DA-0AC8-42D4-AB85-60A3D2AB6060}" destId="{F19FE86A-8CED-49E5-96C3-BA48BBA91428}" srcOrd="1" destOrd="0" presId="urn:microsoft.com/office/officeart/2005/8/layout/orgChart1"/>
    <dgm:cxn modelId="{4EA0EE88-2DC6-4B83-A7FE-172907E8F878}" type="presParOf" srcId="{AB0C8100-0130-4A7F-9860-E720BB27CB79}" destId="{BDE8D754-9CFE-4497-8FF0-0C8A99535433}" srcOrd="1" destOrd="0" presId="urn:microsoft.com/office/officeart/2005/8/layout/orgChart1"/>
    <dgm:cxn modelId="{DE89C35C-F2CC-445B-942A-1A519E34E1ED}" type="presParOf" srcId="{BDE8D754-9CFE-4497-8FF0-0C8A99535433}" destId="{AAE2418C-3CA7-4620-B405-57878A89C06D}" srcOrd="0" destOrd="0" presId="urn:microsoft.com/office/officeart/2005/8/layout/orgChart1"/>
    <dgm:cxn modelId="{96E510AC-F94D-4375-86A2-47F3062760F0}" type="presParOf" srcId="{BDE8D754-9CFE-4497-8FF0-0C8A99535433}" destId="{5CE7E5A7-75DC-4AFA-BB27-0A3DF885CDEB}" srcOrd="1" destOrd="0" presId="urn:microsoft.com/office/officeart/2005/8/layout/orgChart1"/>
    <dgm:cxn modelId="{1D2818C2-E033-46E8-9DB5-FF5F8C2E741E}" type="presParOf" srcId="{5CE7E5A7-75DC-4AFA-BB27-0A3DF885CDEB}" destId="{68B855EF-907C-49D8-A541-38239CE7BE69}" srcOrd="0" destOrd="0" presId="urn:microsoft.com/office/officeart/2005/8/layout/orgChart1"/>
    <dgm:cxn modelId="{2FB55529-B4CD-4F62-92AF-54349D436EEF}" type="presParOf" srcId="{68B855EF-907C-49D8-A541-38239CE7BE69}" destId="{8B523021-CC69-40D0-B974-B258D2263BE5}" srcOrd="0" destOrd="0" presId="urn:microsoft.com/office/officeart/2005/8/layout/orgChart1"/>
    <dgm:cxn modelId="{D8CD521B-3B1A-4338-B46B-3578C54BC986}" type="presParOf" srcId="{68B855EF-907C-49D8-A541-38239CE7BE69}" destId="{1E7E0234-5ADA-4401-BEA4-A7C52E7D6F83}" srcOrd="1" destOrd="0" presId="urn:microsoft.com/office/officeart/2005/8/layout/orgChart1"/>
    <dgm:cxn modelId="{F71E8BD7-DC1E-4C2F-9C20-0D761D18A6EC}" type="presParOf" srcId="{5CE7E5A7-75DC-4AFA-BB27-0A3DF885CDEB}" destId="{E91B5C65-E526-4DAA-9090-15C52C442D87}" srcOrd="1" destOrd="0" presId="urn:microsoft.com/office/officeart/2005/8/layout/orgChart1"/>
    <dgm:cxn modelId="{C78098D7-157D-418E-9F9D-D4FEB7E20381}" type="presParOf" srcId="{5CE7E5A7-75DC-4AFA-BB27-0A3DF885CDEB}" destId="{787AF699-01B2-4A61-B16D-BA53100D0A1A}" srcOrd="2" destOrd="0" presId="urn:microsoft.com/office/officeart/2005/8/layout/orgChart1"/>
    <dgm:cxn modelId="{D698CA0E-44DF-4600-984C-EA4E5A98D2F4}" type="presParOf" srcId="{AB0C8100-0130-4A7F-9860-E720BB27CB79}" destId="{3B50194E-C1F8-4C4E-96F9-99B79AE9CDB8}" srcOrd="2" destOrd="0" presId="urn:microsoft.com/office/officeart/2005/8/layout/orgChart1"/>
    <dgm:cxn modelId="{02B35717-8E35-4722-9EB8-A09BF7DA09DF}" type="presParOf" srcId="{0036733B-7E67-41BC-83B3-182440AC8B30}" destId="{674B38BB-F3AB-4BF1-B359-F31974CA4BB8}" srcOrd="2" destOrd="0" presId="urn:microsoft.com/office/officeart/2005/8/layout/orgChart1"/>
    <dgm:cxn modelId="{BA0E41C4-702C-4BA8-8C7D-40F6137CD747}" type="presParOf" srcId="{1481F255-5C81-46E0-A058-6F87A72EDB8A}" destId="{AE6E546E-0B59-49FA-A73F-297768FB6926}" srcOrd="2" destOrd="0" presId="urn:microsoft.com/office/officeart/2005/8/layout/orgChart1"/>
    <dgm:cxn modelId="{70EA3E38-8817-45FD-9CC5-BE9D261A89D4}" type="presParOf" srcId="{22E94427-80F5-42D1-8690-3E3B8FF5724B}" destId="{B80C575E-06CC-45C1-8A8D-4E8E84E2CAFD}" srcOrd="2" destOrd="0" presId="urn:microsoft.com/office/officeart/2005/8/layout/orgChart1"/>
    <dgm:cxn modelId="{E3B68C6B-632E-4B3A-92A7-A60A6B1B75C6}" type="presParOf" srcId="{59DA2260-FB08-4CAC-8ADF-3A8389059710}" destId="{ECC70E84-3C6B-465D-87F6-88C0A25801A5}" srcOrd="4" destOrd="0" presId="urn:microsoft.com/office/officeart/2005/8/layout/orgChart1"/>
    <dgm:cxn modelId="{C720E3CD-0F4C-42ED-8B0E-BD83059F4626}" type="presParOf" srcId="{59DA2260-FB08-4CAC-8ADF-3A8389059710}" destId="{C6F93629-5E5B-46BD-9EB5-9596B3ADA720}" srcOrd="5" destOrd="0" presId="urn:microsoft.com/office/officeart/2005/8/layout/orgChart1"/>
    <dgm:cxn modelId="{4C38DAAA-F2CB-4447-BF94-A1A2E48AB9C0}" type="presParOf" srcId="{C6F93629-5E5B-46BD-9EB5-9596B3ADA720}" destId="{F025C1BD-F463-4333-9FC8-52EE7E8B09BE}" srcOrd="0" destOrd="0" presId="urn:microsoft.com/office/officeart/2005/8/layout/orgChart1"/>
    <dgm:cxn modelId="{89C70F43-AC20-40F9-BBA8-72AB551C9526}" type="presParOf" srcId="{F025C1BD-F463-4333-9FC8-52EE7E8B09BE}" destId="{60F7175C-DB4E-4B8C-9B51-F8215DBFBF7E}" srcOrd="0" destOrd="0" presId="urn:microsoft.com/office/officeart/2005/8/layout/orgChart1"/>
    <dgm:cxn modelId="{946D425F-6A5C-4565-8394-E8E0ACDFE8B8}" type="presParOf" srcId="{F025C1BD-F463-4333-9FC8-52EE7E8B09BE}" destId="{2FE06B9F-85E1-4C33-921C-699883C538CD}" srcOrd="1" destOrd="0" presId="urn:microsoft.com/office/officeart/2005/8/layout/orgChart1"/>
    <dgm:cxn modelId="{92872324-A8E7-4079-BC3B-3259C1F40283}" type="presParOf" srcId="{C6F93629-5E5B-46BD-9EB5-9596B3ADA720}" destId="{B5D1EA46-A551-4E55-BEB9-EABC69A8684B}" srcOrd="1" destOrd="0" presId="urn:microsoft.com/office/officeart/2005/8/layout/orgChart1"/>
    <dgm:cxn modelId="{3A1634B1-E192-494C-8F34-87E44C536DEB}" type="presParOf" srcId="{B5D1EA46-A551-4E55-BEB9-EABC69A8684B}" destId="{6D669935-6FB0-4068-9827-FAB1DEB75919}" srcOrd="0" destOrd="0" presId="urn:microsoft.com/office/officeart/2005/8/layout/orgChart1"/>
    <dgm:cxn modelId="{2998AF76-F77B-4347-AA11-1A6CA82ECE92}" type="presParOf" srcId="{B5D1EA46-A551-4E55-BEB9-EABC69A8684B}" destId="{3C44137C-48EA-4F54-93F7-31A7A389A301}" srcOrd="1" destOrd="0" presId="urn:microsoft.com/office/officeart/2005/8/layout/orgChart1"/>
    <dgm:cxn modelId="{A3D012C9-6C30-42A5-AEE3-6D2D1D61683C}" type="presParOf" srcId="{3C44137C-48EA-4F54-93F7-31A7A389A301}" destId="{F81B714A-BB5D-4825-B97C-5324E5BFA39B}" srcOrd="0" destOrd="0" presId="urn:microsoft.com/office/officeart/2005/8/layout/orgChart1"/>
    <dgm:cxn modelId="{4E155A67-5405-47A2-93CB-9D03C0401E14}" type="presParOf" srcId="{F81B714A-BB5D-4825-B97C-5324E5BFA39B}" destId="{C49D3731-D45D-4250-B0FD-1E712EB8A4A8}" srcOrd="0" destOrd="0" presId="urn:microsoft.com/office/officeart/2005/8/layout/orgChart1"/>
    <dgm:cxn modelId="{53721D89-F529-4DFF-9BC4-DF2E2A07C4C4}" type="presParOf" srcId="{F81B714A-BB5D-4825-B97C-5324E5BFA39B}" destId="{29F8E760-905F-4F66-AE69-555F97FAE7C2}" srcOrd="1" destOrd="0" presId="urn:microsoft.com/office/officeart/2005/8/layout/orgChart1"/>
    <dgm:cxn modelId="{71F572C0-4A41-498F-8A80-A61F17FE6652}" type="presParOf" srcId="{3C44137C-48EA-4F54-93F7-31A7A389A301}" destId="{61E5D77F-66E6-453B-BC2F-45FE58D5CBEB}" srcOrd="1" destOrd="0" presId="urn:microsoft.com/office/officeart/2005/8/layout/orgChart1"/>
    <dgm:cxn modelId="{7FBF4A1B-3FD0-4231-9FCD-D9247E826D9F}" type="presParOf" srcId="{61E5D77F-66E6-453B-BC2F-45FE58D5CBEB}" destId="{023A9787-2635-4366-BF9B-186E66EB360C}" srcOrd="0" destOrd="0" presId="urn:microsoft.com/office/officeart/2005/8/layout/orgChart1"/>
    <dgm:cxn modelId="{F2BB3F26-24EC-4E4E-8C47-AEB4587652A6}" type="presParOf" srcId="{61E5D77F-66E6-453B-BC2F-45FE58D5CBEB}" destId="{C59DDE22-F0CB-4B77-AE55-7A9DFF08E1FF}" srcOrd="1" destOrd="0" presId="urn:microsoft.com/office/officeart/2005/8/layout/orgChart1"/>
    <dgm:cxn modelId="{4185ED05-31C7-46D4-BF90-544A73D254A9}" type="presParOf" srcId="{C59DDE22-F0CB-4B77-AE55-7A9DFF08E1FF}" destId="{8438A6DD-0DB4-4A77-A019-63258B9A25A2}" srcOrd="0" destOrd="0" presId="urn:microsoft.com/office/officeart/2005/8/layout/orgChart1"/>
    <dgm:cxn modelId="{8D17E655-3CF9-479B-8153-AA888D31090C}" type="presParOf" srcId="{8438A6DD-0DB4-4A77-A019-63258B9A25A2}" destId="{1B72679D-807C-4566-BCE4-81FA8430E6AD}" srcOrd="0" destOrd="0" presId="urn:microsoft.com/office/officeart/2005/8/layout/orgChart1"/>
    <dgm:cxn modelId="{DAF6A894-F483-488B-B23B-2C67668C6AB4}" type="presParOf" srcId="{8438A6DD-0DB4-4A77-A019-63258B9A25A2}" destId="{FCE533A8-9E6E-4B15-A06C-D9CAAA54CB04}" srcOrd="1" destOrd="0" presId="urn:microsoft.com/office/officeart/2005/8/layout/orgChart1"/>
    <dgm:cxn modelId="{94315A30-0D66-47C4-B942-37C5EF02D641}" type="presParOf" srcId="{C59DDE22-F0CB-4B77-AE55-7A9DFF08E1FF}" destId="{3EE08694-129A-4CA5-8F1F-944EC0DC5043}" srcOrd="1" destOrd="0" presId="urn:microsoft.com/office/officeart/2005/8/layout/orgChart1"/>
    <dgm:cxn modelId="{8435213B-D9AC-4903-BA28-A370D15DD7D4}" type="presParOf" srcId="{3EE08694-129A-4CA5-8F1F-944EC0DC5043}" destId="{A6DB655F-4AFE-4460-A075-1AED98FF15D1}" srcOrd="0" destOrd="0" presId="urn:microsoft.com/office/officeart/2005/8/layout/orgChart1"/>
    <dgm:cxn modelId="{1B0965A7-3C25-46BA-AAEB-1F282B910701}" type="presParOf" srcId="{3EE08694-129A-4CA5-8F1F-944EC0DC5043}" destId="{6BCD8FB3-5702-4571-9F17-7AD9BA91006E}" srcOrd="1" destOrd="0" presId="urn:microsoft.com/office/officeart/2005/8/layout/orgChart1"/>
    <dgm:cxn modelId="{2CB65140-51E8-42D9-93D9-C241C25B22D0}" type="presParOf" srcId="{6BCD8FB3-5702-4571-9F17-7AD9BA91006E}" destId="{777D3797-D48F-4BC2-853D-DDDAC395BDCB}" srcOrd="0" destOrd="0" presId="urn:microsoft.com/office/officeart/2005/8/layout/orgChart1"/>
    <dgm:cxn modelId="{AF859D1C-E0E2-4C66-A11A-E108E272BCFF}" type="presParOf" srcId="{777D3797-D48F-4BC2-853D-DDDAC395BDCB}" destId="{F00AF519-9888-4801-9BF2-767A26FB5B5B}" srcOrd="0" destOrd="0" presId="urn:microsoft.com/office/officeart/2005/8/layout/orgChart1"/>
    <dgm:cxn modelId="{9B39BAF0-7613-45E6-B469-B505D7F357C3}" type="presParOf" srcId="{777D3797-D48F-4BC2-853D-DDDAC395BDCB}" destId="{95584089-BD90-4B86-8EE3-44B0A360F99D}" srcOrd="1" destOrd="0" presId="urn:microsoft.com/office/officeart/2005/8/layout/orgChart1"/>
    <dgm:cxn modelId="{C5D154CE-F806-4AFE-A5DE-B35CD8E51DDC}" type="presParOf" srcId="{6BCD8FB3-5702-4571-9F17-7AD9BA91006E}" destId="{7C333C3D-07C8-48F4-A826-1A890C1FD7A4}" srcOrd="1" destOrd="0" presId="urn:microsoft.com/office/officeart/2005/8/layout/orgChart1"/>
    <dgm:cxn modelId="{CF637F71-97B1-4A85-B08B-9F92E5891D1A}" type="presParOf" srcId="{7C333C3D-07C8-48F4-A826-1A890C1FD7A4}" destId="{E466BEE7-EFE9-4135-8592-F9D65D21B477}" srcOrd="0" destOrd="0" presId="urn:microsoft.com/office/officeart/2005/8/layout/orgChart1"/>
    <dgm:cxn modelId="{2AF00C72-9C36-4DFC-A867-5B8397E0F07A}" type="presParOf" srcId="{7C333C3D-07C8-48F4-A826-1A890C1FD7A4}" destId="{1E791B8E-DC3C-4AFE-8D7F-797F1EE6D6EB}" srcOrd="1" destOrd="0" presId="urn:microsoft.com/office/officeart/2005/8/layout/orgChart1"/>
    <dgm:cxn modelId="{3460087A-182B-406A-B7E0-D439CEC3711F}" type="presParOf" srcId="{1E791B8E-DC3C-4AFE-8D7F-797F1EE6D6EB}" destId="{38ED1BEB-080E-42A3-AA0F-3BF0187EA2DA}" srcOrd="0" destOrd="0" presId="urn:microsoft.com/office/officeart/2005/8/layout/orgChart1"/>
    <dgm:cxn modelId="{73BDB05C-87C6-42B3-9676-5F90BB44DEB4}" type="presParOf" srcId="{38ED1BEB-080E-42A3-AA0F-3BF0187EA2DA}" destId="{61AAACE5-0C23-49BA-AA4C-2165F3963A03}" srcOrd="0" destOrd="0" presId="urn:microsoft.com/office/officeart/2005/8/layout/orgChart1"/>
    <dgm:cxn modelId="{0E4E0C2C-96C1-4D85-BC12-D58CD59E5B71}" type="presParOf" srcId="{38ED1BEB-080E-42A3-AA0F-3BF0187EA2DA}" destId="{642208D4-6C9E-40F6-AA0D-7BFCEADEE080}" srcOrd="1" destOrd="0" presId="urn:microsoft.com/office/officeart/2005/8/layout/orgChart1"/>
    <dgm:cxn modelId="{5408AEC4-839F-4B59-A66C-29922444D3DD}" type="presParOf" srcId="{1E791B8E-DC3C-4AFE-8D7F-797F1EE6D6EB}" destId="{F1AD6BAD-FA65-4840-B476-E0AC45AB0372}" srcOrd="1" destOrd="0" presId="urn:microsoft.com/office/officeart/2005/8/layout/orgChart1"/>
    <dgm:cxn modelId="{091AE3C2-AFD3-4222-BE40-989E58E2584E}" type="presParOf" srcId="{F1AD6BAD-FA65-4840-B476-E0AC45AB0372}" destId="{AF63ADDC-94F2-40D5-8F17-B7C08C93008A}" srcOrd="0" destOrd="0" presId="urn:microsoft.com/office/officeart/2005/8/layout/orgChart1"/>
    <dgm:cxn modelId="{1240ABDE-0FD7-4FAE-860E-89FF82A7718A}" type="presParOf" srcId="{F1AD6BAD-FA65-4840-B476-E0AC45AB0372}" destId="{33BF1352-A929-4166-94C3-7E5FCD005FBB}" srcOrd="1" destOrd="0" presId="urn:microsoft.com/office/officeart/2005/8/layout/orgChart1"/>
    <dgm:cxn modelId="{178E1BFB-3F06-4A99-A19E-A20F1F751F9E}" type="presParOf" srcId="{33BF1352-A929-4166-94C3-7E5FCD005FBB}" destId="{53A10AE0-6728-4236-ADB2-B0BD1736C534}" srcOrd="0" destOrd="0" presId="urn:microsoft.com/office/officeart/2005/8/layout/orgChart1"/>
    <dgm:cxn modelId="{9C305B49-6123-4D75-9921-5AB86A234204}" type="presParOf" srcId="{53A10AE0-6728-4236-ADB2-B0BD1736C534}" destId="{F0F6968F-E231-4CAD-B09E-860D9BD51541}" srcOrd="0" destOrd="0" presId="urn:microsoft.com/office/officeart/2005/8/layout/orgChart1"/>
    <dgm:cxn modelId="{C762E436-17E2-46A0-82F3-51862C42FFBC}" type="presParOf" srcId="{53A10AE0-6728-4236-ADB2-B0BD1736C534}" destId="{E21F6E44-3270-4BFB-BFE6-DEC4DD280404}" srcOrd="1" destOrd="0" presId="urn:microsoft.com/office/officeart/2005/8/layout/orgChart1"/>
    <dgm:cxn modelId="{03589218-78C1-45E2-9B71-B176DDE25DF7}" type="presParOf" srcId="{33BF1352-A929-4166-94C3-7E5FCD005FBB}" destId="{746C3667-82A2-4BB7-856D-13E586AF5D36}" srcOrd="1" destOrd="0" presId="urn:microsoft.com/office/officeart/2005/8/layout/orgChart1"/>
    <dgm:cxn modelId="{3422B8D9-357B-4425-8014-FD990E9CAC25}" type="presParOf" srcId="{33BF1352-A929-4166-94C3-7E5FCD005FBB}" destId="{E3CDC227-3054-4566-8F49-528D768854A0}" srcOrd="2" destOrd="0" presId="urn:microsoft.com/office/officeart/2005/8/layout/orgChart1"/>
    <dgm:cxn modelId="{B9B66D78-0B5F-4DDF-B229-B67C8429E54B}" type="presParOf" srcId="{1E791B8E-DC3C-4AFE-8D7F-797F1EE6D6EB}" destId="{CDE30814-B927-4DB4-8EC4-685138651A23}" srcOrd="2" destOrd="0" presId="urn:microsoft.com/office/officeart/2005/8/layout/orgChart1"/>
    <dgm:cxn modelId="{9BE1123C-D3C6-483D-BB7F-C6424F057CAF}" type="presParOf" srcId="{6BCD8FB3-5702-4571-9F17-7AD9BA91006E}" destId="{A43FA0B8-4D2A-40D8-B4ED-1EE40E3302EE}" srcOrd="2" destOrd="0" presId="urn:microsoft.com/office/officeart/2005/8/layout/orgChart1"/>
    <dgm:cxn modelId="{647BE79A-1803-48B9-8913-CF45CE00CA2E}" type="presParOf" srcId="{C59DDE22-F0CB-4B77-AE55-7A9DFF08E1FF}" destId="{928E6BEC-AC85-484B-B85B-9107908F5F26}" srcOrd="2" destOrd="0" presId="urn:microsoft.com/office/officeart/2005/8/layout/orgChart1"/>
    <dgm:cxn modelId="{D9CCB44B-D10B-4C95-8F61-2258ACEE075E}" type="presParOf" srcId="{3C44137C-48EA-4F54-93F7-31A7A389A301}" destId="{52C50953-70D0-4BC1-A257-6AF5923F4399}" srcOrd="2" destOrd="0" presId="urn:microsoft.com/office/officeart/2005/8/layout/orgChart1"/>
    <dgm:cxn modelId="{7C336B89-D3C5-4DAA-A249-A4A77EE9CEE4}" type="presParOf" srcId="{C6F93629-5E5B-46BD-9EB5-9596B3ADA720}" destId="{353BECD6-F944-4EFE-B6A1-925B326D18DA}" srcOrd="2" destOrd="0" presId="urn:microsoft.com/office/officeart/2005/8/layout/orgChart1"/>
    <dgm:cxn modelId="{9F0B3982-70B1-435F-A02F-42969683B1C4}" type="presParOf" srcId="{18D2E3FB-DB3A-4736-8402-A24D596B48BA}" destId="{CD4BF4D9-23C9-4655-9171-ED6DA284B0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3ADDC-94F2-40D5-8F17-B7C08C93008A}">
      <dsp:nvSpPr>
        <dsp:cNvPr id="0" name=""/>
        <dsp:cNvSpPr/>
      </dsp:nvSpPr>
      <dsp:spPr>
        <a:xfrm>
          <a:off x="8097727" y="5908929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6BEE7-EFE9-4135-8592-F9D65D21B477}">
      <dsp:nvSpPr>
        <dsp:cNvPr id="0" name=""/>
        <dsp:cNvSpPr/>
      </dsp:nvSpPr>
      <dsp:spPr>
        <a:xfrm>
          <a:off x="8097727" y="4873353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B655F-4AFE-4460-A075-1AED98FF15D1}">
      <dsp:nvSpPr>
        <dsp:cNvPr id="0" name=""/>
        <dsp:cNvSpPr/>
      </dsp:nvSpPr>
      <dsp:spPr>
        <a:xfrm>
          <a:off x="8097727" y="3821449"/>
          <a:ext cx="91440" cy="322625"/>
        </a:xfrm>
        <a:custGeom>
          <a:avLst/>
          <a:gdLst/>
          <a:ahLst/>
          <a:cxnLst/>
          <a:rect l="0" t="0" r="0" b="0"/>
          <a:pathLst>
            <a:path>
              <a:moveTo>
                <a:pt x="51918" y="0"/>
              </a:moveTo>
              <a:lnTo>
                <a:pt x="51918" y="169477"/>
              </a:lnTo>
              <a:lnTo>
                <a:pt x="45720" y="169477"/>
              </a:lnTo>
              <a:lnTo>
                <a:pt x="45720" y="3226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A9787-2635-4366-BF9B-186E66EB360C}">
      <dsp:nvSpPr>
        <dsp:cNvPr id="0" name=""/>
        <dsp:cNvSpPr/>
      </dsp:nvSpPr>
      <dsp:spPr>
        <a:xfrm>
          <a:off x="8097727" y="2802201"/>
          <a:ext cx="91440" cy="2899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819"/>
              </a:lnTo>
              <a:lnTo>
                <a:pt x="51918" y="136819"/>
              </a:lnTo>
              <a:lnTo>
                <a:pt x="51918" y="289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69935-6FB0-4068-9827-FAB1DEB75919}">
      <dsp:nvSpPr>
        <dsp:cNvPr id="0" name=""/>
        <dsp:cNvSpPr/>
      </dsp:nvSpPr>
      <dsp:spPr>
        <a:xfrm>
          <a:off x="8095831" y="1751930"/>
          <a:ext cx="91440" cy="3209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843"/>
              </a:lnTo>
              <a:lnTo>
                <a:pt x="47616" y="167843"/>
              </a:lnTo>
              <a:lnTo>
                <a:pt x="47616" y="3209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70E84-3C6B-465D-87F6-88C0A25801A5}">
      <dsp:nvSpPr>
        <dsp:cNvPr id="0" name=""/>
        <dsp:cNvSpPr/>
      </dsp:nvSpPr>
      <dsp:spPr>
        <a:xfrm>
          <a:off x="5742395" y="731050"/>
          <a:ext cx="2399155" cy="29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453"/>
              </a:lnTo>
              <a:lnTo>
                <a:pt x="2399155" y="138453"/>
              </a:lnTo>
              <a:lnTo>
                <a:pt x="2399155" y="291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2418C-3CA7-4620-B405-57878A89C06D}">
      <dsp:nvSpPr>
        <dsp:cNvPr id="0" name=""/>
        <dsp:cNvSpPr/>
      </dsp:nvSpPr>
      <dsp:spPr>
        <a:xfrm>
          <a:off x="6332872" y="4873353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C07CC-12A1-41F4-8C63-A9F32F2D07E4}">
      <dsp:nvSpPr>
        <dsp:cNvPr id="0" name=""/>
        <dsp:cNvSpPr/>
      </dsp:nvSpPr>
      <dsp:spPr>
        <a:xfrm>
          <a:off x="6332872" y="3837777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25A34-C6FC-44B7-A0E5-EF6FD1376491}">
      <dsp:nvSpPr>
        <dsp:cNvPr id="0" name=""/>
        <dsp:cNvSpPr/>
      </dsp:nvSpPr>
      <dsp:spPr>
        <a:xfrm>
          <a:off x="6332872" y="2802201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177E0-5C09-4E75-B084-5BB01D815055}">
      <dsp:nvSpPr>
        <dsp:cNvPr id="0" name=""/>
        <dsp:cNvSpPr/>
      </dsp:nvSpPr>
      <dsp:spPr>
        <a:xfrm>
          <a:off x="6332872" y="1766625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B1ABA-06A9-4221-859A-F41A9D350558}">
      <dsp:nvSpPr>
        <dsp:cNvPr id="0" name=""/>
        <dsp:cNvSpPr/>
      </dsp:nvSpPr>
      <dsp:spPr>
        <a:xfrm>
          <a:off x="5742395" y="731050"/>
          <a:ext cx="636197" cy="306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48"/>
              </a:lnTo>
              <a:lnTo>
                <a:pt x="636197" y="153148"/>
              </a:lnTo>
              <a:lnTo>
                <a:pt x="636197" y="306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9F740-8919-4BC1-904F-2561FA49FE7C}">
      <dsp:nvSpPr>
        <dsp:cNvPr id="0" name=""/>
        <dsp:cNvSpPr/>
      </dsp:nvSpPr>
      <dsp:spPr>
        <a:xfrm>
          <a:off x="4613737" y="6944505"/>
          <a:ext cx="779934" cy="306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48"/>
              </a:lnTo>
              <a:lnTo>
                <a:pt x="779934" y="153148"/>
              </a:lnTo>
              <a:lnTo>
                <a:pt x="779934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747C2-4425-4997-A131-9CE40BD1586D}">
      <dsp:nvSpPr>
        <dsp:cNvPr id="0" name=""/>
        <dsp:cNvSpPr/>
      </dsp:nvSpPr>
      <dsp:spPr>
        <a:xfrm>
          <a:off x="3731310" y="6944505"/>
          <a:ext cx="882427" cy="308068"/>
        </a:xfrm>
        <a:custGeom>
          <a:avLst/>
          <a:gdLst/>
          <a:ahLst/>
          <a:cxnLst/>
          <a:rect l="0" t="0" r="0" b="0"/>
          <a:pathLst>
            <a:path>
              <a:moveTo>
                <a:pt x="882427" y="0"/>
              </a:moveTo>
              <a:lnTo>
                <a:pt x="882427" y="154919"/>
              </a:lnTo>
              <a:lnTo>
                <a:pt x="0" y="154919"/>
              </a:lnTo>
              <a:lnTo>
                <a:pt x="0" y="308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F0156-A19F-402A-A051-4A69A215B4B7}">
      <dsp:nvSpPr>
        <dsp:cNvPr id="0" name=""/>
        <dsp:cNvSpPr/>
      </dsp:nvSpPr>
      <dsp:spPr>
        <a:xfrm>
          <a:off x="4568017" y="5908929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34EF8-CADE-417C-BBBB-7A2C976259AB}">
      <dsp:nvSpPr>
        <dsp:cNvPr id="0" name=""/>
        <dsp:cNvSpPr/>
      </dsp:nvSpPr>
      <dsp:spPr>
        <a:xfrm>
          <a:off x="4568017" y="4873353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3786E-8BA7-4E10-AB96-4BD8B010B2F1}">
      <dsp:nvSpPr>
        <dsp:cNvPr id="0" name=""/>
        <dsp:cNvSpPr/>
      </dsp:nvSpPr>
      <dsp:spPr>
        <a:xfrm>
          <a:off x="3349817" y="3839877"/>
          <a:ext cx="1263920" cy="30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48"/>
              </a:lnTo>
              <a:lnTo>
                <a:pt x="1263920" y="151048"/>
              </a:lnTo>
              <a:lnTo>
                <a:pt x="1263920" y="304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55355-D36B-4D67-96D6-80DF6EA8260C}">
      <dsp:nvSpPr>
        <dsp:cNvPr id="0" name=""/>
        <dsp:cNvSpPr/>
      </dsp:nvSpPr>
      <dsp:spPr>
        <a:xfrm>
          <a:off x="2023228" y="6944505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BCBEA-A432-4197-8588-FCDB73A9F974}">
      <dsp:nvSpPr>
        <dsp:cNvPr id="0" name=""/>
        <dsp:cNvSpPr/>
      </dsp:nvSpPr>
      <dsp:spPr>
        <a:xfrm>
          <a:off x="2023228" y="5908929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BC7C5-7840-4A57-8BF4-2D8422F74938}">
      <dsp:nvSpPr>
        <dsp:cNvPr id="0" name=""/>
        <dsp:cNvSpPr/>
      </dsp:nvSpPr>
      <dsp:spPr>
        <a:xfrm>
          <a:off x="2023228" y="4873353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DCA15-340F-4DFE-979A-2633E172076F}">
      <dsp:nvSpPr>
        <dsp:cNvPr id="0" name=""/>
        <dsp:cNvSpPr/>
      </dsp:nvSpPr>
      <dsp:spPr>
        <a:xfrm>
          <a:off x="2068948" y="3839877"/>
          <a:ext cx="1280868" cy="304196"/>
        </a:xfrm>
        <a:custGeom>
          <a:avLst/>
          <a:gdLst/>
          <a:ahLst/>
          <a:cxnLst/>
          <a:rect l="0" t="0" r="0" b="0"/>
          <a:pathLst>
            <a:path>
              <a:moveTo>
                <a:pt x="1280868" y="0"/>
              </a:moveTo>
              <a:lnTo>
                <a:pt x="1280868" y="151048"/>
              </a:lnTo>
              <a:lnTo>
                <a:pt x="0" y="151048"/>
              </a:lnTo>
              <a:lnTo>
                <a:pt x="0" y="304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329BA-A7E4-4D30-B7D3-6F9C76C8471F}">
      <dsp:nvSpPr>
        <dsp:cNvPr id="0" name=""/>
        <dsp:cNvSpPr/>
      </dsp:nvSpPr>
      <dsp:spPr>
        <a:xfrm>
          <a:off x="3304097" y="2802201"/>
          <a:ext cx="91440" cy="308397"/>
        </a:xfrm>
        <a:custGeom>
          <a:avLst/>
          <a:gdLst/>
          <a:ahLst/>
          <a:cxnLst/>
          <a:rect l="0" t="0" r="0" b="0"/>
          <a:pathLst>
            <a:path>
              <a:moveTo>
                <a:pt x="46405" y="0"/>
              </a:moveTo>
              <a:lnTo>
                <a:pt x="46405" y="155248"/>
              </a:lnTo>
              <a:lnTo>
                <a:pt x="45720" y="155248"/>
              </a:lnTo>
              <a:lnTo>
                <a:pt x="45720" y="308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84597-3E35-412E-86CB-80C16DCCE01E}">
      <dsp:nvSpPr>
        <dsp:cNvPr id="0" name=""/>
        <dsp:cNvSpPr/>
      </dsp:nvSpPr>
      <dsp:spPr>
        <a:xfrm>
          <a:off x="3295623" y="1766625"/>
          <a:ext cx="91440" cy="306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148"/>
              </a:lnTo>
              <a:lnTo>
                <a:pt x="54879" y="153148"/>
              </a:lnTo>
              <a:lnTo>
                <a:pt x="54879" y="306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E5546-8D78-4516-B56A-6E87370C4F57}">
      <dsp:nvSpPr>
        <dsp:cNvPr id="0" name=""/>
        <dsp:cNvSpPr/>
      </dsp:nvSpPr>
      <dsp:spPr>
        <a:xfrm>
          <a:off x="3341343" y="731050"/>
          <a:ext cx="2401051" cy="306297"/>
        </a:xfrm>
        <a:custGeom>
          <a:avLst/>
          <a:gdLst/>
          <a:ahLst/>
          <a:cxnLst/>
          <a:rect l="0" t="0" r="0" b="0"/>
          <a:pathLst>
            <a:path>
              <a:moveTo>
                <a:pt x="2401051" y="0"/>
              </a:moveTo>
              <a:lnTo>
                <a:pt x="2401051" y="153148"/>
              </a:lnTo>
              <a:lnTo>
                <a:pt x="0" y="153148"/>
              </a:lnTo>
              <a:lnTo>
                <a:pt x="0" y="306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A45A6-0ABA-4A7D-83AD-EC965BD12C30}">
      <dsp:nvSpPr>
        <dsp:cNvPr id="0" name=""/>
        <dsp:cNvSpPr/>
      </dsp:nvSpPr>
      <dsp:spPr>
        <a:xfrm>
          <a:off x="5013116" y="1771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/>
            <a:t> </a:t>
          </a:r>
          <a:r>
            <a:rPr lang="en-GB" sz="1200" kern="1200" dirty="0"/>
            <a:t>Type of Injury</a:t>
          </a:r>
        </a:p>
      </dsp:txBody>
      <dsp:txXfrm>
        <a:off x="5013116" y="1771"/>
        <a:ext cx="1458557" cy="729278"/>
      </dsp:txXfrm>
    </dsp:sp>
    <dsp:sp modelId="{CE693430-8B29-4314-9BD7-561090CB5654}">
      <dsp:nvSpPr>
        <dsp:cNvPr id="0" name=""/>
        <dsp:cNvSpPr/>
      </dsp:nvSpPr>
      <dsp:spPr>
        <a:xfrm>
          <a:off x="2612064" y="1037347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Acute trauma </a:t>
          </a:r>
          <a:endParaRPr lang="en-GB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</a:t>
          </a:r>
          <a:r>
            <a:rPr lang="en-GB" sz="1200" kern="1200" dirty="0"/>
            <a:t>no impact)</a:t>
          </a:r>
        </a:p>
      </dsp:txBody>
      <dsp:txXfrm>
        <a:off x="2612064" y="1037347"/>
        <a:ext cx="1458557" cy="729278"/>
      </dsp:txXfrm>
    </dsp:sp>
    <dsp:sp modelId="{F0B23A05-0C8F-4199-B9F4-A7DACF16624B}">
      <dsp:nvSpPr>
        <dsp:cNvPr id="0" name=""/>
        <dsp:cNvSpPr/>
      </dsp:nvSpPr>
      <dsp:spPr>
        <a:xfrm>
          <a:off x="2621224" y="2072922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Dynamic loading of digit</a:t>
          </a:r>
        </a:p>
      </dsp:txBody>
      <dsp:txXfrm>
        <a:off x="2621224" y="2072922"/>
        <a:ext cx="1458557" cy="729278"/>
      </dsp:txXfrm>
    </dsp:sp>
    <dsp:sp modelId="{C4847D5E-9458-4292-A588-88E697D4F257}">
      <dsp:nvSpPr>
        <dsp:cNvPr id="0" name=""/>
        <dsp:cNvSpPr/>
      </dsp:nvSpPr>
      <dsp:spPr>
        <a:xfrm>
          <a:off x="2620538" y="3110599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±Audible 'pop' ± Pain ± Swelling ± Tenderness palmer aspect of  A2, A3 or A4 </a:t>
          </a:r>
        </a:p>
      </dsp:txBody>
      <dsp:txXfrm>
        <a:off x="2620538" y="3110599"/>
        <a:ext cx="1458557" cy="729278"/>
      </dsp:txXfrm>
    </dsp:sp>
    <dsp:sp modelId="{043C10A6-82A7-4809-8EFA-571788CB60F0}">
      <dsp:nvSpPr>
        <dsp:cNvPr id="0" name=""/>
        <dsp:cNvSpPr/>
      </dsp:nvSpPr>
      <dsp:spPr>
        <a:xfrm>
          <a:off x="1339670" y="4144074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Discreet bowstringing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of flexor tendon</a:t>
          </a:r>
        </a:p>
      </dsp:txBody>
      <dsp:txXfrm>
        <a:off x="1339670" y="4144074"/>
        <a:ext cx="1458557" cy="729278"/>
      </dsp:txXfrm>
    </dsp:sp>
    <dsp:sp modelId="{ED2EF2F8-9CF1-4B97-939E-892372A95A23}">
      <dsp:nvSpPr>
        <dsp:cNvPr id="0" name=""/>
        <dsp:cNvSpPr/>
      </dsp:nvSpPr>
      <dsp:spPr>
        <a:xfrm>
          <a:off x="1339670" y="5179650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Suspect high grade injury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refer </a:t>
          </a:r>
          <a:r>
            <a:rPr lang="en-GB" sz="1200" kern="1200" dirty="0"/>
            <a:t>ultrasound ± MRI</a:t>
          </a:r>
        </a:p>
      </dsp:txBody>
      <dsp:txXfrm>
        <a:off x="1339670" y="5179650"/>
        <a:ext cx="1458557" cy="729278"/>
      </dsp:txXfrm>
    </dsp:sp>
    <dsp:sp modelId="{BDE5B941-76CB-4DB2-84D4-E56FB365B279}">
      <dsp:nvSpPr>
        <dsp:cNvPr id="0" name=""/>
        <dsp:cNvSpPr/>
      </dsp:nvSpPr>
      <dsp:spPr>
        <a:xfrm>
          <a:off x="1339670" y="6215226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Surgical intervention and rehabilitation</a:t>
          </a:r>
        </a:p>
      </dsp:txBody>
      <dsp:txXfrm>
        <a:off x="1339670" y="6215226"/>
        <a:ext cx="1458557" cy="729278"/>
      </dsp:txXfrm>
    </dsp:sp>
    <dsp:sp modelId="{B257DE1E-6BBE-4BA2-94BF-BA253678CF84}">
      <dsp:nvSpPr>
        <dsp:cNvPr id="0" name=""/>
        <dsp:cNvSpPr/>
      </dsp:nvSpPr>
      <dsp:spPr>
        <a:xfrm>
          <a:off x="1339670" y="7250802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Return to full climbing activity  in </a:t>
          </a:r>
          <a:r>
            <a:rPr lang="en-GB" sz="1200" kern="1200" dirty="0" err="1"/>
            <a:t>approx</a:t>
          </a:r>
          <a:r>
            <a:rPr lang="en-GB" sz="1200" kern="1200" dirty="0"/>
            <a:t> 6 months</a:t>
          </a:r>
        </a:p>
      </dsp:txBody>
      <dsp:txXfrm>
        <a:off x="1339670" y="7250802"/>
        <a:ext cx="1458557" cy="729278"/>
      </dsp:txXfrm>
    </dsp:sp>
    <dsp:sp modelId="{412B5C47-1199-42D1-A082-8FF537FDD6AE}">
      <dsp:nvSpPr>
        <dsp:cNvPr id="0" name=""/>
        <dsp:cNvSpPr/>
      </dsp:nvSpPr>
      <dsp:spPr>
        <a:xfrm>
          <a:off x="3884459" y="4144074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No discreet bowstring of flexor tendon</a:t>
          </a:r>
        </a:p>
      </dsp:txBody>
      <dsp:txXfrm>
        <a:off x="3884459" y="4144074"/>
        <a:ext cx="1458557" cy="729278"/>
      </dsp:txXfrm>
    </dsp:sp>
    <dsp:sp modelId="{14A58B2D-B8DC-4C6D-8FE5-22DFFB1426A4}">
      <dsp:nvSpPr>
        <dsp:cNvPr id="0" name=""/>
        <dsp:cNvSpPr/>
      </dsp:nvSpPr>
      <dsp:spPr>
        <a:xfrm>
          <a:off x="3884459" y="5179650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Suspect lower grade injury  e.g. single pulley rupture</a:t>
          </a:r>
        </a:p>
      </dsp:txBody>
      <dsp:txXfrm>
        <a:off x="3884459" y="5179650"/>
        <a:ext cx="1458557" cy="729278"/>
      </dsp:txXfrm>
    </dsp:sp>
    <dsp:sp modelId="{49D8D81A-EB58-4455-B515-D88BDFFF2A27}">
      <dsp:nvSpPr>
        <dsp:cNvPr id="0" name=""/>
        <dsp:cNvSpPr/>
      </dsp:nvSpPr>
      <dsp:spPr>
        <a:xfrm>
          <a:off x="3884459" y="6215226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/>
            <a:t>Conservative management</a:t>
          </a:r>
        </a:p>
      </dsp:txBody>
      <dsp:txXfrm>
        <a:off x="3884459" y="6215226"/>
        <a:ext cx="1458557" cy="729278"/>
      </dsp:txXfrm>
    </dsp:sp>
    <dsp:sp modelId="{3E60C8E5-A64D-40D3-A80A-AD423F2CF84F}">
      <dsp:nvSpPr>
        <dsp:cNvPr id="0" name=""/>
        <dsp:cNvSpPr/>
      </dsp:nvSpPr>
      <dsp:spPr>
        <a:xfrm>
          <a:off x="3104524" y="7252573"/>
          <a:ext cx="1253571" cy="8010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Failure </a:t>
          </a:r>
          <a:r>
            <a:rPr lang="en-GB" sz="1200" kern="1200" dirty="0"/>
            <a:t>conservative management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refer for diagnostic assessment</a:t>
          </a:r>
        </a:p>
      </dsp:txBody>
      <dsp:txXfrm>
        <a:off x="3104524" y="7252573"/>
        <a:ext cx="1253571" cy="801032"/>
      </dsp:txXfrm>
    </dsp:sp>
    <dsp:sp modelId="{ACEAC103-2E1A-4F82-BA2E-94C1B44DFB69}">
      <dsp:nvSpPr>
        <dsp:cNvPr id="0" name=""/>
        <dsp:cNvSpPr/>
      </dsp:nvSpPr>
      <dsp:spPr>
        <a:xfrm>
          <a:off x="4664393" y="7250802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Return to full climbing activity in </a:t>
          </a:r>
          <a:r>
            <a:rPr lang="en-GB" sz="1200" kern="1200" dirty="0" err="1"/>
            <a:t>approx</a:t>
          </a:r>
          <a:r>
            <a:rPr lang="en-GB" sz="1200" kern="1200" dirty="0"/>
            <a:t> 6-12 weeks</a:t>
          </a:r>
        </a:p>
      </dsp:txBody>
      <dsp:txXfrm>
        <a:off x="4664393" y="7250802"/>
        <a:ext cx="1458557" cy="729278"/>
      </dsp:txXfrm>
    </dsp:sp>
    <dsp:sp modelId="{3AA596B9-6E3D-4FC6-9320-AD467D982883}">
      <dsp:nvSpPr>
        <dsp:cNvPr id="0" name=""/>
        <dsp:cNvSpPr/>
      </dsp:nvSpPr>
      <dsp:spPr>
        <a:xfrm>
          <a:off x="5649313" y="1037347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Chronic overuse (adult</a:t>
          </a:r>
          <a:r>
            <a:rPr lang="en-GB" sz="1050" kern="1200" dirty="0"/>
            <a:t>)</a:t>
          </a:r>
        </a:p>
      </dsp:txBody>
      <dsp:txXfrm>
        <a:off x="5649313" y="1037347"/>
        <a:ext cx="1458557" cy="729278"/>
      </dsp:txXfrm>
    </dsp:sp>
    <dsp:sp modelId="{316D953C-CB9B-425B-B8CC-424B40E6352B}">
      <dsp:nvSpPr>
        <dsp:cNvPr id="0" name=""/>
        <dsp:cNvSpPr/>
      </dsp:nvSpPr>
      <dsp:spPr>
        <a:xfrm>
          <a:off x="5649313" y="2072922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± Pain ± Swelling ± Tenderness palmer aspect of  A2, A3 or A4 </a:t>
          </a:r>
        </a:p>
      </dsp:txBody>
      <dsp:txXfrm>
        <a:off x="5649313" y="2072922"/>
        <a:ext cx="1458557" cy="729278"/>
      </dsp:txXfrm>
    </dsp:sp>
    <dsp:sp modelId="{AFA0DD3C-1123-4218-9CC1-BB98043A4708}">
      <dsp:nvSpPr>
        <dsp:cNvPr id="0" name=""/>
        <dsp:cNvSpPr/>
      </dsp:nvSpPr>
      <dsp:spPr>
        <a:xfrm>
          <a:off x="5649313" y="3108498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Suspect pulley strain</a:t>
          </a:r>
        </a:p>
      </dsp:txBody>
      <dsp:txXfrm>
        <a:off x="5649313" y="3108498"/>
        <a:ext cx="1458557" cy="729278"/>
      </dsp:txXfrm>
    </dsp:sp>
    <dsp:sp modelId="{6F85E417-7C10-4C30-9149-59DC325E810C}">
      <dsp:nvSpPr>
        <dsp:cNvPr id="0" name=""/>
        <dsp:cNvSpPr/>
      </dsp:nvSpPr>
      <dsp:spPr>
        <a:xfrm>
          <a:off x="5649313" y="4144074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Conservative rehabilitation</a:t>
          </a:r>
        </a:p>
      </dsp:txBody>
      <dsp:txXfrm>
        <a:off x="5649313" y="4144074"/>
        <a:ext cx="1458557" cy="729278"/>
      </dsp:txXfrm>
    </dsp:sp>
    <dsp:sp modelId="{8B523021-CC69-40D0-B974-B258D2263BE5}">
      <dsp:nvSpPr>
        <dsp:cNvPr id="0" name=""/>
        <dsp:cNvSpPr/>
      </dsp:nvSpPr>
      <dsp:spPr>
        <a:xfrm>
          <a:off x="5649313" y="5179650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Return to full climbing activity  in </a:t>
          </a:r>
          <a:r>
            <a:rPr lang="en-GB" sz="1300" kern="1200" dirty="0" err="1"/>
            <a:t>approx</a:t>
          </a:r>
          <a:r>
            <a:rPr lang="en-GB" sz="1300" kern="1200" dirty="0"/>
            <a:t> 6 weeks</a:t>
          </a:r>
        </a:p>
      </dsp:txBody>
      <dsp:txXfrm>
        <a:off x="5649313" y="5179650"/>
        <a:ext cx="1458557" cy="729278"/>
      </dsp:txXfrm>
    </dsp:sp>
    <dsp:sp modelId="{60F7175C-DB4E-4B8C-9B51-F8215DBFBF7E}">
      <dsp:nvSpPr>
        <dsp:cNvPr id="0" name=""/>
        <dsp:cNvSpPr/>
      </dsp:nvSpPr>
      <dsp:spPr>
        <a:xfrm>
          <a:off x="7412272" y="1022652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Chronic overuse (adolescent) </a:t>
          </a:r>
        </a:p>
      </dsp:txBody>
      <dsp:txXfrm>
        <a:off x="7412272" y="1022652"/>
        <a:ext cx="1458557" cy="729278"/>
      </dsp:txXfrm>
    </dsp:sp>
    <dsp:sp modelId="{C49D3731-D45D-4250-B0FD-1E712EB8A4A8}">
      <dsp:nvSpPr>
        <dsp:cNvPr id="0" name=""/>
        <dsp:cNvSpPr/>
      </dsp:nvSpPr>
      <dsp:spPr>
        <a:xfrm>
          <a:off x="7414168" y="2072922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Pain ± Swelling ± Tenderness </a:t>
          </a:r>
          <a:r>
            <a:rPr lang="en-GB" sz="1200" kern="1200" dirty="0" err="1"/>
            <a:t>doral</a:t>
          </a:r>
          <a:r>
            <a:rPr lang="en-GB" sz="1200" kern="1200" dirty="0"/>
            <a:t> aspect of PIP joint</a:t>
          </a:r>
        </a:p>
      </dsp:txBody>
      <dsp:txXfrm>
        <a:off x="7414168" y="2072922"/>
        <a:ext cx="1458557" cy="729278"/>
      </dsp:txXfrm>
    </dsp:sp>
    <dsp:sp modelId="{1B72679D-807C-4566-BCE4-81FA8430E6AD}">
      <dsp:nvSpPr>
        <dsp:cNvPr id="0" name=""/>
        <dsp:cNvSpPr/>
      </dsp:nvSpPr>
      <dsp:spPr>
        <a:xfrm>
          <a:off x="7420367" y="3092170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Suspect epiphyseal fractures of the PIP joint</a:t>
          </a:r>
        </a:p>
      </dsp:txBody>
      <dsp:txXfrm>
        <a:off x="7420367" y="3092170"/>
        <a:ext cx="1458557" cy="729278"/>
      </dsp:txXfrm>
    </dsp:sp>
    <dsp:sp modelId="{F00AF519-9888-4801-9BF2-767A26FB5B5B}">
      <dsp:nvSpPr>
        <dsp:cNvPr id="0" name=""/>
        <dsp:cNvSpPr/>
      </dsp:nvSpPr>
      <dsp:spPr>
        <a:xfrm>
          <a:off x="7414168" y="4144074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Refer x-ray</a:t>
          </a:r>
        </a:p>
      </dsp:txBody>
      <dsp:txXfrm>
        <a:off x="7414168" y="4144074"/>
        <a:ext cx="1458557" cy="729278"/>
      </dsp:txXfrm>
    </dsp:sp>
    <dsp:sp modelId="{61AAACE5-0C23-49BA-AA4C-2165F3963A03}">
      <dsp:nvSpPr>
        <dsp:cNvPr id="0" name=""/>
        <dsp:cNvSpPr/>
      </dsp:nvSpPr>
      <dsp:spPr>
        <a:xfrm>
          <a:off x="7414168" y="5179650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Orthopaedic management and rehabilitation</a:t>
          </a:r>
        </a:p>
      </dsp:txBody>
      <dsp:txXfrm>
        <a:off x="7414168" y="5179650"/>
        <a:ext cx="1458557" cy="729278"/>
      </dsp:txXfrm>
    </dsp:sp>
    <dsp:sp modelId="{F0F6968F-E231-4CAD-B09E-860D9BD51541}">
      <dsp:nvSpPr>
        <dsp:cNvPr id="0" name=""/>
        <dsp:cNvSpPr/>
      </dsp:nvSpPr>
      <dsp:spPr>
        <a:xfrm>
          <a:off x="7414168" y="6215226"/>
          <a:ext cx="1458557" cy="729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Progressive return to full climbing activities</a:t>
          </a:r>
        </a:p>
      </dsp:txBody>
      <dsp:txXfrm>
        <a:off x="7414168" y="6215226"/>
        <a:ext cx="1458557" cy="729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0808" cy="5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t" anchorCtr="0" compatLnSpc="1">
            <a:prstTxWarp prst="textNoShape">
              <a:avLst/>
            </a:prstTxWarp>
          </a:bodyPr>
          <a:lstStyle>
            <a:lvl1pPr defTabSz="93576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5119" y="0"/>
            <a:ext cx="3020808" cy="5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t" anchorCtr="0" compatLnSpc="1">
            <a:prstTxWarp prst="textNoShape">
              <a:avLst/>
            </a:prstTxWarp>
          </a:bodyPr>
          <a:lstStyle>
            <a:lvl1pPr algn="r" defTabSz="93576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88957"/>
            <a:ext cx="3020808" cy="5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b" anchorCtr="0" compatLnSpc="1">
            <a:prstTxWarp prst="textNoShape">
              <a:avLst/>
            </a:prstTxWarp>
          </a:bodyPr>
          <a:lstStyle>
            <a:lvl1pPr defTabSz="93576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5119" y="9588957"/>
            <a:ext cx="3020808" cy="5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b" anchorCtr="0" compatLnSpc="1">
            <a:prstTxWarp prst="textNoShape">
              <a:avLst/>
            </a:prstTxWarp>
          </a:bodyPr>
          <a:lstStyle>
            <a:lvl1pPr algn="r" defTabSz="93576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64C5CE-9360-4DCA-86A4-D7F0938A66D1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9340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0808" cy="5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t" anchorCtr="0" compatLnSpc="1">
            <a:prstTxWarp prst="textNoShape">
              <a:avLst/>
            </a:prstTxWarp>
          </a:bodyPr>
          <a:lstStyle>
            <a:lvl1pPr defTabSz="93576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5119" y="0"/>
            <a:ext cx="3020808" cy="5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t" anchorCtr="0" compatLnSpc="1">
            <a:prstTxWarp prst="textNoShape">
              <a:avLst/>
            </a:prstTxWarp>
          </a:bodyPr>
          <a:lstStyle>
            <a:lvl1pPr algn="r" defTabSz="93576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9475" y="757238"/>
            <a:ext cx="2671763" cy="378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7938" y="4796927"/>
            <a:ext cx="5571664" cy="454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88957"/>
            <a:ext cx="3020808" cy="5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b" anchorCtr="0" compatLnSpc="1">
            <a:prstTxWarp prst="textNoShape">
              <a:avLst/>
            </a:prstTxWarp>
          </a:bodyPr>
          <a:lstStyle>
            <a:lvl1pPr defTabSz="93576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5119" y="9588957"/>
            <a:ext cx="3020808" cy="5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35" tIns="46767" rIns="93535" bIns="46767" numCol="1" anchor="b" anchorCtr="0" compatLnSpc="1">
            <a:prstTxWarp prst="textNoShape">
              <a:avLst/>
            </a:prstTxWarp>
          </a:bodyPr>
          <a:lstStyle>
            <a:lvl1pPr algn="r" defTabSz="93576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0DFB0E-29EF-4C0D-B13C-1DA8E9B03242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243038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49475" y="757238"/>
            <a:ext cx="2671763" cy="3784600"/>
          </a:xfrm>
          <a:ln/>
        </p:spPr>
      </p:sp>
      <p:sp>
        <p:nvSpPr>
          <p:cNvPr id="5123" name="Marcador de Posição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512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760">
              <a:spcBef>
                <a:spcPct val="30000"/>
              </a:spcBef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181" indent="-281432" defTabSz="935760">
              <a:spcBef>
                <a:spcPct val="30000"/>
              </a:spcBef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4644" indent="-224604" defTabSz="935760">
              <a:spcBef>
                <a:spcPct val="30000"/>
              </a:spcBef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4936" indent="-225145" defTabSz="935760">
              <a:spcBef>
                <a:spcPct val="30000"/>
              </a:spcBef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4685" indent="-225145" defTabSz="935760">
              <a:spcBef>
                <a:spcPct val="30000"/>
              </a:spcBef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80555" indent="-225145" defTabSz="935760" eaLnBrk="0" fontAlgn="base" hangingPunct="0">
              <a:spcBef>
                <a:spcPct val="3000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36424" indent="-225145" defTabSz="935760" eaLnBrk="0" fontAlgn="base" hangingPunct="0">
              <a:spcBef>
                <a:spcPct val="3000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92294" indent="-225145" defTabSz="935760" eaLnBrk="0" fontAlgn="base" hangingPunct="0">
              <a:spcBef>
                <a:spcPct val="3000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648165" indent="-225145" defTabSz="935760" eaLnBrk="0" fontAlgn="base" hangingPunct="0">
              <a:spcBef>
                <a:spcPct val="3000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762054-7183-493F-B95C-BC0F00776B06}" type="slidenum">
              <a:rPr lang="pt-PT" altLang="en-US" sz="1200"/>
              <a:pPr>
                <a:spcBef>
                  <a:spcPct val="0"/>
                </a:spcBef>
              </a:pPr>
              <a:t>1</a:t>
            </a:fld>
            <a:endParaRPr lang="pt-PT" altLang="en-US" sz="1200"/>
          </a:p>
        </p:txBody>
      </p:sp>
    </p:spTree>
    <p:extLst>
      <p:ext uri="{BB962C8B-B14F-4D97-AF65-F5344CB8AC3E}">
        <p14:creationId xmlns:p14="http://schemas.microsoft.com/office/powerpoint/2010/main" val="324221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050"/>
          <p:cNvSpPr>
            <a:spLocks noGrp="1" noChangeArrowheads="1"/>
          </p:cNvSpPr>
          <p:nvPr>
            <p:ph type="ctrTitle" sz="quarter"/>
          </p:nvPr>
        </p:nvSpPr>
        <p:spPr>
          <a:xfrm>
            <a:off x="2160588" y="8801100"/>
            <a:ext cx="24482425" cy="96012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263171" name="Rectangle 205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21175" y="20402550"/>
            <a:ext cx="20161250" cy="92011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37507-4902-47FE-8636-B6B36B9F15B4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09516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52AC6-683E-4CF3-8985-F8BC0D4334E2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56948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3563" y="2000250"/>
            <a:ext cx="6480175" cy="3000375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439863" y="2000250"/>
            <a:ext cx="19291300" cy="300037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3ACC-A268-4A3B-AB4E-2211EDF6B178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5390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D9BEE-5CFE-4DB4-88A9-457995AA16C9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6625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888" y="23136225"/>
            <a:ext cx="24484012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74888" y="15260638"/>
            <a:ext cx="24484012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693B4-7B68-4CB4-B9AC-0DB37BA4373A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5092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9863" y="10401300"/>
            <a:ext cx="12885737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4478000" y="10401300"/>
            <a:ext cx="12885738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5C0FB-CBE1-4D43-9B90-7130C472FB45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08839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39863" y="8059738"/>
            <a:ext cx="127269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439863" y="11418888"/>
            <a:ext cx="127269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4631988" y="8059738"/>
            <a:ext cx="12731750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4631988" y="11418888"/>
            <a:ext cx="12731750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B1B1C-D5E8-4521-A62F-C82D160817A5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4379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E3BE0-A123-4103-9A9C-A032494D49FE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86202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8D4B-C614-4847-A311-4A5DD1C7C70F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6262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863" y="1433513"/>
            <a:ext cx="9475787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261725" y="1433513"/>
            <a:ext cx="16102013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439863" y="7534275"/>
            <a:ext cx="9475787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1DC95-2259-4CDB-85D2-2C24BAEA98CA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92665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150" y="25203150"/>
            <a:ext cx="17283113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645150" y="3217863"/>
            <a:ext cx="17283113" cy="21602700"/>
          </a:xfrm>
        </p:spPr>
        <p:txBody>
          <a:bodyPr lIns="370332" tIns="185166" rIns="370332" bIns="185166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645150" y="28178125"/>
            <a:ext cx="17283113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44846-C390-4447-9DC3-DB04B06DDB8D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2605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684338"/>
            <a:ext cx="19246850" cy="605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169" tIns="147585" rIns="295169" bIns="1475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8748713"/>
            <a:ext cx="19246850" cy="1816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169" tIns="147585" rIns="295169" bIns="147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76463"/>
            <a:ext cx="498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169" tIns="147585" rIns="295169" bIns="147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76463"/>
            <a:ext cx="67722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169" tIns="147585" rIns="295169" bIns="14758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4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76463"/>
            <a:ext cx="498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169" tIns="147585" rIns="295169" bIns="147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46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CCDC08-D9B3-4D99-AF13-B4356799A3DF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defTabSz="3703638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defTabSz="3703638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defTabSz="3703638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defTabSz="3703638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1106488" indent="-1106488" algn="l" defTabSz="29495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10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2397125" indent="-919163" algn="l" defTabSz="2949575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8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3689350" indent="-739775" algn="l" defTabSz="29495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7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5167313" indent="-739775" algn="l" defTabSz="2949575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6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6643688" indent="-738188" algn="l" defTabSz="29495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6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8789988" indent="-925513" algn="l" defTabSz="370363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8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9247188" indent="-925513" algn="l" defTabSz="370363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8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9704388" indent="-925513" algn="l" defTabSz="370363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8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10161588" indent="-925513" algn="l" defTabSz="370363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8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jpg"/><Relationship Id="rId4" Type="http://schemas.openxmlformats.org/officeDocument/2006/relationships/diagramLayout" Target="../diagrams/layout1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243228722"/>
              </p:ext>
            </p:extLst>
          </p:nvPr>
        </p:nvGraphicFramePr>
        <p:xfrm>
          <a:off x="534988" y="10109561"/>
          <a:ext cx="10212396" cy="8053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60551" y="694576"/>
            <a:ext cx="14887223" cy="1979613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GB" altLang="en-US" sz="4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altLang="en-US" sz="4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altLang="en-US" sz="4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altLang="en-US" sz="4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altLang="en-US" sz="4800" b="1" dirty="0" smtClean="0">
                <a:solidFill>
                  <a:srgbClr val="3399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Self-Reported Injury Mechanisms in Climbers</a:t>
            </a:r>
            <a:r>
              <a:rPr lang="en-GB" altLang="en-US" sz="4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altLang="en-US" sz="4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altLang="en-US" sz="4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altLang="en-US" sz="4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altLang="en-US" sz="4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altLang="en-US" sz="4400" b="1" dirty="0" smtClean="0">
              <a:solidFill>
                <a:srgbClr val="3399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Text Box 22"/>
          <p:cNvSpPr txBox="1">
            <a:spLocks noChangeArrowheads="1"/>
          </p:cNvSpPr>
          <p:nvPr/>
        </p:nvSpPr>
        <p:spPr bwMode="auto">
          <a:xfrm>
            <a:off x="468313" y="2581275"/>
            <a:ext cx="20377150" cy="146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877" tIns="36435" rIns="72877" bIns="36435">
            <a:spAutoFit/>
          </a:bodyPr>
          <a:lstStyle>
            <a:lvl1pPr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8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buNone/>
            </a:pP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Gareth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Jones, Cara Woodards, Paul Sharples &amp; Mark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Johnson </a:t>
            </a:r>
            <a:endParaRPr lang="en-GB" alt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of Clinical &amp; Applied Sciences, </a:t>
            </a:r>
            <a:r>
              <a:rPr lang="en-GB" alt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Leeds Beckett University, </a:t>
            </a:r>
            <a:r>
              <a:rPr lang="en-GB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Leeds</a:t>
            </a:r>
            <a:r>
              <a:rPr lang="en-GB" alt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UK, LS1 3HE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GB" alt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Email: </a:t>
            </a:r>
            <a:r>
              <a:rPr lang="en-GB" alt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g.j.jones</a:t>
            </a:r>
            <a:r>
              <a:rPr lang="en-CA" alt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@leedsbeckett.ac.uk</a:t>
            </a:r>
            <a:endParaRPr lang="en-GB" alt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844"/>
          <p:cNvSpPr txBox="1">
            <a:spLocks noChangeArrowheads="1"/>
          </p:cNvSpPr>
          <p:nvPr/>
        </p:nvSpPr>
        <p:spPr bwMode="auto">
          <a:xfrm>
            <a:off x="10752138" y="18391188"/>
            <a:ext cx="93916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880" tIns="36442" rIns="72880" bIns="36442">
            <a:spAutoFit/>
          </a:bodyPr>
          <a:lstStyle>
            <a:lvl1pPr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8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1500">
              <a:latin typeface="Tahoma" panose="020B0604030504040204" pitchFamily="34" charset="0"/>
            </a:endParaRPr>
          </a:p>
        </p:txBody>
      </p:sp>
      <p:sp>
        <p:nvSpPr>
          <p:cNvPr id="4101" name="Rectangle 118"/>
          <p:cNvSpPr>
            <a:spLocks noChangeArrowheads="1"/>
          </p:cNvSpPr>
          <p:nvPr/>
        </p:nvSpPr>
        <p:spPr bwMode="auto">
          <a:xfrm>
            <a:off x="0" y="-141288"/>
            <a:ext cx="149225" cy="28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880" tIns="36442" rIns="72880" bIns="36442" anchor="ctr">
            <a:spAutoFit/>
          </a:bodyPr>
          <a:lstStyle>
            <a:lvl1pPr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8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500">
              <a:latin typeface="Tahoma" panose="020B0604030504040204" pitchFamily="34" charset="0"/>
            </a:endParaRPr>
          </a:p>
        </p:txBody>
      </p:sp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11198225" y="10675938"/>
            <a:ext cx="9072563" cy="442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 algn="ctr">
                <a:solidFill>
                  <a:srgbClr val="00B050"/>
                </a:solidFill>
                <a:miter lim="800000"/>
                <a:headEnd/>
                <a:tailEnd/>
              </a14:hiddenLine>
            </a:ext>
          </a:extLst>
        </p:spPr>
        <p:txBody>
          <a:bodyPr lIns="72877" tIns="36435" rIns="72877" bIns="36435">
            <a:spAutoFit/>
          </a:bodyPr>
          <a:lstStyle>
            <a:lvl1pPr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8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PT" altLang="en-US" sz="240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4109" name="AutoShape 93"/>
          <p:cNvSpPr>
            <a:spLocks noChangeArrowheads="1"/>
          </p:cNvSpPr>
          <p:nvPr/>
        </p:nvSpPr>
        <p:spPr bwMode="auto">
          <a:xfrm>
            <a:off x="534988" y="18676939"/>
            <a:ext cx="9445625" cy="11440712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97125" indent="-919163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8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89350" indent="-739775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167313" indent="-739775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643688" indent="-738188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71008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75580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80152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4724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500">
              <a:solidFill>
                <a:srgbClr val="6600CC"/>
              </a:solidFill>
              <a:latin typeface="Tahoma" panose="020B0604030504040204" pitchFamily="34" charset="0"/>
            </a:endParaRPr>
          </a:p>
        </p:txBody>
      </p:sp>
      <p:sp>
        <p:nvSpPr>
          <p:cNvPr id="4110" name="AutoShape 105"/>
          <p:cNvSpPr>
            <a:spLocks noChangeArrowheads="1"/>
          </p:cNvSpPr>
          <p:nvPr/>
        </p:nvSpPr>
        <p:spPr bwMode="auto">
          <a:xfrm>
            <a:off x="498312" y="4367721"/>
            <a:ext cx="9525000" cy="14023467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97125" indent="-919163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8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89350" indent="-739775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167313" indent="-739775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643688" indent="-738188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71008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75580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80152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4724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500">
              <a:solidFill>
                <a:srgbClr val="6600CC"/>
              </a:solidFill>
              <a:latin typeface="Tahoma" panose="020B0604030504040204" pitchFamily="34" charset="0"/>
            </a:endParaRPr>
          </a:p>
        </p:txBody>
      </p:sp>
      <p:sp>
        <p:nvSpPr>
          <p:cNvPr id="4111" name="AutoShape 114"/>
          <p:cNvSpPr>
            <a:spLocks noChangeArrowheads="1"/>
          </p:cNvSpPr>
          <p:nvPr/>
        </p:nvSpPr>
        <p:spPr bwMode="auto">
          <a:xfrm>
            <a:off x="10384631" y="25026419"/>
            <a:ext cx="10699750" cy="5040559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97125" indent="-919163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8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89350" indent="-739775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167313" indent="-739775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643688" indent="-738188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71008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75580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80152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4724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500">
              <a:solidFill>
                <a:srgbClr val="6600CC"/>
              </a:solidFill>
              <a:latin typeface="Tahoma" panose="020B0604030504040204" pitchFamily="34" charset="0"/>
            </a:endParaRPr>
          </a:p>
        </p:txBody>
      </p:sp>
      <p:pic>
        <p:nvPicPr>
          <p:cNvPr id="4114" name="Picture 125" descr="http://www.leeds.ac.uk/chaplaincy/Photos/graphics/Leeds_Beckett%20purple_268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7775" y="782047"/>
            <a:ext cx="3172325" cy="1727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TextBox 2"/>
          <p:cNvSpPr txBox="1">
            <a:spLocks noChangeArrowheads="1"/>
          </p:cNvSpPr>
          <p:nvPr/>
        </p:nvSpPr>
        <p:spPr bwMode="auto">
          <a:xfrm>
            <a:off x="872557" y="4993829"/>
            <a:ext cx="9128693" cy="520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pt-PT" altLang="en-U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2020, indoor climbing is to be included Olympic Games for the first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Estimates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prevalence and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incidence of climbing injuries are confounded by variability in definition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injury and the categorisation of injury between studies.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we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proposed a system to categorise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treat finger injuries in climbers (Figure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 Jones and Johnson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2016). </a:t>
            </a:r>
            <a:endParaRPr lang="en-GB" altLang="en-US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6" name="TextBox 6"/>
          <p:cNvSpPr txBox="1">
            <a:spLocks noChangeArrowheads="1"/>
          </p:cNvSpPr>
          <p:nvPr/>
        </p:nvSpPr>
        <p:spPr bwMode="auto">
          <a:xfrm>
            <a:off x="10747384" y="25243370"/>
            <a:ext cx="1020673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>
              <a:defRPr/>
            </a:pPr>
            <a:r>
              <a:rPr lang="en-GB" altLang="en-US" sz="36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GB" altLang="en-US" sz="36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probability of sustaining at least one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injury (IP)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81%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95% CI: 77-85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commonly reported injury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chronic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overuse and the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common site of injury was the fingers.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Chronic overuse injuries due to repetitive loading may have been historically preceded by a non-impact acute trauma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altLang="en-US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7" name="TextBox 7"/>
          <p:cNvSpPr txBox="1">
            <a:spLocks noChangeArrowheads="1"/>
          </p:cNvSpPr>
          <p:nvPr/>
        </p:nvSpPr>
        <p:spPr bwMode="auto">
          <a:xfrm>
            <a:off x="10654995" y="29516577"/>
            <a:ext cx="106140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alt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19" name="Rectangle 47"/>
          <p:cNvSpPr>
            <a:spLocks noChangeArrowheads="1"/>
          </p:cNvSpPr>
          <p:nvPr/>
        </p:nvSpPr>
        <p:spPr bwMode="auto">
          <a:xfrm>
            <a:off x="10752138" y="5158149"/>
            <a:ext cx="9982200" cy="803296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>
              <a:defRPr/>
            </a:pPr>
            <a:r>
              <a:rPr lang="pt-PT" altLang="en-U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369 active climbers responded to the survey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(men 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n=307,mean±SD, age=37.66 ±14.38 years; Women n=62, mean ±SD, age=34.63 ±12.19 years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299 of 369 respondents sustained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1 injury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climbing in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12 months and the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probability of sustaining at least one injury was 81% (95% CI: 77-85%, i.e. IP = 0.810 CI: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0.77-0.85). </a:t>
            </a:r>
            <a:endParaRPr lang="en-GB" altLang="en-US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injuries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sample was 1088 with clinical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incidence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2.95 injuries per respondent.  </a:t>
            </a:r>
            <a:endParaRPr lang="en-GB" altLang="en-US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212 respondents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sustained an injury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chronic overuse; 166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respondents from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non-impact acute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trauma;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94 respondents from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with the climbing surface and/or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ground (Figure 2)</a:t>
            </a:r>
            <a:endParaRPr lang="en-GB" altLang="en-US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39709" y="19132498"/>
            <a:ext cx="9185276" cy="117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altLang="en-U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estimate the 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incidence of injuries in a representative sample of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climbers.</a:t>
            </a:r>
            <a:endParaRPr lang="en-GB" altLang="en-US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PT" altLang="en-US" sz="36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endParaRPr lang="pt-PT" altLang="en-US" sz="36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Retrospective 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cross-sectional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on-line survey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capture tool developed by Jones et al (2008) and amended using injury definitions recommended by Jones &amp; Johnson </a:t>
            </a:r>
            <a:r>
              <a:rPr lang="en-GB" sz="32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(2016).</a:t>
            </a: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Kingdom. </a:t>
            </a:r>
          </a:p>
          <a:p>
            <a:pPr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endParaRPr lang="en-GB" sz="36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climbers, members of the Climbers </a:t>
            </a:r>
          </a:p>
          <a:p>
            <a:pPr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Club of Great Britain or UKClimbing.com.</a:t>
            </a:r>
          </a:p>
          <a:p>
            <a:pPr>
              <a:defRPr/>
            </a:pPr>
            <a:r>
              <a:rPr lang="en-GB" sz="36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GB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Risk Factors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Epidemiological incidence proportion (IP) and mechanism of injury.</a:t>
            </a:r>
          </a:p>
          <a:p>
            <a:pPr>
              <a:defRPr/>
            </a:pPr>
            <a:r>
              <a:rPr lang="en-GB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Outcome Measurements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Injuries that resulted in medical intervention and/or withdrawal from participation for ≥1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day.</a:t>
            </a: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Injuries 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categorised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injury; non-impact 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injury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chronic overuse.</a:t>
            </a:r>
          </a:p>
          <a:p>
            <a:pPr>
              <a:spcAft>
                <a:spcPts val="0"/>
              </a:spcAft>
              <a:defRPr/>
            </a:pPr>
            <a:endParaRPr lang="en-GB" sz="2800" b="1" dirty="0">
              <a:solidFill>
                <a:srgbClr val="339933"/>
              </a:solidFill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13" name="AutoShape 116"/>
          <p:cNvSpPr>
            <a:spLocks noChangeArrowheads="1"/>
          </p:cNvSpPr>
          <p:nvPr/>
        </p:nvSpPr>
        <p:spPr bwMode="auto">
          <a:xfrm>
            <a:off x="10255250" y="4367721"/>
            <a:ext cx="10590213" cy="20205314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97125" indent="-919163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8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89350" indent="-739775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167313" indent="-739775" defTabSz="728663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643688" indent="-738188" defTabSz="7286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71008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75580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80152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472488" indent="-738188" defTabSz="7286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500">
              <a:solidFill>
                <a:srgbClr val="6600CC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82702"/>
              </p:ext>
            </p:extLst>
          </p:nvPr>
        </p:nvGraphicFramePr>
        <p:xfrm>
          <a:off x="11142838" y="13259712"/>
          <a:ext cx="8761938" cy="663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" y="0"/>
            <a:ext cx="3773842" cy="3107130"/>
          </a:xfrm>
          <a:prstGeom prst="rect">
            <a:avLst/>
          </a:prstGeom>
        </p:spPr>
      </p:pic>
      <p:sp>
        <p:nvSpPr>
          <p:cNvPr id="29" name="Rectangle 47"/>
          <p:cNvSpPr>
            <a:spLocks noChangeArrowheads="1"/>
          </p:cNvSpPr>
          <p:nvPr/>
        </p:nvSpPr>
        <p:spPr bwMode="auto">
          <a:xfrm>
            <a:off x="10802597" y="20271320"/>
            <a:ext cx="10018209" cy="45243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Injury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chronic overuse was positively associated with indoor lead operating standard (P=0.007), bouldering operating standard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(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P&lt; 0.001) and bouldering frequency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(P&lt;0.001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most common injury site was the fingers with 180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respondents (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60%) sustaining at least one finger injury. 85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respondents sustained 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1 chronic overuse </a:t>
            </a:r>
            <a:r>
              <a:rPr lang="en-GB" alt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re-injury</a:t>
            </a:r>
            <a:r>
              <a:rPr lang="en-GB" alt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7096" y="10109561"/>
            <a:ext cx="9364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6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8650155" y="13408068"/>
            <a:ext cx="9364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GB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6">
      <a:dk1>
        <a:srgbClr val="080808"/>
      </a:dk1>
      <a:lt1>
        <a:srgbClr val="FFFFFF"/>
      </a:lt1>
      <a:dk2>
        <a:srgbClr val="4D4D4D"/>
      </a:dk2>
      <a:lt2>
        <a:srgbClr val="FFFFFF"/>
      </a:lt2>
      <a:accent1>
        <a:srgbClr val="666699"/>
      </a:accent1>
      <a:accent2>
        <a:srgbClr val="3366CC"/>
      </a:accent2>
      <a:accent3>
        <a:srgbClr val="B2B2B2"/>
      </a:accent3>
      <a:accent4>
        <a:srgbClr val="DADADA"/>
      </a:accent4>
      <a:accent5>
        <a:srgbClr val="B8B8CA"/>
      </a:accent5>
      <a:accent6>
        <a:srgbClr val="2D5CB9"/>
      </a:accent6>
      <a:hlink>
        <a:srgbClr val="00CCFF"/>
      </a:hlink>
      <a:folHlink>
        <a:srgbClr val="CC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delo de apresentação predefinid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5328</TotalTime>
  <Words>622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Wingdings</vt:lpstr>
      <vt:lpstr>1_Modelo de apresentação predefinido</vt:lpstr>
      <vt:lpstr>  Self-Reported Injury Mechanisms in Climbers   </vt:lpstr>
    </vt:vector>
  </TitlesOfParts>
  <Company>liliana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Transcutaneous Piezoelectric Current affect Heat and Cold Pain Thresholds in Healthy Adults?</dc:title>
  <dc:creator>Chico</dc:creator>
  <cp:lastModifiedBy>Clark, Lucy</cp:lastModifiedBy>
  <cp:revision>360</cp:revision>
  <cp:lastPrinted>2017-03-09T11:26:07Z</cp:lastPrinted>
  <dcterms:created xsi:type="dcterms:W3CDTF">1998-01-06T22:53:54Z</dcterms:created>
  <dcterms:modified xsi:type="dcterms:W3CDTF">2017-11-29T10:08:19Z</dcterms:modified>
</cp:coreProperties>
</file>