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9" r:id="rId2"/>
    <p:sldMasterId id="2147483682" r:id="rId3"/>
    <p:sldMasterId id="2147483687" r:id="rId4"/>
  </p:sldMasterIdLst>
  <p:notesMasterIdLst>
    <p:notesMasterId r:id="rId24"/>
  </p:notesMasterIdLst>
  <p:sldIdLst>
    <p:sldId id="264" r:id="rId5"/>
    <p:sldId id="268" r:id="rId6"/>
    <p:sldId id="269" r:id="rId7"/>
    <p:sldId id="287" r:id="rId8"/>
    <p:sldId id="271" r:id="rId9"/>
    <p:sldId id="272" r:id="rId10"/>
    <p:sldId id="274" r:id="rId11"/>
    <p:sldId id="278" r:id="rId12"/>
    <p:sldId id="279" r:id="rId13"/>
    <p:sldId id="289" r:id="rId14"/>
    <p:sldId id="288" r:id="rId15"/>
    <p:sldId id="280" r:id="rId16"/>
    <p:sldId id="291" r:id="rId17"/>
    <p:sldId id="290" r:id="rId18"/>
    <p:sldId id="293" r:id="rId19"/>
    <p:sldId id="284" r:id="rId20"/>
    <p:sldId id="285" r:id="rId21"/>
    <p:sldId id="286" r:id="rId22"/>
    <p:sldId id="265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2441A-A2B5-433D-947A-955B81B9F540}" v="1" dt="2018-06-17T17:45:34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95" d="100"/>
          <a:sy n="95" d="100"/>
        </p:scale>
        <p:origin x="126" y="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on, Natalia" userId="S::natalia.gordon@leedsbeckett.ac.uk::ed71d885-385d-4bd5-95c2-bd4ad8b8c12b" providerId="AD" clId="Web-{A91EE60C-2C1B-4F77-83B6-F75326D75D51}"/>
    <pc:docChg chg="addSld modSld sldOrd">
      <pc:chgData name="Gordon, Natalia" userId="S::natalia.gordon@leedsbeckett.ac.uk::ed71d885-385d-4bd5-95c2-bd4ad8b8c12b" providerId="AD" clId="Web-{A91EE60C-2C1B-4F77-83B6-F75326D75D51}" dt="2018-06-16T21:16:28.748" v="156" actId="20577"/>
      <pc:docMkLst>
        <pc:docMk/>
      </pc:docMkLst>
      <pc:sldChg chg="modSp">
        <pc:chgData name="Gordon, Natalia" userId="S::natalia.gordon@leedsbeckett.ac.uk::ed71d885-385d-4bd5-95c2-bd4ad8b8c12b" providerId="AD" clId="Web-{A91EE60C-2C1B-4F77-83B6-F75326D75D51}" dt="2018-06-16T21:12:54.049" v="149" actId="20577"/>
        <pc:sldMkLst>
          <pc:docMk/>
          <pc:sldMk cId="3560227460" sldId="265"/>
        </pc:sldMkLst>
        <pc:spChg chg="mod">
          <ac:chgData name="Gordon, Natalia" userId="S::natalia.gordon@leedsbeckett.ac.uk::ed71d885-385d-4bd5-95c2-bd4ad8b8c12b" providerId="AD" clId="Web-{A91EE60C-2C1B-4F77-83B6-F75326D75D51}" dt="2018-06-16T21:12:37.263" v="144" actId="20577"/>
          <ac:spMkLst>
            <pc:docMk/>
            <pc:sldMk cId="3560227460" sldId="265"/>
            <ac:spMk id="5" creationId="{00000000-0000-0000-0000-000000000000}"/>
          </ac:spMkLst>
        </pc:spChg>
        <pc:spChg chg="mod">
          <ac:chgData name="Gordon, Natalia" userId="S::natalia.gordon@leedsbeckett.ac.uk::ed71d885-385d-4bd5-95c2-bd4ad8b8c12b" providerId="AD" clId="Web-{A91EE60C-2C1B-4F77-83B6-F75326D75D51}" dt="2018-06-16T21:12:54.049" v="149" actId="20577"/>
          <ac:spMkLst>
            <pc:docMk/>
            <pc:sldMk cId="3560227460" sldId="265"/>
            <ac:spMk id="6" creationId="{00000000-0000-0000-0000-000000000000}"/>
          </ac:spMkLst>
        </pc:spChg>
      </pc:sldChg>
      <pc:sldChg chg="addSp delSp modSp">
        <pc:chgData name="Gordon, Natalia" userId="S::natalia.gordon@leedsbeckett.ac.uk::ed71d885-385d-4bd5-95c2-bd4ad8b8c12b" providerId="AD" clId="Web-{A91EE60C-2C1B-4F77-83B6-F75326D75D51}" dt="2018-06-16T20:53:54.481" v="21" actId="20577"/>
        <pc:sldMkLst>
          <pc:docMk/>
          <pc:sldMk cId="1103985991" sldId="268"/>
        </pc:sldMkLst>
        <pc:spChg chg="mod">
          <ac:chgData name="Gordon, Natalia" userId="S::natalia.gordon@leedsbeckett.ac.uk::ed71d885-385d-4bd5-95c2-bd4ad8b8c12b" providerId="AD" clId="Web-{A91EE60C-2C1B-4F77-83B6-F75326D75D51}" dt="2018-06-16T20:40:33.160" v="5" actId="20577"/>
          <ac:spMkLst>
            <pc:docMk/>
            <pc:sldMk cId="1103985991" sldId="268"/>
            <ac:spMk id="2" creationId="{00000000-0000-0000-0000-000000000000}"/>
          </ac:spMkLst>
        </pc:spChg>
        <pc:spChg chg="add del mod">
          <ac:chgData name="Gordon, Natalia" userId="S::natalia.gordon@leedsbeckett.ac.uk::ed71d885-385d-4bd5-95c2-bd4ad8b8c12b" providerId="AD" clId="Web-{A91EE60C-2C1B-4F77-83B6-F75326D75D51}" dt="2018-06-16T20:51:06.475" v="8"/>
          <ac:spMkLst>
            <pc:docMk/>
            <pc:sldMk cId="1103985991" sldId="268"/>
            <ac:spMk id="3" creationId="{78984613-2C26-411A-804A-A2631F3A7121}"/>
          </ac:spMkLst>
        </pc:spChg>
        <pc:spChg chg="add mod">
          <ac:chgData name="Gordon, Natalia" userId="S::natalia.gordon@leedsbeckett.ac.uk::ed71d885-385d-4bd5-95c2-bd4ad8b8c12b" providerId="AD" clId="Web-{A91EE60C-2C1B-4F77-83B6-F75326D75D51}" dt="2018-06-16T20:53:54.481" v="21" actId="20577"/>
          <ac:spMkLst>
            <pc:docMk/>
            <pc:sldMk cId="1103985991" sldId="268"/>
            <ac:spMk id="6" creationId="{5E5DC1EF-C612-48C0-8B98-843CFC37156C}"/>
          </ac:spMkLst>
        </pc:spChg>
        <pc:picChg chg="add mod">
          <ac:chgData name="Gordon, Natalia" userId="S::natalia.gordon@leedsbeckett.ac.uk::ed71d885-385d-4bd5-95c2-bd4ad8b8c12b" providerId="AD" clId="Web-{A91EE60C-2C1B-4F77-83B6-F75326D75D51}" dt="2018-06-16T20:51:37.008" v="11" actId="14100"/>
          <ac:picMkLst>
            <pc:docMk/>
            <pc:sldMk cId="1103985991" sldId="268"/>
            <ac:picMk id="4" creationId="{45F3EC56-7EDF-4E12-A615-C721B718A906}"/>
          </ac:picMkLst>
        </pc:picChg>
      </pc:sldChg>
      <pc:sldChg chg="delSp modSp ord">
        <pc:chgData name="Gordon, Natalia" userId="S::natalia.gordon@leedsbeckett.ac.uk::ed71d885-385d-4bd5-95c2-bd4ad8b8c12b" providerId="AD" clId="Web-{A91EE60C-2C1B-4F77-83B6-F75326D75D51}" dt="2018-06-16T20:58:57.460" v="40" actId="20577"/>
        <pc:sldMkLst>
          <pc:docMk/>
          <pc:sldMk cId="2486778979" sldId="269"/>
        </pc:sldMkLst>
        <pc:spChg chg="mod">
          <ac:chgData name="Gordon, Natalia" userId="S::natalia.gordon@leedsbeckett.ac.uk::ed71d885-385d-4bd5-95c2-bd4ad8b8c12b" providerId="AD" clId="Web-{A91EE60C-2C1B-4F77-83B6-F75326D75D51}" dt="2018-06-16T20:55:03.812" v="34" actId="20577"/>
          <ac:spMkLst>
            <pc:docMk/>
            <pc:sldMk cId="2486778979" sldId="269"/>
            <ac:spMk id="2" creationId="{00000000-0000-0000-0000-000000000000}"/>
          </ac:spMkLst>
        </pc:spChg>
        <pc:spChg chg="mod">
          <ac:chgData name="Gordon, Natalia" userId="S::natalia.gordon@leedsbeckett.ac.uk::ed71d885-385d-4bd5-95c2-bd4ad8b8c12b" providerId="AD" clId="Web-{A91EE60C-2C1B-4F77-83B6-F75326D75D51}" dt="2018-06-16T20:58:57.460" v="40" actId="20577"/>
          <ac:spMkLst>
            <pc:docMk/>
            <pc:sldMk cId="2486778979" sldId="269"/>
            <ac:spMk id="3" creationId="{00000000-0000-0000-0000-000000000000}"/>
          </ac:spMkLst>
        </pc:spChg>
        <pc:spChg chg="del">
          <ac:chgData name="Gordon, Natalia" userId="S::natalia.gordon@leedsbeckett.ac.uk::ed71d885-385d-4bd5-95c2-bd4ad8b8c12b" providerId="AD" clId="Web-{A91EE60C-2C1B-4F77-83B6-F75326D75D51}" dt="2018-06-16T20:58:15.943" v="37"/>
          <ac:spMkLst>
            <pc:docMk/>
            <pc:sldMk cId="2486778979" sldId="269"/>
            <ac:spMk id="4" creationId="{00000000-0000-0000-0000-000000000000}"/>
          </ac:spMkLst>
        </pc:spChg>
      </pc:sldChg>
      <pc:sldChg chg="add replId">
        <pc:chgData name="Gordon, Natalia" userId="S::natalia.gordon@leedsbeckett.ac.uk::ed71d885-385d-4bd5-95c2-bd4ad8b8c12b" providerId="AD" clId="Web-{A91EE60C-2C1B-4F77-83B6-F75326D75D51}" dt="2018-06-16T20:54:10.544" v="23"/>
        <pc:sldMkLst>
          <pc:docMk/>
          <pc:sldMk cId="3154388018" sldId="270"/>
        </pc:sldMkLst>
      </pc:sldChg>
      <pc:sldChg chg="modSp add replId">
        <pc:chgData name="Gordon, Natalia" userId="S::natalia.gordon@leedsbeckett.ac.uk::ed71d885-385d-4bd5-95c2-bd4ad8b8c12b" providerId="AD" clId="Web-{A91EE60C-2C1B-4F77-83B6-F75326D75D51}" dt="2018-06-16T21:01:41.577" v="54" actId="20577"/>
        <pc:sldMkLst>
          <pc:docMk/>
          <pc:sldMk cId="2272531092" sldId="271"/>
        </pc:sldMkLst>
        <pc:spChg chg="mod">
          <ac:chgData name="Gordon, Natalia" userId="S::natalia.gordon@leedsbeckett.ac.uk::ed71d885-385d-4bd5-95c2-bd4ad8b8c12b" providerId="AD" clId="Web-{A91EE60C-2C1B-4F77-83B6-F75326D75D51}" dt="2018-06-16T21:01:41.577" v="54" actId="20577"/>
          <ac:spMkLst>
            <pc:docMk/>
            <pc:sldMk cId="2272531092" sldId="271"/>
            <ac:spMk id="2" creationId="{00000000-0000-0000-0000-000000000000}"/>
          </ac:spMkLst>
        </pc:spChg>
        <pc:spChg chg="mod">
          <ac:chgData name="Gordon, Natalia" userId="S::natalia.gordon@leedsbeckett.ac.uk::ed71d885-385d-4bd5-95c2-bd4ad8b8c12b" providerId="AD" clId="Web-{A91EE60C-2C1B-4F77-83B6-F75326D75D51}" dt="2018-06-16T21:01:22.577" v="49" actId="20577"/>
          <ac:spMkLst>
            <pc:docMk/>
            <pc:sldMk cId="2272531092" sldId="271"/>
            <ac:spMk id="3" creationId="{00000000-0000-0000-0000-000000000000}"/>
          </ac:spMkLst>
        </pc:spChg>
      </pc:sldChg>
      <pc:sldChg chg="modSp add replId">
        <pc:chgData name="Gordon, Natalia" userId="S::natalia.gordon@leedsbeckett.ac.uk::ed71d885-385d-4bd5-95c2-bd4ad8b8c12b" providerId="AD" clId="Web-{A91EE60C-2C1B-4F77-83B6-F75326D75D51}" dt="2018-06-16T21:04:01.236" v="71" actId="14100"/>
        <pc:sldMkLst>
          <pc:docMk/>
          <pc:sldMk cId="2475635694" sldId="272"/>
        </pc:sldMkLst>
        <pc:spChg chg="mod">
          <ac:chgData name="Gordon, Natalia" userId="S::natalia.gordon@leedsbeckett.ac.uk::ed71d885-385d-4bd5-95c2-bd4ad8b8c12b" providerId="AD" clId="Web-{A91EE60C-2C1B-4F77-83B6-F75326D75D51}" dt="2018-06-16T21:02:43.939" v="65" actId="20577"/>
          <ac:spMkLst>
            <pc:docMk/>
            <pc:sldMk cId="2475635694" sldId="272"/>
            <ac:spMk id="2" creationId="{00000000-0000-0000-0000-000000000000}"/>
          </ac:spMkLst>
        </pc:spChg>
        <pc:spChg chg="mod">
          <ac:chgData name="Gordon, Natalia" userId="S::natalia.gordon@leedsbeckett.ac.uk::ed71d885-385d-4bd5-95c2-bd4ad8b8c12b" providerId="AD" clId="Web-{A91EE60C-2C1B-4F77-83B6-F75326D75D51}" dt="2018-06-16T21:04:01.236" v="71" actId="14100"/>
          <ac:spMkLst>
            <pc:docMk/>
            <pc:sldMk cId="2475635694" sldId="272"/>
            <ac:spMk id="3" creationId="{00000000-0000-0000-0000-000000000000}"/>
          </ac:spMkLst>
        </pc:spChg>
      </pc:sldChg>
      <pc:sldChg chg="addSp delSp modSp add replId">
        <pc:chgData name="Gordon, Natalia" userId="S::natalia.gordon@leedsbeckett.ac.uk::ed71d885-385d-4bd5-95c2-bd4ad8b8c12b" providerId="AD" clId="Web-{A91EE60C-2C1B-4F77-83B6-F75326D75D51}" dt="2018-06-16T21:04:46.737" v="74" actId="20577"/>
        <pc:sldMkLst>
          <pc:docMk/>
          <pc:sldMk cId="3972648668" sldId="273"/>
        </pc:sldMkLst>
        <pc:spChg chg="del">
          <ac:chgData name="Gordon, Natalia" userId="S::natalia.gordon@leedsbeckett.ac.uk::ed71d885-385d-4bd5-95c2-bd4ad8b8c12b" providerId="AD" clId="Web-{A91EE60C-2C1B-4F77-83B6-F75326D75D51}" dt="2018-06-16T21:04:37.549" v="73"/>
          <ac:spMkLst>
            <pc:docMk/>
            <pc:sldMk cId="3972648668" sldId="273"/>
            <ac:spMk id="3" creationId="{00000000-0000-0000-0000-000000000000}"/>
          </ac:spMkLst>
        </pc:spChg>
        <pc:spChg chg="add mod">
          <ac:chgData name="Gordon, Natalia" userId="S::natalia.gordon@leedsbeckett.ac.uk::ed71d885-385d-4bd5-95c2-bd4ad8b8c12b" providerId="AD" clId="Web-{A91EE60C-2C1B-4F77-83B6-F75326D75D51}" dt="2018-06-16T21:04:46.737" v="74" actId="20577"/>
          <ac:spMkLst>
            <pc:docMk/>
            <pc:sldMk cId="3972648668" sldId="273"/>
            <ac:spMk id="5" creationId="{D5CB97CF-E52B-4037-92F0-9FC99912BF0A}"/>
          </ac:spMkLst>
        </pc:spChg>
      </pc:sldChg>
      <pc:sldChg chg="add replId">
        <pc:chgData name="Gordon, Natalia" userId="S::natalia.gordon@leedsbeckett.ac.uk::ed71d885-385d-4bd5-95c2-bd4ad8b8c12b" providerId="AD" clId="Web-{A91EE60C-2C1B-4F77-83B6-F75326D75D51}" dt="2018-06-16T21:04:55.284" v="75"/>
        <pc:sldMkLst>
          <pc:docMk/>
          <pc:sldMk cId="4184151599" sldId="274"/>
        </pc:sldMkLst>
      </pc:sldChg>
      <pc:sldChg chg="add replId">
        <pc:chgData name="Gordon, Natalia" userId="S::natalia.gordon@leedsbeckett.ac.uk::ed71d885-385d-4bd5-95c2-bd4ad8b8c12b" providerId="AD" clId="Web-{A91EE60C-2C1B-4F77-83B6-F75326D75D51}" dt="2018-06-16T21:04:59.331" v="76"/>
        <pc:sldMkLst>
          <pc:docMk/>
          <pc:sldMk cId="2292082307" sldId="275"/>
        </pc:sldMkLst>
      </pc:sldChg>
      <pc:sldChg chg="add replId">
        <pc:chgData name="Gordon, Natalia" userId="S::natalia.gordon@leedsbeckett.ac.uk::ed71d885-385d-4bd5-95c2-bd4ad8b8c12b" providerId="AD" clId="Web-{A91EE60C-2C1B-4F77-83B6-F75326D75D51}" dt="2018-06-16T21:05:04.816" v="77"/>
        <pc:sldMkLst>
          <pc:docMk/>
          <pc:sldMk cId="1330341879" sldId="276"/>
        </pc:sldMkLst>
      </pc:sldChg>
      <pc:sldChg chg="modSp add replId">
        <pc:chgData name="Gordon, Natalia" userId="S::natalia.gordon@leedsbeckett.ac.uk::ed71d885-385d-4bd5-95c2-bd4ad8b8c12b" providerId="AD" clId="Web-{A91EE60C-2C1B-4F77-83B6-F75326D75D51}" dt="2018-06-16T21:05:35.240" v="88" actId="20577"/>
        <pc:sldMkLst>
          <pc:docMk/>
          <pc:sldMk cId="2751964515" sldId="277"/>
        </pc:sldMkLst>
        <pc:spChg chg="mod">
          <ac:chgData name="Gordon, Natalia" userId="S::natalia.gordon@leedsbeckett.ac.uk::ed71d885-385d-4bd5-95c2-bd4ad8b8c12b" providerId="AD" clId="Web-{A91EE60C-2C1B-4F77-83B6-F75326D75D51}" dt="2018-06-16T21:05:35.240" v="88" actId="20577"/>
          <ac:spMkLst>
            <pc:docMk/>
            <pc:sldMk cId="2751964515" sldId="277"/>
            <ac:spMk id="2" creationId="{00000000-0000-0000-0000-000000000000}"/>
          </ac:spMkLst>
        </pc:spChg>
      </pc:sldChg>
      <pc:sldChg chg="modSp add replId">
        <pc:chgData name="Gordon, Natalia" userId="S::natalia.gordon@leedsbeckett.ac.uk::ed71d885-385d-4bd5-95c2-bd4ad8b8c12b" providerId="AD" clId="Web-{A91EE60C-2C1B-4F77-83B6-F75326D75D51}" dt="2018-06-16T21:06:46.070" v="95" actId="20577"/>
        <pc:sldMkLst>
          <pc:docMk/>
          <pc:sldMk cId="3305894200" sldId="278"/>
        </pc:sldMkLst>
        <pc:spChg chg="mod">
          <ac:chgData name="Gordon, Natalia" userId="S::natalia.gordon@leedsbeckett.ac.uk::ed71d885-385d-4bd5-95c2-bd4ad8b8c12b" providerId="AD" clId="Web-{A91EE60C-2C1B-4F77-83B6-F75326D75D51}" dt="2018-06-16T21:06:08.522" v="94" actId="20577"/>
          <ac:spMkLst>
            <pc:docMk/>
            <pc:sldMk cId="3305894200" sldId="278"/>
            <ac:spMk id="2" creationId="{00000000-0000-0000-0000-000000000000}"/>
          </ac:spMkLst>
        </pc:spChg>
        <pc:spChg chg="mod">
          <ac:chgData name="Gordon, Natalia" userId="S::natalia.gordon@leedsbeckett.ac.uk::ed71d885-385d-4bd5-95c2-bd4ad8b8c12b" providerId="AD" clId="Web-{A91EE60C-2C1B-4F77-83B6-F75326D75D51}" dt="2018-06-16T21:06:46.070" v="95" actId="20577"/>
          <ac:spMkLst>
            <pc:docMk/>
            <pc:sldMk cId="3305894200" sldId="278"/>
            <ac:spMk id="5" creationId="{D5CB97CF-E52B-4037-92F0-9FC99912BF0A}"/>
          </ac:spMkLst>
        </pc:spChg>
      </pc:sldChg>
      <pc:sldChg chg="modSp add replId">
        <pc:chgData name="Gordon, Natalia" userId="S::natalia.gordon@leedsbeckett.ac.uk::ed71d885-385d-4bd5-95c2-bd4ad8b8c12b" providerId="AD" clId="Web-{A91EE60C-2C1B-4F77-83B6-F75326D75D51}" dt="2018-06-16T21:07:45.384" v="103" actId="20577"/>
        <pc:sldMkLst>
          <pc:docMk/>
          <pc:sldMk cId="1266988880" sldId="279"/>
        </pc:sldMkLst>
        <pc:spChg chg="mod">
          <ac:chgData name="Gordon, Natalia" userId="S::natalia.gordon@leedsbeckett.ac.uk::ed71d885-385d-4bd5-95c2-bd4ad8b8c12b" providerId="AD" clId="Web-{A91EE60C-2C1B-4F77-83B6-F75326D75D51}" dt="2018-06-16T21:07:10.586" v="101" actId="20577"/>
          <ac:spMkLst>
            <pc:docMk/>
            <pc:sldMk cId="1266988880" sldId="279"/>
            <ac:spMk id="2" creationId="{00000000-0000-0000-0000-000000000000}"/>
          </ac:spMkLst>
        </pc:spChg>
        <pc:spChg chg="mod">
          <ac:chgData name="Gordon, Natalia" userId="S::natalia.gordon@leedsbeckett.ac.uk::ed71d885-385d-4bd5-95c2-bd4ad8b8c12b" providerId="AD" clId="Web-{A91EE60C-2C1B-4F77-83B6-F75326D75D51}" dt="2018-06-16T21:07:45.384" v="103" actId="20577"/>
          <ac:spMkLst>
            <pc:docMk/>
            <pc:sldMk cId="1266988880" sldId="279"/>
            <ac:spMk id="5" creationId="{D5CB97CF-E52B-4037-92F0-9FC99912BF0A}"/>
          </ac:spMkLst>
        </pc:spChg>
      </pc:sldChg>
      <pc:sldChg chg="modSp add replId">
        <pc:chgData name="Gordon, Natalia" userId="S::natalia.gordon@leedsbeckett.ac.uk::ed71d885-385d-4bd5-95c2-bd4ad8b8c12b" providerId="AD" clId="Web-{A91EE60C-2C1B-4F77-83B6-F75326D75D51}" dt="2018-06-16T21:08:01.072" v="106" actId="20577"/>
        <pc:sldMkLst>
          <pc:docMk/>
          <pc:sldMk cId="3042908741" sldId="280"/>
        </pc:sldMkLst>
        <pc:spChg chg="mod">
          <ac:chgData name="Gordon, Natalia" userId="S::natalia.gordon@leedsbeckett.ac.uk::ed71d885-385d-4bd5-95c2-bd4ad8b8c12b" providerId="AD" clId="Web-{A91EE60C-2C1B-4F77-83B6-F75326D75D51}" dt="2018-06-16T21:08:01.072" v="106" actId="20577"/>
          <ac:spMkLst>
            <pc:docMk/>
            <pc:sldMk cId="3042908741" sldId="280"/>
            <ac:spMk id="2" creationId="{00000000-0000-0000-0000-000000000000}"/>
          </ac:spMkLst>
        </pc:spChg>
      </pc:sldChg>
      <pc:sldChg chg="modSp add replId">
        <pc:chgData name="Gordon, Natalia" userId="S::natalia.gordon@leedsbeckett.ac.uk::ed71d885-385d-4bd5-95c2-bd4ad8b8c12b" providerId="AD" clId="Web-{A91EE60C-2C1B-4F77-83B6-F75326D75D51}" dt="2018-06-16T21:08:29.886" v="112" actId="20577"/>
        <pc:sldMkLst>
          <pc:docMk/>
          <pc:sldMk cId="3322350182" sldId="281"/>
        </pc:sldMkLst>
        <pc:spChg chg="mod">
          <ac:chgData name="Gordon, Natalia" userId="S::natalia.gordon@leedsbeckett.ac.uk::ed71d885-385d-4bd5-95c2-bd4ad8b8c12b" providerId="AD" clId="Web-{A91EE60C-2C1B-4F77-83B6-F75326D75D51}" dt="2018-06-16T21:08:29.886" v="112" actId="20577"/>
          <ac:spMkLst>
            <pc:docMk/>
            <pc:sldMk cId="3322350182" sldId="281"/>
            <ac:spMk id="2" creationId="{00000000-0000-0000-0000-000000000000}"/>
          </ac:spMkLst>
        </pc:spChg>
      </pc:sldChg>
      <pc:sldChg chg="modSp add replId">
        <pc:chgData name="Gordon, Natalia" userId="S::natalia.gordon@leedsbeckett.ac.uk::ed71d885-385d-4bd5-95c2-bd4ad8b8c12b" providerId="AD" clId="Web-{A91EE60C-2C1B-4F77-83B6-F75326D75D51}" dt="2018-06-16T21:09:38.388" v="120" actId="20577"/>
        <pc:sldMkLst>
          <pc:docMk/>
          <pc:sldMk cId="4017010103" sldId="282"/>
        </pc:sldMkLst>
        <pc:spChg chg="mod">
          <ac:chgData name="Gordon, Natalia" userId="S::natalia.gordon@leedsbeckett.ac.uk::ed71d885-385d-4bd5-95c2-bd4ad8b8c12b" providerId="AD" clId="Web-{A91EE60C-2C1B-4F77-83B6-F75326D75D51}" dt="2018-06-16T21:09:38.388" v="120" actId="20577"/>
          <ac:spMkLst>
            <pc:docMk/>
            <pc:sldMk cId="4017010103" sldId="282"/>
            <ac:spMk id="2" creationId="{00000000-0000-0000-0000-000000000000}"/>
          </ac:spMkLst>
        </pc:spChg>
      </pc:sldChg>
      <pc:sldChg chg="modSp add replId">
        <pc:chgData name="Gordon, Natalia" userId="S::natalia.gordon@leedsbeckett.ac.uk::ed71d885-385d-4bd5-95c2-bd4ad8b8c12b" providerId="AD" clId="Web-{A91EE60C-2C1B-4F77-83B6-F75326D75D51}" dt="2018-06-16T21:10:03.748" v="125" actId="20577"/>
        <pc:sldMkLst>
          <pc:docMk/>
          <pc:sldMk cId="2802892027" sldId="283"/>
        </pc:sldMkLst>
        <pc:spChg chg="mod">
          <ac:chgData name="Gordon, Natalia" userId="S::natalia.gordon@leedsbeckett.ac.uk::ed71d885-385d-4bd5-95c2-bd4ad8b8c12b" providerId="AD" clId="Web-{A91EE60C-2C1B-4F77-83B6-F75326D75D51}" dt="2018-06-16T21:10:03.748" v="125" actId="20577"/>
          <ac:spMkLst>
            <pc:docMk/>
            <pc:sldMk cId="2802892027" sldId="283"/>
            <ac:spMk id="2" creationId="{00000000-0000-0000-0000-000000000000}"/>
          </ac:spMkLst>
        </pc:spChg>
      </pc:sldChg>
      <pc:sldChg chg="modSp add replId">
        <pc:chgData name="Gordon, Natalia" userId="S::natalia.gordon@leedsbeckett.ac.uk::ed71d885-385d-4bd5-95c2-bd4ad8b8c12b" providerId="AD" clId="Web-{A91EE60C-2C1B-4F77-83B6-F75326D75D51}" dt="2018-06-16T21:16:28.748" v="156" actId="20577"/>
        <pc:sldMkLst>
          <pc:docMk/>
          <pc:sldMk cId="2858886258" sldId="284"/>
        </pc:sldMkLst>
        <pc:spChg chg="mod">
          <ac:chgData name="Gordon, Natalia" userId="S::natalia.gordon@leedsbeckett.ac.uk::ed71d885-385d-4bd5-95c2-bd4ad8b8c12b" providerId="AD" clId="Web-{A91EE60C-2C1B-4F77-83B6-F75326D75D51}" dt="2018-06-16T21:10:35.671" v="128" actId="20577"/>
          <ac:spMkLst>
            <pc:docMk/>
            <pc:sldMk cId="2858886258" sldId="284"/>
            <ac:spMk id="2" creationId="{00000000-0000-0000-0000-000000000000}"/>
          </ac:spMkLst>
        </pc:spChg>
        <pc:spChg chg="mod">
          <ac:chgData name="Gordon, Natalia" userId="S::natalia.gordon@leedsbeckett.ac.uk::ed71d885-385d-4bd5-95c2-bd4ad8b8c12b" providerId="AD" clId="Web-{A91EE60C-2C1B-4F77-83B6-F75326D75D51}" dt="2018-06-16T21:16:28.748" v="156" actId="20577"/>
          <ac:spMkLst>
            <pc:docMk/>
            <pc:sldMk cId="2858886258" sldId="284"/>
            <ac:spMk id="5" creationId="{D5CB97CF-E52B-4037-92F0-9FC99912BF0A}"/>
          </ac:spMkLst>
        </pc:spChg>
      </pc:sldChg>
      <pc:sldChg chg="modSp add replId">
        <pc:chgData name="Gordon, Natalia" userId="S::natalia.gordon@leedsbeckett.ac.uk::ed71d885-385d-4bd5-95c2-bd4ad8b8c12b" providerId="AD" clId="Web-{A91EE60C-2C1B-4F77-83B6-F75326D75D51}" dt="2018-06-16T21:15:54.825" v="155" actId="14100"/>
        <pc:sldMkLst>
          <pc:docMk/>
          <pc:sldMk cId="1449919750" sldId="285"/>
        </pc:sldMkLst>
        <pc:spChg chg="mod">
          <ac:chgData name="Gordon, Natalia" userId="S::natalia.gordon@leedsbeckett.ac.uk::ed71d885-385d-4bd5-95c2-bd4ad8b8c12b" providerId="AD" clId="Web-{A91EE60C-2C1B-4F77-83B6-F75326D75D51}" dt="2018-06-16T21:11:36.665" v="132" actId="20577"/>
          <ac:spMkLst>
            <pc:docMk/>
            <pc:sldMk cId="1449919750" sldId="285"/>
            <ac:spMk id="2" creationId="{00000000-0000-0000-0000-000000000000}"/>
          </ac:spMkLst>
        </pc:spChg>
        <pc:spChg chg="mod">
          <ac:chgData name="Gordon, Natalia" userId="S::natalia.gordon@leedsbeckett.ac.uk::ed71d885-385d-4bd5-95c2-bd4ad8b8c12b" providerId="AD" clId="Web-{A91EE60C-2C1B-4F77-83B6-F75326D75D51}" dt="2018-06-16T21:15:54.825" v="155" actId="14100"/>
          <ac:spMkLst>
            <pc:docMk/>
            <pc:sldMk cId="1449919750" sldId="285"/>
            <ac:spMk id="5" creationId="{D5CB97CF-E52B-4037-92F0-9FC99912BF0A}"/>
          </ac:spMkLst>
        </pc:spChg>
      </pc:sldChg>
      <pc:sldChg chg="modSp add replId">
        <pc:chgData name="Gordon, Natalia" userId="S::natalia.gordon@leedsbeckett.ac.uk::ed71d885-385d-4bd5-95c2-bd4ad8b8c12b" providerId="AD" clId="Web-{A91EE60C-2C1B-4F77-83B6-F75326D75D51}" dt="2018-06-16T21:12:16.528" v="139" actId="20577"/>
        <pc:sldMkLst>
          <pc:docMk/>
          <pc:sldMk cId="1422229767" sldId="286"/>
        </pc:sldMkLst>
        <pc:spChg chg="mod">
          <ac:chgData name="Gordon, Natalia" userId="S::natalia.gordon@leedsbeckett.ac.uk::ed71d885-385d-4bd5-95c2-bd4ad8b8c12b" providerId="AD" clId="Web-{A91EE60C-2C1B-4F77-83B6-F75326D75D51}" dt="2018-06-16T21:12:16.528" v="139" actId="20577"/>
          <ac:spMkLst>
            <pc:docMk/>
            <pc:sldMk cId="1422229767" sldId="286"/>
            <ac:spMk id="2" creationId="{00000000-0000-0000-0000-000000000000}"/>
          </ac:spMkLst>
        </pc:spChg>
      </pc:sldChg>
    </pc:docChg>
  </pc:docChgLst>
  <pc:docChgLst>
    <pc:chgData name="Gordon, Natalia" userId="ed71d885-385d-4bd5-95c2-bd4ad8b8c12b" providerId="ADAL" clId="{3CFB82F0-0756-4D54-8E2F-2C572BF96D92}"/>
    <pc:docChg chg="modSld">
      <pc:chgData name="Gordon, Natalia" userId="ed71d885-385d-4bd5-95c2-bd4ad8b8c12b" providerId="ADAL" clId="{3CFB82F0-0756-4D54-8E2F-2C572BF96D92}" dt="2018-06-16T11:22:31.612" v="8" actId="20577"/>
      <pc:docMkLst>
        <pc:docMk/>
      </pc:docMkLst>
      <pc:sldChg chg="modSp">
        <pc:chgData name="Gordon, Natalia" userId="ed71d885-385d-4bd5-95c2-bd4ad8b8c12b" providerId="ADAL" clId="{3CFB82F0-0756-4D54-8E2F-2C572BF96D92}" dt="2018-06-16T11:22:31.612" v="8" actId="20577"/>
        <pc:sldMkLst>
          <pc:docMk/>
          <pc:sldMk cId="122652424" sldId="264"/>
        </pc:sldMkLst>
        <pc:spChg chg="mod">
          <ac:chgData name="Gordon, Natalia" userId="ed71d885-385d-4bd5-95c2-bd4ad8b8c12b" providerId="ADAL" clId="{3CFB82F0-0756-4D54-8E2F-2C572BF96D92}" dt="2018-06-16T11:22:31.612" v="8" actId="20577"/>
          <ac:spMkLst>
            <pc:docMk/>
            <pc:sldMk cId="122652424" sldId="264"/>
            <ac:spMk id="4" creationId="{00000000-0000-0000-0000-000000000000}"/>
          </ac:spMkLst>
        </pc:spChg>
      </pc:sldChg>
    </pc:docChg>
  </pc:docChgLst>
  <pc:docChgLst>
    <pc:chgData name="Gordon, Natalia" userId="S::natalia.gordon@leedsbeckett.ac.uk::ed71d885-385d-4bd5-95c2-bd4ad8b8c12b" providerId="AD" clId="Web-{23B09A2F-2247-4E16-AEC9-582BFB17F408}"/>
    <pc:docChg chg="modSld">
      <pc:chgData name="Gordon, Natalia" userId="S::natalia.gordon@leedsbeckett.ac.uk::ed71d885-385d-4bd5-95c2-bd4ad8b8c12b" providerId="AD" clId="Web-{23B09A2F-2247-4E16-AEC9-582BFB17F408}" dt="2018-06-16T21:21:47.463" v="1" actId="20577"/>
      <pc:docMkLst>
        <pc:docMk/>
      </pc:docMkLst>
      <pc:sldChg chg="modSp">
        <pc:chgData name="Gordon, Natalia" userId="S::natalia.gordon@leedsbeckett.ac.uk::ed71d885-385d-4bd5-95c2-bd4ad8b8c12b" providerId="AD" clId="Web-{23B09A2F-2247-4E16-AEC9-582BFB17F408}" dt="2018-06-16T21:21:47.463" v="1" actId="20577"/>
        <pc:sldMkLst>
          <pc:docMk/>
          <pc:sldMk cId="2858886258" sldId="284"/>
        </pc:sldMkLst>
        <pc:spChg chg="mod">
          <ac:chgData name="Gordon, Natalia" userId="S::natalia.gordon@leedsbeckett.ac.uk::ed71d885-385d-4bd5-95c2-bd4ad8b8c12b" providerId="AD" clId="Web-{23B09A2F-2247-4E16-AEC9-582BFB17F408}" dt="2018-06-16T21:21:47.463" v="1" actId="20577"/>
          <ac:spMkLst>
            <pc:docMk/>
            <pc:sldMk cId="2858886258" sldId="284"/>
            <ac:spMk id="5" creationId="{D5CB97CF-E52B-4037-92F0-9FC99912BF0A}"/>
          </ac:spMkLst>
        </pc:spChg>
      </pc:sldChg>
    </pc:docChg>
  </pc:docChgLst>
  <pc:docChgLst>
    <pc:chgData name="Gordon, Natalia" userId="S::natalia.gordon@leedsbeckett.ac.uk::ed71d885-385d-4bd5-95c2-bd4ad8b8c12b" providerId="AD" clId="Web-{FCF2441A-A2B5-433D-947A-955B81B9F540}"/>
    <pc:docChg chg="addSld delSld modSld sldOrd">
      <pc:chgData name="Gordon, Natalia" userId="S::natalia.gordon@leedsbeckett.ac.uk::ed71d885-385d-4bd5-95c2-bd4ad8b8c12b" providerId="AD" clId="Web-{FCF2441A-A2B5-433D-947A-955B81B9F540}" dt="2018-06-17T20:09:21.487" v="732" actId="20577"/>
      <pc:docMkLst>
        <pc:docMk/>
      </pc:docMkLst>
      <pc:sldChg chg="addSp modSp">
        <pc:chgData name="Gordon, Natalia" userId="S::natalia.gordon@leedsbeckett.ac.uk::ed71d885-385d-4bd5-95c2-bd4ad8b8c12b" providerId="AD" clId="Web-{FCF2441A-A2B5-433D-947A-955B81B9F540}" dt="2018-06-17T19:13:50.970" v="245" actId="20577"/>
        <pc:sldMkLst>
          <pc:docMk/>
          <pc:sldMk cId="1103985991" sldId="268"/>
        </pc:sldMkLst>
        <pc:spChg chg="add mod ord">
          <ac:chgData name="Gordon, Natalia" userId="S::natalia.gordon@leedsbeckett.ac.uk::ed71d885-385d-4bd5-95c2-bd4ad8b8c12b" providerId="AD" clId="Web-{FCF2441A-A2B5-433D-947A-955B81B9F540}" dt="2018-06-17T18:08:52.864" v="117"/>
          <ac:spMkLst>
            <pc:docMk/>
            <pc:sldMk cId="1103985991" sldId="268"/>
            <ac:spMk id="3" creationId="{C9AFC7E8-5B87-41BB-99BF-6B57B3721356}"/>
          </ac:spMkLst>
        </pc:spChg>
        <pc:spChg chg="mod">
          <ac:chgData name="Gordon, Natalia" userId="S::natalia.gordon@leedsbeckett.ac.uk::ed71d885-385d-4bd5-95c2-bd4ad8b8c12b" providerId="AD" clId="Web-{FCF2441A-A2B5-433D-947A-955B81B9F540}" dt="2018-06-17T19:13:50.970" v="245" actId="20577"/>
          <ac:spMkLst>
            <pc:docMk/>
            <pc:sldMk cId="1103985991" sldId="268"/>
            <ac:spMk id="6" creationId="{5E5DC1EF-C612-48C0-8B98-843CFC37156C}"/>
          </ac:spMkLst>
        </pc:spChg>
      </pc:sldChg>
      <pc:sldChg chg="addSp modSp">
        <pc:chgData name="Gordon, Natalia" userId="S::natalia.gordon@leedsbeckett.ac.uk::ed71d885-385d-4bd5-95c2-bd4ad8b8c12b" providerId="AD" clId="Web-{FCF2441A-A2B5-433D-947A-955B81B9F540}" dt="2018-06-17T17:51:34.728" v="81" actId="20577"/>
        <pc:sldMkLst>
          <pc:docMk/>
          <pc:sldMk cId="2486778979" sldId="269"/>
        </pc:sldMkLst>
        <pc:spChg chg="mod">
          <ac:chgData name="Gordon, Natalia" userId="S::natalia.gordon@leedsbeckett.ac.uk::ed71d885-385d-4bd5-95c2-bd4ad8b8c12b" providerId="AD" clId="Web-{FCF2441A-A2B5-433D-947A-955B81B9F540}" dt="2018-06-17T17:45:34.253" v="55" actId="1076"/>
          <ac:spMkLst>
            <pc:docMk/>
            <pc:sldMk cId="2486778979" sldId="269"/>
            <ac:spMk id="2" creationId="{00000000-0000-0000-0000-000000000000}"/>
          </ac:spMkLst>
        </pc:spChg>
        <pc:spChg chg="mod">
          <ac:chgData name="Gordon, Natalia" userId="S::natalia.gordon@leedsbeckett.ac.uk::ed71d885-385d-4bd5-95c2-bd4ad8b8c12b" providerId="AD" clId="Web-{FCF2441A-A2B5-433D-947A-955B81B9F540}" dt="2018-06-17T17:51:34.728" v="81" actId="20577"/>
          <ac:spMkLst>
            <pc:docMk/>
            <pc:sldMk cId="2486778979" sldId="269"/>
            <ac:spMk id="3" creationId="{00000000-0000-0000-0000-000000000000}"/>
          </ac:spMkLst>
        </pc:spChg>
        <pc:picChg chg="add mod modCrop">
          <ac:chgData name="Gordon, Natalia" userId="S::natalia.gordon@leedsbeckett.ac.uk::ed71d885-385d-4bd5-95c2-bd4ad8b8c12b" providerId="AD" clId="Web-{FCF2441A-A2B5-433D-947A-955B81B9F540}" dt="2018-06-17T17:46:01.488" v="59" actId="1076"/>
          <ac:picMkLst>
            <pc:docMk/>
            <pc:sldMk cId="2486778979" sldId="269"/>
            <ac:picMk id="4" creationId="{457B1205-8C60-40F9-919C-AD983165D846}"/>
          </ac:picMkLst>
        </pc:picChg>
      </pc:sldChg>
      <pc:sldChg chg="addSp modSp">
        <pc:chgData name="Gordon, Natalia" userId="S::natalia.gordon@leedsbeckett.ac.uk::ed71d885-385d-4bd5-95c2-bd4ad8b8c12b" providerId="AD" clId="Web-{FCF2441A-A2B5-433D-947A-955B81B9F540}" dt="2018-06-17T19:16:26.911" v="284" actId="14100"/>
        <pc:sldMkLst>
          <pc:docMk/>
          <pc:sldMk cId="2272531092" sldId="271"/>
        </pc:sldMkLst>
        <pc:spChg chg="mod">
          <ac:chgData name="Gordon, Natalia" userId="S::natalia.gordon@leedsbeckett.ac.uk::ed71d885-385d-4bd5-95c2-bd4ad8b8c12b" providerId="AD" clId="Web-{FCF2441A-A2B5-433D-947A-955B81B9F540}" dt="2018-06-17T18:10:07.631" v="126" actId="20577"/>
          <ac:spMkLst>
            <pc:docMk/>
            <pc:sldMk cId="2272531092" sldId="271"/>
            <ac:spMk id="2" creationId="{00000000-0000-0000-0000-000000000000}"/>
          </ac:spMkLst>
        </pc:spChg>
        <pc:spChg chg="mod">
          <ac:chgData name="Gordon, Natalia" userId="S::natalia.gordon@leedsbeckett.ac.uk::ed71d885-385d-4bd5-95c2-bd4ad8b8c12b" providerId="AD" clId="Web-{FCF2441A-A2B5-433D-947A-955B81B9F540}" dt="2018-06-17T19:16:26.911" v="284" actId="14100"/>
          <ac:spMkLst>
            <pc:docMk/>
            <pc:sldMk cId="2272531092" sldId="271"/>
            <ac:spMk id="3" creationId="{00000000-0000-0000-0000-000000000000}"/>
          </ac:spMkLst>
        </pc:spChg>
        <pc:spChg chg="add">
          <ac:chgData name="Gordon, Natalia" userId="S::natalia.gordon@leedsbeckett.ac.uk::ed71d885-385d-4bd5-95c2-bd4ad8b8c12b" providerId="AD" clId="Web-{FCF2441A-A2B5-433D-947A-955B81B9F540}" dt="2018-06-17T18:16:40.233" v="162"/>
          <ac:spMkLst>
            <pc:docMk/>
            <pc:sldMk cId="2272531092" sldId="271"/>
            <ac:spMk id="5" creationId="{B6E86A0C-E854-4495-BAA9-F5F1A0B210C3}"/>
          </ac:spMkLst>
        </pc:spChg>
      </pc:sldChg>
      <pc:sldChg chg="addSp">
        <pc:chgData name="Gordon, Natalia" userId="S::natalia.gordon@leedsbeckett.ac.uk::ed71d885-385d-4bd5-95c2-bd4ad8b8c12b" providerId="AD" clId="Web-{FCF2441A-A2B5-433D-947A-955B81B9F540}" dt="2018-06-17T18:16:43.576" v="163"/>
        <pc:sldMkLst>
          <pc:docMk/>
          <pc:sldMk cId="2475635694" sldId="272"/>
        </pc:sldMkLst>
        <pc:spChg chg="add">
          <ac:chgData name="Gordon, Natalia" userId="S::natalia.gordon@leedsbeckett.ac.uk::ed71d885-385d-4bd5-95c2-bd4ad8b8c12b" providerId="AD" clId="Web-{FCF2441A-A2B5-433D-947A-955B81B9F540}" dt="2018-06-17T18:16:43.576" v="163"/>
          <ac:spMkLst>
            <pc:docMk/>
            <pc:sldMk cId="2475635694" sldId="272"/>
            <ac:spMk id="5" creationId="{CE5DCF02-9216-4660-916A-07A7F0E1A591}"/>
          </ac:spMkLst>
        </pc:spChg>
      </pc:sldChg>
      <pc:sldChg chg="addSp delSp modSp">
        <pc:chgData name="Gordon, Natalia" userId="S::natalia.gordon@leedsbeckett.ac.uk::ed71d885-385d-4bd5-95c2-bd4ad8b8c12b" providerId="AD" clId="Web-{FCF2441A-A2B5-433D-947A-955B81B9F540}" dt="2018-06-17T18:27:42.950" v="186"/>
        <pc:sldMkLst>
          <pc:docMk/>
          <pc:sldMk cId="3972648668" sldId="273"/>
        </pc:sldMkLst>
        <pc:spChg chg="del">
          <ac:chgData name="Gordon, Natalia" userId="S::natalia.gordon@leedsbeckett.ac.uk::ed71d885-385d-4bd5-95c2-bd4ad8b8c12b" providerId="AD" clId="Web-{FCF2441A-A2B5-433D-947A-955B81B9F540}" dt="2018-06-17T17:36:54.525" v="45"/>
          <ac:spMkLst>
            <pc:docMk/>
            <pc:sldMk cId="3972648668" sldId="273"/>
            <ac:spMk id="5" creationId="{D5CB97CF-E52B-4037-92F0-9FC99912BF0A}"/>
          </ac:spMkLst>
        </pc:spChg>
        <pc:spChg chg="add ord">
          <ac:chgData name="Gordon, Natalia" userId="S::natalia.gordon@leedsbeckett.ac.uk::ed71d885-385d-4bd5-95c2-bd4ad8b8c12b" providerId="AD" clId="Web-{FCF2441A-A2B5-433D-947A-955B81B9F540}" dt="2018-06-17T18:27:42.950" v="186"/>
          <ac:spMkLst>
            <pc:docMk/>
            <pc:sldMk cId="3972648668" sldId="273"/>
            <ac:spMk id="7" creationId="{B9069F80-DEDB-4159-B0E9-81B35FB8E490}"/>
          </ac:spMkLst>
        </pc:spChg>
        <pc:picChg chg="add mod ord">
          <ac:chgData name="Gordon, Natalia" userId="S::natalia.gordon@leedsbeckett.ac.uk::ed71d885-385d-4bd5-95c2-bd4ad8b8c12b" providerId="AD" clId="Web-{FCF2441A-A2B5-433D-947A-955B81B9F540}" dt="2018-06-17T18:27:34.497" v="185" actId="1076"/>
          <ac:picMkLst>
            <pc:docMk/>
            <pc:sldMk cId="3972648668" sldId="273"/>
            <ac:picMk id="3" creationId="{3EC6F43D-F0A0-4CA4-939D-3EB0A0E7CB69}"/>
          </ac:picMkLst>
        </pc:picChg>
      </pc:sldChg>
      <pc:sldChg chg="addSp delSp modSp">
        <pc:chgData name="Gordon, Natalia" userId="S::natalia.gordon@leedsbeckett.ac.uk::ed71d885-385d-4bd5-95c2-bd4ad8b8c12b" providerId="AD" clId="Web-{FCF2441A-A2B5-433D-947A-955B81B9F540}" dt="2018-06-17T18:28:19.732" v="194" actId="20577"/>
        <pc:sldMkLst>
          <pc:docMk/>
          <pc:sldMk cId="4184151599" sldId="274"/>
        </pc:sldMkLst>
        <pc:spChg chg="mod">
          <ac:chgData name="Gordon, Natalia" userId="S::natalia.gordon@leedsbeckett.ac.uk::ed71d885-385d-4bd5-95c2-bd4ad8b8c12b" providerId="AD" clId="Web-{FCF2441A-A2B5-433D-947A-955B81B9F540}" dt="2018-06-17T18:28:19.732" v="194" actId="20577"/>
          <ac:spMkLst>
            <pc:docMk/>
            <pc:sldMk cId="4184151599" sldId="274"/>
            <ac:spMk id="2" creationId="{00000000-0000-0000-0000-000000000000}"/>
          </ac:spMkLst>
        </pc:spChg>
        <pc:spChg chg="add ord">
          <ac:chgData name="Gordon, Natalia" userId="S::natalia.gordon@leedsbeckett.ac.uk::ed71d885-385d-4bd5-95c2-bd4ad8b8c12b" providerId="AD" clId="Web-{FCF2441A-A2B5-433D-947A-955B81B9F540}" dt="2018-06-17T18:24:51.588" v="183"/>
          <ac:spMkLst>
            <pc:docMk/>
            <pc:sldMk cId="4184151599" sldId="274"/>
            <ac:spMk id="3" creationId="{EA9303E9-45D2-435C-85E7-F855A585C6D5}"/>
          </ac:spMkLst>
        </pc:spChg>
        <pc:spChg chg="del">
          <ac:chgData name="Gordon, Natalia" userId="S::natalia.gordon@leedsbeckett.ac.uk::ed71d885-385d-4bd5-95c2-bd4ad8b8c12b" providerId="AD" clId="Web-{FCF2441A-A2B5-433D-947A-955B81B9F540}" dt="2018-06-17T18:18:40.360" v="178"/>
          <ac:spMkLst>
            <pc:docMk/>
            <pc:sldMk cId="4184151599" sldId="274"/>
            <ac:spMk id="5" creationId="{D5CB97CF-E52B-4037-92F0-9FC99912BF0A}"/>
          </ac:spMkLst>
        </pc:spChg>
        <pc:picChg chg="add mod ord">
          <ac:chgData name="Gordon, Natalia" userId="S::natalia.gordon@leedsbeckett.ac.uk::ed71d885-385d-4bd5-95c2-bd4ad8b8c12b" providerId="AD" clId="Web-{FCF2441A-A2B5-433D-947A-955B81B9F540}" dt="2018-06-17T18:24:20.009" v="182" actId="14100"/>
          <ac:picMkLst>
            <pc:docMk/>
            <pc:sldMk cId="4184151599" sldId="274"/>
            <ac:picMk id="6" creationId="{F60403DD-7057-44C6-BDF3-DF37FB2C940B}"/>
          </ac:picMkLst>
        </pc:picChg>
      </pc:sldChg>
      <pc:sldChg chg="addSp del">
        <pc:chgData name="Gordon, Natalia" userId="S::natalia.gordon@leedsbeckett.ac.uk::ed71d885-385d-4bd5-95c2-bd4ad8b8c12b" providerId="AD" clId="Web-{FCF2441A-A2B5-433D-947A-955B81B9F540}" dt="2018-06-17T18:27:49.294" v="187"/>
        <pc:sldMkLst>
          <pc:docMk/>
          <pc:sldMk cId="2292082307" sldId="275"/>
        </pc:sldMkLst>
        <pc:spChg chg="add">
          <ac:chgData name="Gordon, Natalia" userId="S::natalia.gordon@leedsbeckett.ac.uk::ed71d885-385d-4bd5-95c2-bd4ad8b8c12b" providerId="AD" clId="Web-{FCF2441A-A2B5-433D-947A-955B81B9F540}" dt="2018-06-17T18:16:58.522" v="166"/>
          <ac:spMkLst>
            <pc:docMk/>
            <pc:sldMk cId="2292082307" sldId="275"/>
            <ac:spMk id="3" creationId="{A6321B33-B110-49E2-8B5B-021816115902}"/>
          </ac:spMkLst>
        </pc:spChg>
      </pc:sldChg>
      <pc:sldChg chg="addSp del">
        <pc:chgData name="Gordon, Natalia" userId="S::natalia.gordon@leedsbeckett.ac.uk::ed71d885-385d-4bd5-95c2-bd4ad8b8c12b" providerId="AD" clId="Web-{FCF2441A-A2B5-433D-947A-955B81B9F540}" dt="2018-06-17T18:27:53.326" v="188"/>
        <pc:sldMkLst>
          <pc:docMk/>
          <pc:sldMk cId="1330341879" sldId="276"/>
        </pc:sldMkLst>
        <pc:spChg chg="add">
          <ac:chgData name="Gordon, Natalia" userId="S::natalia.gordon@leedsbeckett.ac.uk::ed71d885-385d-4bd5-95c2-bd4ad8b8c12b" providerId="AD" clId="Web-{FCF2441A-A2B5-433D-947A-955B81B9F540}" dt="2018-06-17T18:17:05.983" v="167"/>
          <ac:spMkLst>
            <pc:docMk/>
            <pc:sldMk cId="1330341879" sldId="276"/>
            <ac:spMk id="3" creationId="{88648077-C398-4A51-AD2B-D5AE1E3BEC15}"/>
          </ac:spMkLst>
        </pc:spChg>
      </pc:sldChg>
      <pc:sldChg chg="addSp del">
        <pc:chgData name="Gordon, Natalia" userId="S::natalia.gordon@leedsbeckett.ac.uk::ed71d885-385d-4bd5-95c2-bd4ad8b8c12b" providerId="AD" clId="Web-{FCF2441A-A2B5-433D-947A-955B81B9F540}" dt="2018-06-17T18:28:26.467" v="195"/>
        <pc:sldMkLst>
          <pc:docMk/>
          <pc:sldMk cId="2751964515" sldId="277"/>
        </pc:sldMkLst>
        <pc:spChg chg="add">
          <ac:chgData name="Gordon, Natalia" userId="S::natalia.gordon@leedsbeckett.ac.uk::ed71d885-385d-4bd5-95c2-bd4ad8b8c12b" providerId="AD" clId="Web-{FCF2441A-A2B5-433D-947A-955B81B9F540}" dt="2018-06-17T18:17:10.577" v="168"/>
          <ac:spMkLst>
            <pc:docMk/>
            <pc:sldMk cId="2751964515" sldId="277"/>
            <ac:spMk id="3" creationId="{5AB722A7-8957-4E31-A1C6-956FB9C8EC9B}"/>
          </ac:spMkLst>
        </pc:spChg>
      </pc:sldChg>
      <pc:sldChg chg="addSp delSp modSp">
        <pc:chgData name="Gordon, Natalia" userId="S::natalia.gordon@leedsbeckett.ac.uk::ed71d885-385d-4bd5-95c2-bd4ad8b8c12b" providerId="AD" clId="Web-{FCF2441A-A2B5-433D-947A-955B81B9F540}" dt="2018-06-17T19:44:48.549" v="421" actId="20577"/>
        <pc:sldMkLst>
          <pc:docMk/>
          <pc:sldMk cId="3305894200" sldId="278"/>
        </pc:sldMkLst>
        <pc:spChg chg="add">
          <ac:chgData name="Gordon, Natalia" userId="S::natalia.gordon@leedsbeckett.ac.uk::ed71d885-385d-4bd5-95c2-bd4ad8b8c12b" providerId="AD" clId="Web-{FCF2441A-A2B5-433D-947A-955B81B9F540}" dt="2018-06-17T18:17:15.608" v="169"/>
          <ac:spMkLst>
            <pc:docMk/>
            <pc:sldMk cId="3305894200" sldId="278"/>
            <ac:spMk id="3" creationId="{0E4FACBB-A9FB-4102-BB28-054511308E7D}"/>
          </ac:spMkLst>
        </pc:spChg>
        <pc:spChg chg="mod">
          <ac:chgData name="Gordon, Natalia" userId="S::natalia.gordon@leedsbeckett.ac.uk::ed71d885-385d-4bd5-95c2-bd4ad8b8c12b" providerId="AD" clId="Web-{FCF2441A-A2B5-433D-947A-955B81B9F540}" dt="2018-06-17T19:44:48.549" v="421" actId="20577"/>
          <ac:spMkLst>
            <pc:docMk/>
            <pc:sldMk cId="3305894200" sldId="278"/>
            <ac:spMk id="5" creationId="{D5CB97CF-E52B-4037-92F0-9FC99912BF0A}"/>
          </ac:spMkLst>
        </pc:spChg>
        <pc:picChg chg="add del mod">
          <ac:chgData name="Gordon, Natalia" userId="S::natalia.gordon@leedsbeckett.ac.uk::ed71d885-385d-4bd5-95c2-bd4ad8b8c12b" providerId="AD" clId="Web-{FCF2441A-A2B5-433D-947A-955B81B9F540}" dt="2018-06-17T19:33:12.058" v="376"/>
          <ac:picMkLst>
            <pc:docMk/>
            <pc:sldMk cId="3305894200" sldId="278"/>
            <ac:picMk id="4" creationId="{5CF396B2-916B-464C-B25C-A9DE0A4457FF}"/>
          </ac:picMkLst>
        </pc:picChg>
      </pc:sldChg>
      <pc:sldChg chg="addSp delSp modSp">
        <pc:chgData name="Gordon, Natalia" userId="S::natalia.gordon@leedsbeckett.ac.uk::ed71d885-385d-4bd5-95c2-bd4ad8b8c12b" providerId="AD" clId="Web-{FCF2441A-A2B5-433D-947A-955B81B9F540}" dt="2018-06-17T19:48:01.771" v="467" actId="20577"/>
        <pc:sldMkLst>
          <pc:docMk/>
          <pc:sldMk cId="1266988880" sldId="279"/>
        </pc:sldMkLst>
        <pc:spChg chg="mod">
          <ac:chgData name="Gordon, Natalia" userId="S::natalia.gordon@leedsbeckett.ac.uk::ed71d885-385d-4bd5-95c2-bd4ad8b8c12b" providerId="AD" clId="Web-{FCF2441A-A2B5-433D-947A-955B81B9F540}" dt="2018-06-17T19:44:49.299" v="422" actId="20577"/>
          <ac:spMkLst>
            <pc:docMk/>
            <pc:sldMk cId="1266988880" sldId="279"/>
            <ac:spMk id="2" creationId="{00000000-0000-0000-0000-000000000000}"/>
          </ac:spMkLst>
        </pc:spChg>
        <pc:spChg chg="add">
          <ac:chgData name="Gordon, Natalia" userId="S::natalia.gordon@leedsbeckett.ac.uk::ed71d885-385d-4bd5-95c2-bd4ad8b8c12b" providerId="AD" clId="Web-{FCF2441A-A2B5-433D-947A-955B81B9F540}" dt="2018-06-17T18:17:20.796" v="170"/>
          <ac:spMkLst>
            <pc:docMk/>
            <pc:sldMk cId="1266988880" sldId="279"/>
            <ac:spMk id="3" creationId="{A5C7E1BF-9DB4-4427-B7AA-C3A49D52AC75}"/>
          </ac:spMkLst>
        </pc:spChg>
        <pc:spChg chg="mod">
          <ac:chgData name="Gordon, Natalia" userId="S::natalia.gordon@leedsbeckett.ac.uk::ed71d885-385d-4bd5-95c2-bd4ad8b8c12b" providerId="AD" clId="Web-{FCF2441A-A2B5-433D-947A-955B81B9F540}" dt="2018-06-17T19:43:11.048" v="408" actId="14100"/>
          <ac:spMkLst>
            <pc:docMk/>
            <pc:sldMk cId="1266988880" sldId="279"/>
            <ac:spMk id="5" creationId="{D5CB97CF-E52B-4037-92F0-9FC99912BF0A}"/>
          </ac:spMkLst>
        </pc:spChg>
        <pc:spChg chg="add mod">
          <ac:chgData name="Gordon, Natalia" userId="S::natalia.gordon@leedsbeckett.ac.uk::ed71d885-385d-4bd5-95c2-bd4ad8b8c12b" providerId="AD" clId="Web-{FCF2441A-A2B5-433D-947A-955B81B9F540}" dt="2018-06-17T19:48:01.771" v="467" actId="20577"/>
          <ac:spMkLst>
            <pc:docMk/>
            <pc:sldMk cId="1266988880" sldId="279"/>
            <ac:spMk id="8" creationId="{6ABAB2FE-DA6E-4373-81D2-7FCA8BC83BA4}"/>
          </ac:spMkLst>
        </pc:spChg>
        <pc:picChg chg="add del mod">
          <ac:chgData name="Gordon, Natalia" userId="S::natalia.gordon@leedsbeckett.ac.uk::ed71d885-385d-4bd5-95c2-bd4ad8b8c12b" providerId="AD" clId="Web-{FCF2441A-A2B5-433D-947A-955B81B9F540}" dt="2018-06-17T19:36:16.853" v="378"/>
          <ac:picMkLst>
            <pc:docMk/>
            <pc:sldMk cId="1266988880" sldId="279"/>
            <ac:picMk id="4" creationId="{075026F0-DCFC-4131-B176-090B2BE1130D}"/>
          </ac:picMkLst>
        </pc:picChg>
      </pc:sldChg>
      <pc:sldChg chg="addSp delSp modSp">
        <pc:chgData name="Gordon, Natalia" userId="S::natalia.gordon@leedsbeckett.ac.uk::ed71d885-385d-4bd5-95c2-bd4ad8b8c12b" providerId="AD" clId="Web-{FCF2441A-A2B5-433D-947A-955B81B9F540}" dt="2018-06-17T20:00:36.599" v="640" actId="20577"/>
        <pc:sldMkLst>
          <pc:docMk/>
          <pc:sldMk cId="3042908741" sldId="280"/>
        </pc:sldMkLst>
        <pc:spChg chg="add">
          <ac:chgData name="Gordon, Natalia" userId="S::natalia.gordon@leedsbeckett.ac.uk::ed71d885-385d-4bd5-95c2-bd4ad8b8c12b" providerId="AD" clId="Web-{FCF2441A-A2B5-433D-947A-955B81B9F540}" dt="2018-06-17T18:17:24.827" v="171"/>
          <ac:spMkLst>
            <pc:docMk/>
            <pc:sldMk cId="3042908741" sldId="280"/>
            <ac:spMk id="3" creationId="{EF33C7EE-A0D0-4B40-A4F9-E971A3A872AD}"/>
          </ac:spMkLst>
        </pc:spChg>
        <pc:spChg chg="add mod">
          <ac:chgData name="Gordon, Natalia" userId="S::natalia.gordon@leedsbeckett.ac.uk::ed71d885-385d-4bd5-95c2-bd4ad8b8c12b" providerId="AD" clId="Web-{FCF2441A-A2B5-433D-947A-955B81B9F540}" dt="2018-06-17T19:56:59.965" v="574" actId="20577"/>
          <ac:spMkLst>
            <pc:docMk/>
            <pc:sldMk cId="3042908741" sldId="280"/>
            <ac:spMk id="4" creationId="{F4836957-D324-4F1C-8F7C-D6B23817B0CB}"/>
          </ac:spMkLst>
        </pc:spChg>
        <pc:spChg chg="del">
          <ac:chgData name="Gordon, Natalia" userId="S::natalia.gordon@leedsbeckett.ac.uk::ed71d885-385d-4bd5-95c2-bd4ad8b8c12b" providerId="AD" clId="Web-{FCF2441A-A2B5-433D-947A-955B81B9F540}" dt="2018-06-17T19:55:32.978" v="548"/>
          <ac:spMkLst>
            <pc:docMk/>
            <pc:sldMk cId="3042908741" sldId="280"/>
            <ac:spMk id="5" creationId="{D5CB97CF-E52B-4037-92F0-9FC99912BF0A}"/>
          </ac:spMkLst>
        </pc:spChg>
        <pc:spChg chg="add mod">
          <ac:chgData name="Gordon, Natalia" userId="S::natalia.gordon@leedsbeckett.ac.uk::ed71d885-385d-4bd5-95c2-bd4ad8b8c12b" providerId="AD" clId="Web-{FCF2441A-A2B5-433D-947A-955B81B9F540}" dt="2018-06-17T20:00:36.599" v="640" actId="20577"/>
          <ac:spMkLst>
            <pc:docMk/>
            <pc:sldMk cId="3042908741" sldId="280"/>
            <ac:spMk id="8" creationId="{9AD16746-1B17-4BB2-BE61-8873B19E2809}"/>
          </ac:spMkLst>
        </pc:spChg>
      </pc:sldChg>
      <pc:sldChg chg="addSp modSp del">
        <pc:chgData name="Gordon, Natalia" userId="S::natalia.gordon@leedsbeckett.ac.uk::ed71d885-385d-4bd5-95c2-bd4ad8b8c12b" providerId="AD" clId="Web-{FCF2441A-A2B5-433D-947A-955B81B9F540}" dt="2018-06-17T20:02:50.555" v="652"/>
        <pc:sldMkLst>
          <pc:docMk/>
          <pc:sldMk cId="3322350182" sldId="281"/>
        </pc:sldMkLst>
        <pc:spChg chg="mod">
          <ac:chgData name="Gordon, Natalia" userId="S::natalia.gordon@leedsbeckett.ac.uk::ed71d885-385d-4bd5-95c2-bd4ad8b8c12b" providerId="AD" clId="Web-{FCF2441A-A2B5-433D-947A-955B81B9F540}" dt="2018-06-17T20:01:02.303" v="650" actId="20577"/>
          <ac:spMkLst>
            <pc:docMk/>
            <pc:sldMk cId="3322350182" sldId="281"/>
            <ac:spMk id="2" creationId="{00000000-0000-0000-0000-000000000000}"/>
          </ac:spMkLst>
        </pc:spChg>
        <pc:spChg chg="add">
          <ac:chgData name="Gordon, Natalia" userId="S::natalia.gordon@leedsbeckett.ac.uk::ed71d885-385d-4bd5-95c2-bd4ad8b8c12b" providerId="AD" clId="Web-{FCF2441A-A2B5-433D-947A-955B81B9F540}" dt="2018-06-17T18:17:31.156" v="172"/>
          <ac:spMkLst>
            <pc:docMk/>
            <pc:sldMk cId="3322350182" sldId="281"/>
            <ac:spMk id="3" creationId="{35BAE05B-4753-4919-AEF1-D3E173BA1618}"/>
          </ac:spMkLst>
        </pc:spChg>
      </pc:sldChg>
      <pc:sldChg chg="addSp del">
        <pc:chgData name="Gordon, Natalia" userId="S::natalia.gordon@leedsbeckett.ac.uk::ed71d885-385d-4bd5-95c2-bd4ad8b8c12b" providerId="AD" clId="Web-{FCF2441A-A2B5-433D-947A-955B81B9F540}" dt="2018-06-17T19:33:43.007" v="377"/>
        <pc:sldMkLst>
          <pc:docMk/>
          <pc:sldMk cId="4017010103" sldId="282"/>
        </pc:sldMkLst>
        <pc:spChg chg="add">
          <ac:chgData name="Gordon, Natalia" userId="S::natalia.gordon@leedsbeckett.ac.uk::ed71d885-385d-4bd5-95c2-bd4ad8b8c12b" providerId="AD" clId="Web-{FCF2441A-A2B5-433D-947A-955B81B9F540}" dt="2018-06-17T18:17:37.406" v="173"/>
          <ac:spMkLst>
            <pc:docMk/>
            <pc:sldMk cId="4017010103" sldId="282"/>
            <ac:spMk id="3" creationId="{38E10D16-1F81-4576-BFF3-AF3C1350DF4F}"/>
          </ac:spMkLst>
        </pc:spChg>
      </pc:sldChg>
      <pc:sldChg chg="addSp">
        <pc:chgData name="Gordon, Natalia" userId="S::natalia.gordon@leedsbeckett.ac.uk::ed71d885-385d-4bd5-95c2-bd4ad8b8c12b" providerId="AD" clId="Web-{FCF2441A-A2B5-433D-947A-955B81B9F540}" dt="2018-06-17T18:17:41.374" v="174"/>
        <pc:sldMkLst>
          <pc:docMk/>
          <pc:sldMk cId="2802892027" sldId="283"/>
        </pc:sldMkLst>
        <pc:spChg chg="add">
          <ac:chgData name="Gordon, Natalia" userId="S::natalia.gordon@leedsbeckett.ac.uk::ed71d885-385d-4bd5-95c2-bd4ad8b8c12b" providerId="AD" clId="Web-{FCF2441A-A2B5-433D-947A-955B81B9F540}" dt="2018-06-17T18:17:41.374" v="174"/>
          <ac:spMkLst>
            <pc:docMk/>
            <pc:sldMk cId="2802892027" sldId="283"/>
            <ac:spMk id="3" creationId="{B3AECC56-F751-47FD-AD74-489221647BA9}"/>
          </ac:spMkLst>
        </pc:spChg>
      </pc:sldChg>
      <pc:sldChg chg="addSp modSp">
        <pc:chgData name="Gordon, Natalia" userId="S::natalia.gordon@leedsbeckett.ac.uk::ed71d885-385d-4bd5-95c2-bd4ad8b8c12b" providerId="AD" clId="Web-{FCF2441A-A2B5-433D-947A-955B81B9F540}" dt="2018-06-17T20:07:48.704" v="710"/>
        <pc:sldMkLst>
          <pc:docMk/>
          <pc:sldMk cId="2858886258" sldId="284"/>
        </pc:sldMkLst>
        <pc:spChg chg="add ord">
          <ac:chgData name="Gordon, Natalia" userId="S::natalia.gordon@leedsbeckett.ac.uk::ed71d885-385d-4bd5-95c2-bd4ad8b8c12b" providerId="AD" clId="Web-{FCF2441A-A2B5-433D-947A-955B81B9F540}" dt="2018-06-17T20:07:48.704" v="710"/>
          <ac:spMkLst>
            <pc:docMk/>
            <pc:sldMk cId="2858886258" sldId="284"/>
            <ac:spMk id="3" creationId="{F6755207-E407-45B9-BC52-81D63B7C2540}"/>
          </ac:spMkLst>
        </pc:spChg>
        <pc:spChg chg="mod">
          <ac:chgData name="Gordon, Natalia" userId="S::natalia.gordon@leedsbeckett.ac.uk::ed71d885-385d-4bd5-95c2-bd4ad8b8c12b" providerId="AD" clId="Web-{FCF2441A-A2B5-433D-947A-955B81B9F540}" dt="2018-06-17T20:07:45.235" v="709" actId="20577"/>
          <ac:spMkLst>
            <pc:docMk/>
            <pc:sldMk cId="2858886258" sldId="284"/>
            <ac:spMk id="5" creationId="{D5CB97CF-E52B-4037-92F0-9FC99912BF0A}"/>
          </ac:spMkLst>
        </pc:spChg>
      </pc:sldChg>
      <pc:sldChg chg="addSp modSp ord">
        <pc:chgData name="Gordon, Natalia" userId="S::natalia.gordon@leedsbeckett.ac.uk::ed71d885-385d-4bd5-95c2-bd4ad8b8c12b" providerId="AD" clId="Web-{FCF2441A-A2B5-433D-947A-955B81B9F540}" dt="2018-06-17T20:06:57.406" v="698"/>
        <pc:sldMkLst>
          <pc:docMk/>
          <pc:sldMk cId="1449919750" sldId="285"/>
        </pc:sldMkLst>
        <pc:spChg chg="add ord">
          <ac:chgData name="Gordon, Natalia" userId="S::natalia.gordon@leedsbeckett.ac.uk::ed71d885-385d-4bd5-95c2-bd4ad8b8c12b" providerId="AD" clId="Web-{FCF2441A-A2B5-433D-947A-955B81B9F540}" dt="2018-06-17T20:06:57.406" v="698"/>
          <ac:spMkLst>
            <pc:docMk/>
            <pc:sldMk cId="1449919750" sldId="285"/>
            <ac:spMk id="3" creationId="{07EF39C5-0370-4C08-B52E-CB08586243E3}"/>
          </ac:spMkLst>
        </pc:spChg>
      </pc:sldChg>
      <pc:sldChg chg="addSp delSp modSp">
        <pc:chgData name="Gordon, Natalia" userId="S::natalia.gordon@leedsbeckett.ac.uk::ed71d885-385d-4bd5-95c2-bd4ad8b8c12b" providerId="AD" clId="Web-{FCF2441A-A2B5-433D-947A-955B81B9F540}" dt="2018-06-17T20:09:21.487" v="732" actId="20577"/>
        <pc:sldMkLst>
          <pc:docMk/>
          <pc:sldMk cId="1422229767" sldId="286"/>
        </pc:sldMkLst>
        <pc:spChg chg="add">
          <ac:chgData name="Gordon, Natalia" userId="S::natalia.gordon@leedsbeckett.ac.uk::ed71d885-385d-4bd5-95c2-bd4ad8b8c12b" providerId="AD" clId="Web-{FCF2441A-A2B5-433D-947A-955B81B9F540}" dt="2018-06-17T18:18:01.172" v="177"/>
          <ac:spMkLst>
            <pc:docMk/>
            <pc:sldMk cId="1422229767" sldId="286"/>
            <ac:spMk id="3" creationId="{949376D1-2AA1-4555-8211-AA890EC85A70}"/>
          </ac:spMkLst>
        </pc:spChg>
        <pc:spChg chg="add del mod">
          <ac:chgData name="Gordon, Natalia" userId="S::natalia.gordon@leedsbeckett.ac.uk::ed71d885-385d-4bd5-95c2-bd4ad8b8c12b" providerId="AD" clId="Web-{FCF2441A-A2B5-433D-947A-955B81B9F540}" dt="2018-06-17T20:09:21.487" v="732" actId="20577"/>
          <ac:spMkLst>
            <pc:docMk/>
            <pc:sldMk cId="1422229767" sldId="286"/>
            <ac:spMk id="5" creationId="{D5CB97CF-E52B-4037-92F0-9FC99912BF0A}"/>
          </ac:spMkLst>
        </pc:spChg>
      </pc:sldChg>
      <pc:sldChg chg="addSp modSp add replId">
        <pc:chgData name="Gordon, Natalia" userId="S::natalia.gordon@leedsbeckett.ac.uk::ed71d885-385d-4bd5-95c2-bd4ad8b8c12b" providerId="AD" clId="Web-{FCF2441A-A2B5-433D-947A-955B81B9F540}" dt="2018-06-17T18:16:35.733" v="161"/>
        <pc:sldMkLst>
          <pc:docMk/>
          <pc:sldMk cId="3142530136" sldId="287"/>
        </pc:sldMkLst>
        <pc:spChg chg="mod">
          <ac:chgData name="Gordon, Natalia" userId="S::natalia.gordon@leedsbeckett.ac.uk::ed71d885-385d-4bd5-95c2-bd4ad8b8c12b" providerId="AD" clId="Web-{FCF2441A-A2B5-433D-947A-955B81B9F540}" dt="2018-06-17T18:02:07.075" v="101" actId="14100"/>
          <ac:spMkLst>
            <pc:docMk/>
            <pc:sldMk cId="3142530136" sldId="287"/>
            <ac:spMk id="3" creationId="{00000000-0000-0000-0000-000000000000}"/>
          </ac:spMkLst>
        </pc:spChg>
        <pc:spChg chg="add">
          <ac:chgData name="Gordon, Natalia" userId="S::natalia.gordon@leedsbeckett.ac.uk::ed71d885-385d-4bd5-95c2-bd4ad8b8c12b" providerId="AD" clId="Web-{FCF2441A-A2B5-433D-947A-955B81B9F540}" dt="2018-06-17T18:16:35.733" v="161"/>
          <ac:spMkLst>
            <pc:docMk/>
            <pc:sldMk cId="3142530136" sldId="287"/>
            <ac:spMk id="5" creationId="{D2574938-ECC6-4A60-BD72-94860ACBBB23}"/>
          </ac:spMkLst>
        </pc:spChg>
      </pc:sldChg>
      <pc:sldChg chg="addSp delSp modSp add replId">
        <pc:chgData name="Gordon, Natalia" userId="S::natalia.gordon@leedsbeckett.ac.uk::ed71d885-385d-4bd5-95c2-bd4ad8b8c12b" providerId="AD" clId="Web-{FCF2441A-A2B5-433D-947A-955B81B9F540}" dt="2018-06-17T19:55:04.071" v="547" actId="20577"/>
        <pc:sldMkLst>
          <pc:docMk/>
          <pc:sldMk cId="3022913686" sldId="288"/>
        </pc:sldMkLst>
        <pc:spChg chg="ord">
          <ac:chgData name="Gordon, Natalia" userId="S::natalia.gordon@leedsbeckett.ac.uk::ed71d885-385d-4bd5-95c2-bd4ad8b8c12b" providerId="AD" clId="Web-{FCF2441A-A2B5-433D-947A-955B81B9F540}" dt="2018-06-17T19:29:50.716" v="373"/>
          <ac:spMkLst>
            <pc:docMk/>
            <pc:sldMk cId="3022913686" sldId="288"/>
            <ac:spMk id="3" creationId="{A5C7E1BF-9DB4-4427-B7AA-C3A49D52AC75}"/>
          </ac:spMkLst>
        </pc:spChg>
        <pc:spChg chg="add mod">
          <ac:chgData name="Gordon, Natalia" userId="S::natalia.gordon@leedsbeckett.ac.uk::ed71d885-385d-4bd5-95c2-bd4ad8b8c12b" providerId="AD" clId="Web-{FCF2441A-A2B5-433D-947A-955B81B9F540}" dt="2018-06-17T19:53:05.458" v="498" actId="20577"/>
          <ac:spMkLst>
            <pc:docMk/>
            <pc:sldMk cId="3022913686" sldId="288"/>
            <ac:spMk id="4" creationId="{85DA53CE-8D8A-4C5C-AEC9-FBB2041E3DF7}"/>
          </ac:spMkLst>
        </pc:spChg>
        <pc:spChg chg="del mod">
          <ac:chgData name="Gordon, Natalia" userId="S::natalia.gordon@leedsbeckett.ac.uk::ed71d885-385d-4bd5-95c2-bd4ad8b8c12b" providerId="AD" clId="Web-{FCF2441A-A2B5-433D-947A-955B81B9F540}" dt="2018-06-17T19:54:00.476" v="523"/>
          <ac:spMkLst>
            <pc:docMk/>
            <pc:sldMk cId="3022913686" sldId="288"/>
            <ac:spMk id="5" creationId="{D5CB97CF-E52B-4037-92F0-9FC99912BF0A}"/>
          </ac:spMkLst>
        </pc:spChg>
        <pc:spChg chg="add mod">
          <ac:chgData name="Gordon, Natalia" userId="S::natalia.gordon@leedsbeckett.ac.uk::ed71d885-385d-4bd5-95c2-bd4ad8b8c12b" providerId="AD" clId="Web-{FCF2441A-A2B5-433D-947A-955B81B9F540}" dt="2018-06-17T19:55:04.071" v="547" actId="20577"/>
          <ac:spMkLst>
            <pc:docMk/>
            <pc:sldMk cId="3022913686" sldId="288"/>
            <ac:spMk id="8" creationId="{86BB94C4-CCEF-4790-85EC-0959EDD3346D}"/>
          </ac:spMkLst>
        </pc:spChg>
        <pc:spChg chg="add del mod">
          <ac:chgData name="Gordon, Natalia" userId="S::natalia.gordon@leedsbeckett.ac.uk::ed71d885-385d-4bd5-95c2-bd4ad8b8c12b" providerId="AD" clId="Web-{FCF2441A-A2B5-433D-947A-955B81B9F540}" dt="2018-06-17T19:54:07.710" v="524"/>
          <ac:spMkLst>
            <pc:docMk/>
            <pc:sldMk cId="3022913686" sldId="288"/>
            <ac:spMk id="10" creationId="{11E79C8E-A943-464E-9739-17B9CCACA0D2}"/>
          </ac:spMkLst>
        </pc:spChg>
      </pc:sldChg>
      <pc:sldChg chg="addSp delSp modSp add replId">
        <pc:chgData name="Gordon, Natalia" userId="S::natalia.gordon@leedsbeckett.ac.uk::ed71d885-385d-4bd5-95c2-bd4ad8b8c12b" providerId="AD" clId="Web-{FCF2441A-A2B5-433D-947A-955B81B9F540}" dt="2018-06-17T19:44:01.658" v="418"/>
        <pc:sldMkLst>
          <pc:docMk/>
          <pc:sldMk cId="1637772248" sldId="289"/>
        </pc:sldMkLst>
        <pc:spChg chg="mod">
          <ac:chgData name="Gordon, Natalia" userId="S::natalia.gordon@leedsbeckett.ac.uk::ed71d885-385d-4bd5-95c2-bd4ad8b8c12b" providerId="AD" clId="Web-{FCF2441A-A2B5-433D-947A-955B81B9F540}" dt="2018-06-17T19:43:54.033" v="417" actId="20577"/>
          <ac:spMkLst>
            <pc:docMk/>
            <pc:sldMk cId="1637772248" sldId="289"/>
            <ac:spMk id="2" creationId="{00000000-0000-0000-0000-000000000000}"/>
          </ac:spMkLst>
        </pc:spChg>
        <pc:spChg chg="del">
          <ac:chgData name="Gordon, Natalia" userId="S::natalia.gordon@leedsbeckett.ac.uk::ed71d885-385d-4bd5-95c2-bd4ad8b8c12b" providerId="AD" clId="Web-{FCF2441A-A2B5-433D-947A-955B81B9F540}" dt="2018-06-17T19:44:01.658" v="418"/>
          <ac:spMkLst>
            <pc:docMk/>
            <pc:sldMk cId="1637772248" sldId="289"/>
            <ac:spMk id="5" creationId="{D5CB97CF-E52B-4037-92F0-9FC99912BF0A}"/>
          </ac:spMkLst>
        </pc:spChg>
        <pc:spChg chg="add mod">
          <ac:chgData name="Gordon, Natalia" userId="S::natalia.gordon@leedsbeckett.ac.uk::ed71d885-385d-4bd5-95c2-bd4ad8b8c12b" providerId="AD" clId="Web-{FCF2441A-A2B5-433D-947A-955B81B9F540}" dt="2018-06-17T19:44:01.658" v="418"/>
          <ac:spMkLst>
            <pc:docMk/>
            <pc:sldMk cId="1637772248" sldId="289"/>
            <ac:spMk id="6" creationId="{29A2B299-1C24-45BC-83F1-9FC962CA4398}"/>
          </ac:spMkLst>
        </pc:spChg>
      </pc:sldChg>
      <pc:sldChg chg="addSp delSp modSp add replId">
        <pc:chgData name="Gordon, Natalia" userId="S::natalia.gordon@leedsbeckett.ac.uk::ed71d885-385d-4bd5-95c2-bd4ad8b8c12b" providerId="AD" clId="Web-{FCF2441A-A2B5-433D-947A-955B81B9F540}" dt="2018-06-17T20:05:03.856" v="691" actId="1076"/>
        <pc:sldMkLst>
          <pc:docMk/>
          <pc:sldMk cId="755029119" sldId="290"/>
        </pc:sldMkLst>
        <pc:spChg chg="add mod">
          <ac:chgData name="Gordon, Natalia" userId="S::natalia.gordon@leedsbeckett.ac.uk::ed71d885-385d-4bd5-95c2-bd4ad8b8c12b" providerId="AD" clId="Web-{FCF2441A-A2B5-433D-947A-955B81B9F540}" dt="2018-06-17T20:04:08.886" v="663" actId="20577"/>
          <ac:spMkLst>
            <pc:docMk/>
            <pc:sldMk cId="755029119" sldId="290"/>
            <ac:spMk id="4" creationId="{7206BF38-951E-464B-8544-FC21C24DC1EB}"/>
          </ac:spMkLst>
        </pc:spChg>
        <pc:spChg chg="del">
          <ac:chgData name="Gordon, Natalia" userId="S::natalia.gordon@leedsbeckett.ac.uk::ed71d885-385d-4bd5-95c2-bd4ad8b8c12b" providerId="AD" clId="Web-{FCF2441A-A2B5-433D-947A-955B81B9F540}" dt="2018-06-17T20:03:35.791" v="657"/>
          <ac:spMkLst>
            <pc:docMk/>
            <pc:sldMk cId="755029119" sldId="290"/>
            <ac:spMk id="5" creationId="{D5CB97CF-E52B-4037-92F0-9FC99912BF0A}"/>
          </ac:spMkLst>
        </pc:spChg>
        <pc:spChg chg="add mod">
          <ac:chgData name="Gordon, Natalia" userId="S::natalia.gordon@leedsbeckett.ac.uk::ed71d885-385d-4bd5-95c2-bd4ad8b8c12b" providerId="AD" clId="Web-{FCF2441A-A2B5-433D-947A-955B81B9F540}" dt="2018-06-17T20:05:03.856" v="691" actId="1076"/>
          <ac:spMkLst>
            <pc:docMk/>
            <pc:sldMk cId="755029119" sldId="290"/>
            <ac:spMk id="8" creationId="{9780A497-43A0-4D54-B043-7E6627433609}"/>
          </ac:spMkLst>
        </pc:spChg>
      </pc:sldChg>
      <pc:sldChg chg="modSp add replId">
        <pc:chgData name="Gordon, Natalia" userId="S::natalia.gordon@leedsbeckett.ac.uk::ed71d885-385d-4bd5-95c2-bd4ad8b8c12b" providerId="AD" clId="Web-{FCF2441A-A2B5-433D-947A-955B81B9F540}" dt="2018-06-17T20:03:07.947" v="656" actId="20577"/>
        <pc:sldMkLst>
          <pc:docMk/>
          <pc:sldMk cId="3457200848" sldId="291"/>
        </pc:sldMkLst>
        <pc:spChg chg="mod">
          <ac:chgData name="Gordon, Natalia" userId="S::natalia.gordon@leedsbeckett.ac.uk::ed71d885-385d-4bd5-95c2-bd4ad8b8c12b" providerId="AD" clId="Web-{FCF2441A-A2B5-433D-947A-955B81B9F540}" dt="2018-06-17T20:03:07.947" v="656" actId="20577"/>
          <ac:spMkLst>
            <pc:docMk/>
            <pc:sldMk cId="3457200848" sldId="29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89758-60F2-43B5-AA2E-37037AFFF425}" type="datetimeFigureOut">
              <a:rPr lang="en-GB" smtClean="0"/>
              <a:pPr/>
              <a:t>26/06/2018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894AC-B541-419B-A907-13D8C410CB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0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8198" y="681540"/>
            <a:ext cx="6408960" cy="2700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LEEDS BECKETT UNIVERSITY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07504" y="1113235"/>
            <a:ext cx="8208963" cy="1243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PRESENTATION 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08198" y="2517744"/>
            <a:ext cx="8135938" cy="539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9173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9512" y="250031"/>
            <a:ext cx="6767194" cy="9715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INTRODUCTION/</a:t>
            </a:r>
            <a:br>
              <a:rPr lang="en-GB" dirty="0"/>
            </a:br>
            <a:r>
              <a:rPr lang="en-GB" dirty="0"/>
              <a:t>TITLE</a:t>
            </a:r>
            <a:r>
              <a:rPr lang="en-GB" baseline="0" dirty="0"/>
              <a:t> SLIDE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79238" y="1635646"/>
            <a:ext cx="6841033" cy="18359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is simply dummy text of the printing and typesetting industry.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xmlns:p14="http://schemas.microsoft.com/office/powerpoint/2010/main" val="199575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190" y="205979"/>
            <a:ext cx="83736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180207" y="1497158"/>
            <a:ext cx="8228781" cy="44290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kern="1200" baseline="0">
                <a:solidFill>
                  <a:srgbClr val="321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6190" y="1168004"/>
            <a:ext cx="8352730" cy="3774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/>
            </a:lvl1pPr>
          </a:lstStyle>
          <a:p>
            <a:r>
              <a:rPr lang="en-GB" dirty="0"/>
              <a:t>Headings: Arial Bold, Purple (Accent1), Size 28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35496" y="1653778"/>
            <a:ext cx="8353425" cy="43219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Sub-Heading: Arial </a:t>
            </a:r>
            <a:r>
              <a:rPr lang="en-GB" dirty="0" err="1"/>
              <a:t>Reg</a:t>
            </a:r>
            <a:r>
              <a:rPr lang="en-GB" dirty="0"/>
              <a:t>, Purple (Accent 1), </a:t>
            </a:r>
            <a:br>
              <a:rPr lang="en-GB" dirty="0"/>
            </a:br>
            <a:r>
              <a:rPr lang="en-GB" dirty="0"/>
              <a:t>Size 20-24 (to be legible across the room)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36190" y="2499742"/>
            <a:ext cx="8280400" cy="86320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Copy: Arial </a:t>
            </a:r>
            <a:r>
              <a:rPr lang="en-GB" dirty="0" err="1"/>
              <a:t>Reg</a:t>
            </a:r>
            <a:r>
              <a:rPr lang="en-GB" dirty="0"/>
              <a:t> (body), Grey (Text 1&gt;Lighter 25%), </a:t>
            </a:r>
            <a:br>
              <a:rPr lang="en-GB" dirty="0"/>
            </a:br>
            <a:r>
              <a:rPr lang="en-GB" dirty="0"/>
              <a:t>Size 20-24 (to be legible across a room)</a:t>
            </a:r>
          </a:p>
        </p:txBody>
      </p:sp>
    </p:spTree>
    <p:extLst>
      <p:ext uri="{BB962C8B-B14F-4D97-AF65-F5344CB8AC3E}">
        <p14:creationId xmlns:p14="http://schemas.microsoft.com/office/powerpoint/2010/main" val="172778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05979"/>
            <a:ext cx="8373616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4172272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1"/>
            <a:ext cx="4114800" cy="28837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2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267493"/>
            <a:ext cx="3466728" cy="36004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1" y="250031"/>
            <a:ext cx="5688013" cy="9715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BREAK</a:t>
            </a:r>
            <a:r>
              <a:rPr lang="en-GB" baseline="0" dirty="0"/>
              <a:t> SLIDE</a:t>
            </a:r>
            <a:endParaRPr lang="en-US" dirty="0"/>
          </a:p>
          <a:p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8" y="1167594"/>
            <a:ext cx="4248423" cy="23764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is simply dummy text of the printing and typesetting industry.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has been the industry’s standard dummy text ever since the 1500s, when an unknown printer took a galley of type and scrambled it to make a type specimen book.</a:t>
            </a:r>
          </a:p>
        </p:txBody>
      </p:sp>
    </p:spTree>
    <p:extLst>
      <p:ext uri="{BB962C8B-B14F-4D97-AF65-F5344CB8AC3E}">
        <p14:creationId xmlns:p14="http://schemas.microsoft.com/office/powerpoint/2010/main" val="191698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0126"/>
            <a:ext cx="9178512" cy="516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7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6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20_MSO_Stationery_LBU_Temps_PPT_Widescreen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0126"/>
            <a:ext cx="9178512" cy="516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7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0126"/>
            <a:ext cx="9178512" cy="516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5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0126"/>
            <a:ext cx="9178512" cy="516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5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07504" y="1113235"/>
            <a:ext cx="8640960" cy="1243013"/>
          </a:xfrm>
        </p:spPr>
        <p:txBody>
          <a:bodyPr/>
          <a:lstStyle/>
          <a:p>
            <a:r>
              <a:rPr lang="en-US" sz="4000" dirty="0"/>
              <a:t>Behind the Scenes:</a:t>
            </a:r>
          </a:p>
          <a:p>
            <a:r>
              <a:rPr lang="en-US" sz="2800" dirty="0"/>
              <a:t>An operational view of the reading list challenge</a:t>
            </a:r>
          </a:p>
          <a:p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08198" y="2824485"/>
            <a:ext cx="8135938" cy="539353"/>
          </a:xfrm>
        </p:spPr>
        <p:txBody>
          <a:bodyPr/>
          <a:lstStyle/>
          <a:p>
            <a:r>
              <a:rPr lang="en-US" sz="2000" dirty="0"/>
              <a:t>Natalia Gordon MA </a:t>
            </a:r>
            <a:r>
              <a:rPr lang="en-US" sz="2000" dirty="0" smtClean="0"/>
              <a:t>FHEA</a:t>
            </a:r>
          </a:p>
          <a:p>
            <a:r>
              <a:rPr lang="en-US" sz="2000" dirty="0" smtClean="0"/>
              <a:t>Information Services Librarian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6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05979"/>
            <a:ext cx="8640960" cy="857250"/>
          </a:xfrm>
        </p:spPr>
        <p:txBody>
          <a:bodyPr anchor="t"/>
          <a:lstStyle/>
          <a:p>
            <a:r>
              <a:rPr lang="en-US" dirty="0">
                <a:cs typeface="Arial"/>
              </a:rPr>
              <a:t>Business </a:t>
            </a:r>
            <a:r>
              <a:rPr lang="en-US" dirty="0" smtClean="0">
                <a:cs typeface="Arial"/>
              </a:rPr>
              <a:t>Objects (Bob) </a:t>
            </a:r>
            <a:r>
              <a:rPr lang="en-US" dirty="0">
                <a:cs typeface="Arial"/>
              </a:rPr>
              <a:t>Report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63229"/>
            <a:ext cx="9001000" cy="3464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3" y="1491630"/>
            <a:ext cx="809733" cy="30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cs typeface="Arial"/>
              </a:rPr>
              <a:t>Quality of lists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5DA53CE-8D8A-4C5C-AEC9-FBB2041E3DF7}"/>
              </a:ext>
            </a:extLst>
          </p:cNvPr>
          <p:cNvSpPr txBox="1">
            <a:spLocks/>
          </p:cNvSpPr>
          <p:nvPr/>
        </p:nvSpPr>
        <p:spPr>
          <a:xfrm>
            <a:off x="107504" y="1200151"/>
            <a:ext cx="8787403" cy="123786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GB" b="1" dirty="0">
                <a:cs typeface="Arial"/>
              </a:rPr>
              <a:t>Issue</a:t>
            </a:r>
          </a:p>
          <a:p>
            <a:pPr>
              <a:buNone/>
            </a:pPr>
            <a:r>
              <a:rPr lang="en-GB" dirty="0">
                <a:cs typeface="Arial"/>
              </a:rPr>
              <a:t>Resources identified for module validation </a:t>
            </a:r>
            <a:r>
              <a:rPr lang="en-GB" dirty="0" smtClean="0">
                <a:cs typeface="Arial"/>
              </a:rPr>
              <a:t>were different </a:t>
            </a:r>
            <a:r>
              <a:rPr lang="en-GB" dirty="0">
                <a:cs typeface="Arial"/>
              </a:rPr>
              <a:t>to resources listed in </a:t>
            </a:r>
            <a:r>
              <a:rPr lang="en-GB" dirty="0" smtClean="0">
                <a:cs typeface="Arial"/>
              </a:rPr>
              <a:t>handbooks</a:t>
            </a:r>
            <a:endParaRPr lang="en-GB" dirty="0"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6BB94C4-CCEF-4790-85EC-0959EDD3346D}"/>
              </a:ext>
            </a:extLst>
          </p:cNvPr>
          <p:cNvSpPr txBox="1">
            <a:spLocks/>
          </p:cNvSpPr>
          <p:nvPr/>
        </p:nvSpPr>
        <p:spPr>
          <a:xfrm>
            <a:off x="173640" y="3002353"/>
            <a:ext cx="8787403" cy="123786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GB" b="1" dirty="0">
                <a:cs typeface="Arial"/>
              </a:rPr>
              <a:t>S</a:t>
            </a:r>
            <a:r>
              <a:rPr lang="en-GB" b="1" dirty="0" smtClean="0">
                <a:cs typeface="Arial"/>
              </a:rPr>
              <a:t>olution</a:t>
            </a:r>
            <a:endParaRPr lang="en-GB" b="1" dirty="0">
              <a:cs typeface="Arial"/>
            </a:endParaRPr>
          </a:p>
          <a:p>
            <a:r>
              <a:rPr lang="en-GB" dirty="0">
                <a:cs typeface="Arial"/>
              </a:rPr>
              <a:t>Use </a:t>
            </a:r>
            <a:r>
              <a:rPr lang="en-GB" dirty="0" smtClean="0">
                <a:cs typeface="Arial"/>
              </a:rPr>
              <a:t>either </a:t>
            </a:r>
            <a:r>
              <a:rPr lang="en-GB" dirty="0">
                <a:cs typeface="Arial"/>
              </a:rPr>
              <a:t>handbooks or </a:t>
            </a:r>
            <a:r>
              <a:rPr lang="en-GB" dirty="0" smtClean="0">
                <a:cs typeface="Arial"/>
              </a:rPr>
              <a:t>lists forwarded </a:t>
            </a:r>
            <a:r>
              <a:rPr lang="en-GB" dirty="0">
                <a:cs typeface="Arial"/>
              </a:rPr>
              <a:t>by academic </a:t>
            </a:r>
            <a:r>
              <a:rPr lang="en-GB" dirty="0" smtClean="0">
                <a:cs typeface="Arial"/>
              </a:rPr>
              <a:t>staff</a:t>
            </a:r>
            <a:endParaRPr lang="en-GB" dirty="0">
              <a:cs typeface="Arial"/>
            </a:endParaRPr>
          </a:p>
          <a:p>
            <a:r>
              <a:rPr lang="en-GB" dirty="0">
                <a:cs typeface="Arial"/>
              </a:rPr>
              <a:t>QA to use </a:t>
            </a:r>
            <a:r>
              <a:rPr lang="en-GB" dirty="0" err="1">
                <a:cs typeface="Arial"/>
              </a:rPr>
              <a:t>Rebus:list</a:t>
            </a:r>
            <a:r>
              <a:rPr lang="en-GB" dirty="0">
                <a:cs typeface="Arial"/>
              </a:rPr>
              <a:t> as part of module validation</a:t>
            </a:r>
          </a:p>
        </p:txBody>
      </p:sp>
    </p:spTree>
    <p:extLst>
      <p:ext uri="{BB962C8B-B14F-4D97-AF65-F5344CB8AC3E}">
        <p14:creationId xmlns:p14="http://schemas.microsoft.com/office/powerpoint/2010/main" val="30229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cs typeface="Arial"/>
              </a:rPr>
              <a:t>Wait Time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4836957-D324-4F1C-8F7C-D6B23817B0CB}"/>
              </a:ext>
            </a:extLst>
          </p:cNvPr>
          <p:cNvSpPr txBox="1">
            <a:spLocks/>
          </p:cNvSpPr>
          <p:nvPr/>
        </p:nvSpPr>
        <p:spPr>
          <a:xfrm>
            <a:off x="107504" y="1200151"/>
            <a:ext cx="8787403" cy="123786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GB" b="1" dirty="0">
                <a:cs typeface="Arial"/>
              </a:rPr>
              <a:t>Issue</a:t>
            </a:r>
          </a:p>
          <a:p>
            <a:pPr>
              <a:buNone/>
            </a:pPr>
            <a:r>
              <a:rPr lang="en-GB" dirty="0">
                <a:cs typeface="Arial"/>
              </a:rPr>
              <a:t>Academics </a:t>
            </a:r>
            <a:r>
              <a:rPr lang="en-GB" dirty="0" smtClean="0">
                <a:cs typeface="Arial"/>
              </a:rPr>
              <a:t>work </a:t>
            </a:r>
            <a:r>
              <a:rPr lang="en-GB" dirty="0">
                <a:cs typeface="Arial"/>
              </a:rPr>
              <a:t>to </a:t>
            </a:r>
            <a:r>
              <a:rPr lang="en-GB" dirty="0" smtClean="0">
                <a:cs typeface="Arial"/>
              </a:rPr>
              <a:t>deadline </a:t>
            </a:r>
            <a:r>
              <a:rPr lang="en-GB" dirty="0">
                <a:cs typeface="Arial"/>
              </a:rPr>
              <a:t>– last minute reading </a:t>
            </a:r>
            <a:r>
              <a:rPr lang="en-GB" dirty="0" smtClean="0">
                <a:cs typeface="Arial"/>
              </a:rPr>
              <a:t>lists</a:t>
            </a:r>
            <a:endParaRPr lang="en-GB" dirty="0">
              <a:cs typeface="Arial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D16746-1B17-4BB2-BE61-8873B19E2809}"/>
              </a:ext>
            </a:extLst>
          </p:cNvPr>
          <p:cNvSpPr txBox="1">
            <a:spLocks/>
          </p:cNvSpPr>
          <p:nvPr/>
        </p:nvSpPr>
        <p:spPr>
          <a:xfrm>
            <a:off x="173640" y="3002353"/>
            <a:ext cx="8787403" cy="123786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GB" b="1" dirty="0">
                <a:cs typeface="Arial"/>
              </a:rPr>
              <a:t>S</a:t>
            </a:r>
            <a:r>
              <a:rPr lang="en-GB" b="1" dirty="0" smtClean="0">
                <a:cs typeface="Arial"/>
              </a:rPr>
              <a:t>olution</a:t>
            </a:r>
            <a:endParaRPr lang="en-GB" b="1" dirty="0">
              <a:cs typeface="Arial"/>
            </a:endParaRPr>
          </a:p>
          <a:p>
            <a:r>
              <a:rPr lang="en-GB" dirty="0">
                <a:cs typeface="Arial"/>
              </a:rPr>
              <a:t>Use Bob report to prioritise modules </a:t>
            </a:r>
          </a:p>
          <a:p>
            <a:r>
              <a:rPr lang="en-GB" dirty="0">
                <a:cs typeface="Arial"/>
              </a:rPr>
              <a:t>Enrol onto modules to access </a:t>
            </a:r>
            <a:r>
              <a:rPr lang="en-GB" dirty="0" smtClean="0">
                <a:cs typeface="Arial"/>
              </a:rPr>
              <a:t>handbooks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>
                <a:cs typeface="Arial"/>
              </a:rPr>
              <a:t>Enrol</a:t>
            </a:r>
            <a:r>
              <a:rPr lang="en-US" dirty="0">
                <a:cs typeface="Arial"/>
              </a:rPr>
              <a:t> onto modules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21" y="1895095"/>
            <a:ext cx="3798015" cy="1739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635" y="1327336"/>
            <a:ext cx="4763368" cy="34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cs typeface="Arial"/>
              </a:rPr>
              <a:t>Staff Workload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206BF38-951E-464B-8544-FC21C24DC1EB}"/>
              </a:ext>
            </a:extLst>
          </p:cNvPr>
          <p:cNvSpPr txBox="1">
            <a:spLocks/>
          </p:cNvSpPr>
          <p:nvPr/>
        </p:nvSpPr>
        <p:spPr>
          <a:xfrm>
            <a:off x="107504" y="1200151"/>
            <a:ext cx="8787403" cy="123786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GB" b="1" dirty="0">
                <a:cs typeface="Arial"/>
              </a:rPr>
              <a:t>Issue</a:t>
            </a:r>
          </a:p>
          <a:p>
            <a:pPr>
              <a:buNone/>
            </a:pPr>
            <a:r>
              <a:rPr lang="en-GB" dirty="0">
                <a:cs typeface="Arial"/>
              </a:rPr>
              <a:t>Increased staff workload at the beginning of each term both in the inputting of the lists and processing orders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780A497-43A0-4D54-B043-7E6627433609}"/>
              </a:ext>
            </a:extLst>
          </p:cNvPr>
          <p:cNvSpPr txBox="1">
            <a:spLocks/>
          </p:cNvSpPr>
          <p:nvPr/>
        </p:nvSpPr>
        <p:spPr>
          <a:xfrm>
            <a:off x="173640" y="3422114"/>
            <a:ext cx="8787403" cy="123786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GB" b="1" dirty="0">
                <a:cs typeface="Arial"/>
              </a:rPr>
              <a:t>S</a:t>
            </a:r>
            <a:r>
              <a:rPr lang="en-GB" b="1" dirty="0" smtClean="0">
                <a:cs typeface="Arial"/>
              </a:rPr>
              <a:t>olution</a:t>
            </a:r>
            <a:endParaRPr lang="en-GB" b="1" dirty="0">
              <a:cs typeface="Arial"/>
            </a:endParaRPr>
          </a:p>
          <a:p>
            <a:r>
              <a:rPr lang="en-GB" dirty="0">
                <a:cs typeface="Arial"/>
              </a:rPr>
              <a:t>Use Bob report to prioritise modules </a:t>
            </a:r>
          </a:p>
          <a:p>
            <a:r>
              <a:rPr lang="en-GB" dirty="0" smtClean="0">
                <a:cs typeface="Arial"/>
              </a:rPr>
              <a:t>Increase </a:t>
            </a:r>
            <a:r>
              <a:rPr lang="en-GB" dirty="0">
                <a:cs typeface="Arial"/>
              </a:rPr>
              <a:t>the number of staff inputting lists</a:t>
            </a:r>
          </a:p>
        </p:txBody>
      </p:sp>
    </p:spTree>
    <p:extLst>
      <p:ext uri="{BB962C8B-B14F-4D97-AF65-F5344CB8AC3E}">
        <p14:creationId xmlns:p14="http://schemas.microsoft.com/office/powerpoint/2010/main" val="7550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cs typeface="Arial"/>
              </a:rPr>
              <a:t>New Process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15816" y="3939902"/>
            <a:ext cx="720080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23528" y="1063229"/>
            <a:ext cx="8820472" cy="4051315"/>
            <a:chOff x="105829728" y="108121552"/>
            <a:chExt cx="9181479" cy="435927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05829728" y="108121552"/>
              <a:ext cx="9181479" cy="4359273"/>
              <a:chOff x="105829728" y="108121552"/>
              <a:chExt cx="9181479" cy="4359273"/>
            </a:xfrm>
          </p:grpSpPr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105829728" y="108121552"/>
                <a:ext cx="9181479" cy="4359273"/>
                <a:chOff x="105829728" y="108121552"/>
                <a:chExt cx="9181479" cy="4359273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829728" y="108121552"/>
                  <a:ext cx="9181479" cy="43592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Rectangle 6"/>
                <p:cNvSpPr>
                  <a:spLocks noChangeArrowheads="1"/>
                </p:cNvSpPr>
                <p:nvPr/>
              </p:nvSpPr>
              <p:spPr bwMode="auto">
                <a:xfrm>
                  <a:off x="106243655" y="111758932"/>
                  <a:ext cx="1905802" cy="6063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x="0" sy="0" algn="ctr" rotWithShape="0">
                          <a:srgbClr val="000000">
                            <a:alpha val="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937984" y="111758932"/>
                  <a:ext cx="733425" cy="542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" name="Rectangle 8"/>
                <p:cNvSpPr>
                  <a:spLocks noChangeArrowheads="1"/>
                </p:cNvSpPr>
                <p:nvPr/>
              </p:nvSpPr>
              <p:spPr bwMode="auto">
                <a:xfrm>
                  <a:off x="106201543" y="109669045"/>
                  <a:ext cx="2281187" cy="65451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x="0" sy="0" algn="ctr" rotWithShape="0">
                          <a:srgbClr val="000000">
                            <a:alpha val="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" name="Rectangle 9"/>
                <p:cNvSpPr>
                  <a:spLocks noChangeArrowheads="1"/>
                </p:cNvSpPr>
                <p:nvPr/>
              </p:nvSpPr>
              <p:spPr bwMode="auto">
                <a:xfrm>
                  <a:off x="106153418" y="111017786"/>
                  <a:ext cx="784566" cy="72189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x="0" sy="0" algn="ctr" rotWithShape="0">
                          <a:srgbClr val="000000">
                            <a:alpha val="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034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070300" y="109669045"/>
                  <a:ext cx="571500" cy="6710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5" name="Rectangle 11"/>
                <p:cNvSpPr>
                  <a:spLocks noChangeArrowheads="1"/>
                </p:cNvSpPr>
                <p:nvPr/>
              </p:nvSpPr>
              <p:spPr bwMode="auto">
                <a:xfrm>
                  <a:off x="106243655" y="110335695"/>
                  <a:ext cx="784566" cy="6641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x="0" sy="0" algn="ctr" rotWithShape="0">
                          <a:srgbClr val="000000">
                            <a:alpha val="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036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375200" y="110290159"/>
                  <a:ext cx="371475" cy="91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Rectangle 13"/>
                <p:cNvSpPr>
                  <a:spLocks noChangeArrowheads="1"/>
                </p:cNvSpPr>
                <p:nvPr/>
              </p:nvSpPr>
              <p:spPr bwMode="auto">
                <a:xfrm>
                  <a:off x="108267718" y="110340081"/>
                  <a:ext cx="252988" cy="64960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x="0" sy="0" algn="ctr" rotWithShape="0">
                          <a:srgbClr val="000000">
                            <a:alpha val="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038" name="Picture 1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267718" y="111710921"/>
                  <a:ext cx="371475" cy="91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9" name="Picture 1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260348" y="110965589"/>
                  <a:ext cx="371475" cy="91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40" name="Picture 1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117473" y="110290159"/>
                  <a:ext cx="371475" cy="91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Rectangle 17"/>
                <p:cNvSpPr>
                  <a:spLocks noChangeArrowheads="1"/>
                </p:cNvSpPr>
                <p:nvPr/>
              </p:nvSpPr>
              <p:spPr bwMode="auto">
                <a:xfrm>
                  <a:off x="108260348" y="111056648"/>
                  <a:ext cx="252988" cy="65436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x="0" sy="0" algn="ctr" rotWithShape="0">
                          <a:srgbClr val="000000">
                            <a:alpha val="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Rectangle 18"/>
                <p:cNvSpPr>
                  <a:spLocks noChangeArrowheads="1"/>
                </p:cNvSpPr>
                <p:nvPr/>
              </p:nvSpPr>
              <p:spPr bwMode="auto">
                <a:xfrm>
                  <a:off x="108265337" y="111802086"/>
                  <a:ext cx="986413" cy="3619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x="0" sy="0" algn="ctr" rotWithShape="0">
                          <a:srgbClr val="000000">
                            <a:alpha val="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0" name="Rectangle 19"/>
              <p:cNvSpPr>
                <a:spLocks noChangeArrowheads="1"/>
              </p:cNvSpPr>
              <p:nvPr/>
            </p:nvSpPr>
            <p:spPr bwMode="auto">
              <a:xfrm>
                <a:off x="107403499" y="111017786"/>
                <a:ext cx="784566" cy="7218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x="0" sy="0" algn="ctr" rotWithShape="0">
                        <a:srgbClr val="000000">
                          <a:alpha val="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cxnSp>
            <p:nvCxnSpPr>
              <p:cNvPr id="1044" name="AutoShape 20"/>
              <p:cNvCxnSpPr>
                <a:cxnSpLocks noChangeShapeType="1"/>
              </p:cNvCxnSpPr>
              <p:nvPr/>
            </p:nvCxnSpPr>
            <p:spPr bwMode="auto">
              <a:xfrm>
                <a:off x="107620067" y="109131234"/>
                <a:ext cx="202131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" name="AutoShape 21"/>
              <p:cNvCxnSpPr>
                <a:cxnSpLocks noChangeShapeType="1"/>
              </p:cNvCxnSpPr>
              <p:nvPr/>
            </p:nvCxnSpPr>
            <p:spPr bwMode="auto">
              <a:xfrm>
                <a:off x="107831823" y="109121608"/>
                <a:ext cx="0" cy="137641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Rectangle 22"/>
              <p:cNvSpPr>
                <a:spLocks noChangeArrowheads="1"/>
              </p:cNvSpPr>
              <p:nvPr/>
            </p:nvSpPr>
            <p:spPr bwMode="auto">
              <a:xfrm>
                <a:off x="107648943" y="110839869"/>
                <a:ext cx="432141" cy="140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x="0" sy="0" algn="ctr" rotWithShape="0">
                        <a:srgbClr val="000000">
                          <a:alpha val="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47" name="Picture 2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36460" y="110965589"/>
                <a:ext cx="371475" cy="910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048" name="Picture 2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71409" y="111710921"/>
                <a:ext cx="371475" cy="910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43655" y="110965589"/>
              <a:ext cx="371475" cy="91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69409" y="111711015"/>
              <a:ext cx="371475" cy="91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808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cs typeface="Arial"/>
              </a:rPr>
              <a:t>Pros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CB97CF-E52B-4037-92F0-9FC99912B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8787404" cy="3394472"/>
          </a:xfrm>
        </p:spPr>
        <p:txBody>
          <a:bodyPr anchor="t"/>
          <a:lstStyle/>
          <a:p>
            <a:r>
              <a:rPr lang="en-GB" sz="2400" dirty="0">
                <a:cs typeface="Arial"/>
              </a:rPr>
              <a:t>More streamlined </a:t>
            </a:r>
            <a:r>
              <a:rPr lang="en-GB" sz="2400" dirty="0" smtClean="0">
                <a:cs typeface="Arial"/>
              </a:rPr>
              <a:t>process</a:t>
            </a:r>
          </a:p>
          <a:p>
            <a:r>
              <a:rPr lang="en-GB" sz="2400" dirty="0" smtClean="0">
                <a:cs typeface="Arial"/>
              </a:rPr>
              <a:t>Decision-making </a:t>
            </a:r>
            <a:r>
              <a:rPr lang="en-GB" sz="2400" dirty="0">
                <a:cs typeface="Arial"/>
              </a:rPr>
              <a:t>was </a:t>
            </a:r>
            <a:r>
              <a:rPr lang="en-GB" sz="2400" dirty="0" smtClean="0">
                <a:cs typeface="Arial"/>
              </a:rPr>
              <a:t>quicker</a:t>
            </a:r>
          </a:p>
          <a:p>
            <a:r>
              <a:rPr lang="en-GB" sz="2400" dirty="0" smtClean="0">
                <a:cs typeface="Arial"/>
              </a:rPr>
              <a:t>Ability to prioritise workload</a:t>
            </a:r>
          </a:p>
          <a:p>
            <a:r>
              <a:rPr lang="en-GB" sz="2400" dirty="0" smtClean="0">
                <a:cs typeface="Arial"/>
              </a:rPr>
              <a:t>C&amp;A </a:t>
            </a:r>
            <a:r>
              <a:rPr lang="en-GB" sz="2400" dirty="0">
                <a:cs typeface="Arial"/>
              </a:rPr>
              <a:t>workload spread over months rather than the </a:t>
            </a:r>
            <a:r>
              <a:rPr lang="en-GB" sz="2400" dirty="0" smtClean="0">
                <a:cs typeface="Arial"/>
              </a:rPr>
              <a:t>weeks </a:t>
            </a:r>
            <a:r>
              <a:rPr lang="en-GB" sz="2400" dirty="0">
                <a:cs typeface="Arial"/>
              </a:rPr>
              <a:t>before term starts</a:t>
            </a:r>
            <a:endParaRPr lang="en-US" sz="2400" dirty="0">
              <a:cs typeface="Arial"/>
            </a:endParaRPr>
          </a:p>
          <a:p>
            <a:r>
              <a:rPr lang="en-GB" sz="2400" dirty="0" smtClean="0">
                <a:cs typeface="Arial"/>
              </a:rPr>
              <a:t>An up-to-date </a:t>
            </a:r>
            <a:r>
              <a:rPr lang="en-GB" sz="2400" dirty="0">
                <a:cs typeface="Arial"/>
              </a:rPr>
              <a:t>list of </a:t>
            </a:r>
            <a:r>
              <a:rPr lang="en-GB" sz="2400" dirty="0" smtClean="0">
                <a:cs typeface="Arial"/>
              </a:rPr>
              <a:t>active modules</a:t>
            </a:r>
            <a:endParaRPr lang="en-US" sz="2400" dirty="0">
              <a:cs typeface="Arial"/>
            </a:endParaRPr>
          </a:p>
          <a:p>
            <a:r>
              <a:rPr lang="en-GB" sz="2400" dirty="0">
                <a:cs typeface="Arial"/>
              </a:rPr>
              <a:t>Resources available for students when they need them.</a:t>
            </a:r>
          </a:p>
          <a:p>
            <a:pPr>
              <a:buNone/>
            </a:pP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88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cs typeface="Arial"/>
              </a:rPr>
              <a:t>Cons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CB97CF-E52B-4037-92F0-9FC99912B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8927583" cy="3394472"/>
          </a:xfrm>
        </p:spPr>
        <p:txBody>
          <a:bodyPr anchor="t"/>
          <a:lstStyle/>
          <a:p>
            <a:r>
              <a:rPr lang="en-GB" sz="2400" dirty="0" smtClean="0">
                <a:cs typeface="Arial"/>
              </a:rPr>
              <a:t>Took </a:t>
            </a:r>
            <a:r>
              <a:rPr lang="en-GB" sz="2400" dirty="0">
                <a:cs typeface="Arial"/>
              </a:rPr>
              <a:t>a long time to set/train individuals to run the process.</a:t>
            </a:r>
            <a:endParaRPr lang="en-US" sz="2400" dirty="0">
              <a:cs typeface="Arial"/>
            </a:endParaRPr>
          </a:p>
          <a:p>
            <a:r>
              <a:rPr lang="en-GB" sz="2400" dirty="0">
                <a:cs typeface="Arial"/>
              </a:rPr>
              <a:t>Highlighted discrepancies between what should be in the system (via Banner) and what was actually happening within the </a:t>
            </a:r>
            <a:r>
              <a:rPr lang="en-GB" sz="2400" dirty="0" smtClean="0">
                <a:cs typeface="Arial"/>
              </a:rPr>
              <a:t>modules</a:t>
            </a:r>
            <a:endParaRPr lang="en-GB" sz="2400" dirty="0">
              <a:cs typeface="Arial"/>
            </a:endParaRPr>
          </a:p>
          <a:p>
            <a:r>
              <a:rPr lang="en-GB" sz="2400" dirty="0" smtClean="0">
                <a:cs typeface="Arial"/>
              </a:rPr>
              <a:t>Little impact on academic </a:t>
            </a:r>
            <a:r>
              <a:rPr lang="en-GB" sz="2400" dirty="0">
                <a:cs typeface="Arial"/>
              </a:rPr>
              <a:t>engagement with the </a:t>
            </a:r>
            <a:r>
              <a:rPr lang="en-GB" sz="2400" dirty="0" smtClean="0">
                <a:cs typeface="Arial"/>
              </a:rPr>
              <a:t>system - mixed feedback</a:t>
            </a:r>
          </a:p>
          <a:p>
            <a:r>
              <a:rPr lang="en-GB" sz="2400" dirty="0" smtClean="0">
                <a:cs typeface="Arial"/>
              </a:rPr>
              <a:t>Sustainable?</a:t>
            </a:r>
            <a:endParaRPr lang="en-US" sz="2400" dirty="0">
              <a:cs typeface="Arial"/>
            </a:endParaRPr>
          </a:p>
          <a:p>
            <a:pPr>
              <a:buNone/>
            </a:pPr>
            <a:endParaRPr lang="en-GB" dirty="0">
              <a:cs typeface="Arial"/>
            </a:endParaRPr>
          </a:p>
          <a:p>
            <a:pPr>
              <a:buNone/>
            </a:pP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9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cs typeface="Arial"/>
              </a:rPr>
              <a:t>Going forward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CB97CF-E52B-4037-92F0-9FC99912B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430983"/>
            <a:ext cx="4608512" cy="2932807"/>
          </a:xfrm>
        </p:spPr>
        <p:txBody>
          <a:bodyPr anchor="t"/>
          <a:lstStyle/>
          <a:p>
            <a:r>
              <a:rPr lang="en-GB" sz="2400" dirty="0" smtClean="0">
                <a:cs typeface="Arial"/>
              </a:rPr>
              <a:t>New RLMS for 2018-19</a:t>
            </a:r>
          </a:p>
          <a:p>
            <a:r>
              <a:rPr lang="en-GB" sz="2400" dirty="0" smtClean="0">
                <a:cs typeface="Arial"/>
              </a:rPr>
              <a:t>Impact </a:t>
            </a:r>
            <a:r>
              <a:rPr lang="en-GB" sz="2400" dirty="0">
                <a:cs typeface="Arial"/>
              </a:rPr>
              <a:t>of LTI on this process</a:t>
            </a:r>
          </a:p>
          <a:p>
            <a:r>
              <a:rPr lang="en-GB" sz="2400" dirty="0" smtClean="0">
                <a:cs typeface="Arial"/>
              </a:rPr>
              <a:t>Moving from implementation to maintenance</a:t>
            </a:r>
          </a:p>
          <a:p>
            <a:r>
              <a:rPr lang="en-GB" sz="2400" dirty="0" smtClean="0">
                <a:cs typeface="Arial"/>
              </a:rPr>
              <a:t>Different KPIs</a:t>
            </a:r>
          </a:p>
          <a:p>
            <a:r>
              <a:rPr lang="en-GB" sz="2400" dirty="0" smtClean="0">
                <a:cs typeface="Arial"/>
              </a:rPr>
              <a:t>Anything else?</a:t>
            </a:r>
            <a:endParaRPr lang="en-GB" sz="2400" dirty="0"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06614"/>
            <a:ext cx="4448004" cy="29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 vert="horz" anchor="t"/>
          <a:lstStyle/>
          <a:p>
            <a:r>
              <a:rPr lang="en-US" dirty="0">
                <a:cs typeface="Arial"/>
              </a:rPr>
              <a:t>Any questions?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 vert="horz" anchor="t"/>
          <a:lstStyle/>
          <a:p>
            <a:r>
              <a:rPr lang="en-US" u="sng" dirty="0" smtClean="0">
                <a:cs typeface="Arial"/>
              </a:rPr>
              <a:t>Contact:</a:t>
            </a:r>
          </a:p>
          <a:p>
            <a:endParaRPr lang="en-US" dirty="0">
              <a:cs typeface="Arial"/>
            </a:endParaRPr>
          </a:p>
          <a:p>
            <a:r>
              <a:rPr lang="en-US" dirty="0" smtClean="0">
                <a:cs typeface="Arial"/>
              </a:rPr>
              <a:t>Natalia Gordon</a:t>
            </a:r>
          </a:p>
          <a:p>
            <a:r>
              <a:rPr lang="en-US" dirty="0" smtClean="0">
                <a:cs typeface="Arial"/>
              </a:rPr>
              <a:t>Natalia.Gordon@leedsbeckett.ac.uk</a:t>
            </a:r>
          </a:p>
          <a:p>
            <a:r>
              <a:rPr lang="en-US" dirty="0" smtClean="0">
                <a:cs typeface="Arial"/>
              </a:rPr>
              <a:t>@</a:t>
            </a:r>
            <a:r>
              <a:rPr lang="en-US" dirty="0" err="1" smtClean="0">
                <a:cs typeface="Arial"/>
              </a:rPr>
              <a:t>BeckettLibrary</a:t>
            </a:r>
            <a:r>
              <a:rPr lang="en-US" dirty="0" smtClean="0"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2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cs typeface="Arial"/>
              </a:rPr>
              <a:t>Leeds Beckett at a glance</a:t>
            </a:r>
            <a:endParaRPr lang="en-US" dirty="0"/>
          </a:p>
        </p:txBody>
      </p:sp>
      <p:pic>
        <p:nvPicPr>
          <p:cNvPr id="4" name="Picture 4" descr="A building that has 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45F3EC56-7EDF-4E12-A615-C721B718A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6" y="1243283"/>
            <a:ext cx="3739698" cy="37396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DC1EF-C612-48C0-8B98-843CFC37156C}"/>
              </a:ext>
            </a:extLst>
          </p:cNvPr>
          <p:cNvSpPr txBox="1"/>
          <p:nvPr/>
        </p:nvSpPr>
        <p:spPr>
          <a:xfrm>
            <a:off x="4225795" y="1243283"/>
            <a:ext cx="4759624" cy="35548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/>
                </a:solidFill>
                <a:cs typeface="Arial"/>
              </a:rPr>
              <a:t>13 Schools </a:t>
            </a:r>
            <a:r>
              <a:rPr lang="en-GB" sz="2000" dirty="0" smtClean="0">
                <a:solidFill>
                  <a:schemeClr val="accent1"/>
                </a:solidFill>
                <a:cs typeface="Arial"/>
              </a:rPr>
              <a:t>(from 4 Faculties)</a:t>
            </a:r>
            <a:endParaRPr lang="en-US" sz="2000" dirty="0">
              <a:solidFill>
                <a:schemeClr val="accent1"/>
              </a:solidFill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2000" b="1" dirty="0">
                <a:solidFill>
                  <a:schemeClr val="accent1"/>
                </a:solidFill>
                <a:cs typeface="Arial"/>
              </a:rPr>
              <a:t>2 </a:t>
            </a:r>
            <a:r>
              <a:rPr lang="en-GB" sz="2000" b="1" dirty="0" smtClean="0">
                <a:solidFill>
                  <a:schemeClr val="accent1"/>
                </a:solidFill>
                <a:cs typeface="Arial"/>
              </a:rPr>
              <a:t>campuses</a:t>
            </a:r>
            <a:r>
              <a:rPr lang="en-GB" sz="2000" dirty="0" smtClean="0">
                <a:solidFill>
                  <a:schemeClr val="accent1"/>
                </a:solidFill>
                <a:cs typeface="Arial"/>
              </a:rPr>
              <a:t>: </a:t>
            </a:r>
            <a:r>
              <a:rPr lang="en-GB" sz="2000" dirty="0">
                <a:solidFill>
                  <a:schemeClr val="accent1"/>
                </a:solidFill>
                <a:cs typeface="Arial"/>
              </a:rPr>
              <a:t>Leeds City Centre &amp; </a:t>
            </a:r>
            <a:r>
              <a:rPr lang="en-GB" sz="2000" dirty="0" err="1">
                <a:solidFill>
                  <a:schemeClr val="accent1"/>
                </a:solidFill>
                <a:cs typeface="Arial"/>
              </a:rPr>
              <a:t>Headingley</a:t>
            </a:r>
            <a:endParaRPr lang="en-US" sz="2000" dirty="0" err="1">
              <a:solidFill>
                <a:schemeClr val="accent1"/>
              </a:solidFill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sz="2000" b="1" dirty="0">
                <a:solidFill>
                  <a:schemeClr val="accent1"/>
                </a:solidFill>
                <a:cs typeface="Arial"/>
              </a:rPr>
              <a:t>20,787 students </a:t>
            </a:r>
            <a:r>
              <a:rPr lang="en-GB" sz="2000" dirty="0">
                <a:solidFill>
                  <a:schemeClr val="accent1"/>
                </a:solidFill>
                <a:cs typeface="Arial"/>
              </a:rPr>
              <a:t>(2017-18)</a:t>
            </a:r>
            <a:endParaRPr lang="en-US" sz="2000" dirty="0">
              <a:solidFill>
                <a:schemeClr val="accent1"/>
              </a:solidFill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  <a:cs typeface="Arial"/>
              </a:rPr>
              <a:t>VLE – </a:t>
            </a:r>
            <a:r>
              <a:rPr lang="en-GB" sz="2000" b="1" dirty="0" err="1" smtClean="0">
                <a:solidFill>
                  <a:schemeClr val="accent1"/>
                </a:solidFill>
                <a:cs typeface="Arial"/>
              </a:rPr>
              <a:t>MyBeckett</a:t>
            </a:r>
            <a:r>
              <a:rPr lang="en-GB" sz="2000" dirty="0" smtClean="0">
                <a:solidFill>
                  <a:schemeClr val="accent1"/>
                </a:solidFill>
                <a:cs typeface="Arial"/>
              </a:rPr>
              <a:t> (Blackboard)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/>
                </a:solidFill>
                <a:cs typeface="Arial"/>
              </a:rPr>
              <a:t>Range </a:t>
            </a:r>
            <a:r>
              <a:rPr lang="en-GB" sz="2000" b="1" dirty="0">
                <a:solidFill>
                  <a:schemeClr val="accent1"/>
                </a:solidFill>
                <a:cs typeface="Arial"/>
              </a:rPr>
              <a:t>of </a:t>
            </a:r>
            <a:r>
              <a:rPr lang="en-GB" sz="2000" b="1" dirty="0" smtClean="0">
                <a:solidFill>
                  <a:schemeClr val="accent1"/>
                </a:solidFill>
                <a:cs typeface="Arial"/>
              </a:rPr>
              <a:t>courses </a:t>
            </a:r>
            <a:r>
              <a:rPr lang="en-GB" sz="2000" dirty="0" smtClean="0">
                <a:solidFill>
                  <a:schemeClr val="accent1"/>
                </a:solidFill>
                <a:cs typeface="Arial"/>
              </a:rPr>
              <a:t>–</a:t>
            </a:r>
            <a:r>
              <a:rPr lang="en-GB" sz="2000" dirty="0">
                <a:solidFill>
                  <a:schemeClr val="accent1"/>
                </a:solidFill>
                <a:cs typeface="Arial"/>
              </a:rPr>
              <a:t> accelerated, full-time, part-time, full </a:t>
            </a:r>
            <a:r>
              <a:rPr lang="en-GB" sz="2000" dirty="0" smtClean="0">
                <a:solidFill>
                  <a:schemeClr val="accent1"/>
                </a:solidFill>
                <a:cs typeface="Arial"/>
              </a:rPr>
              <a:t>year (Long thin year), etc.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cs typeface="Arial"/>
              </a:rPr>
              <a:t>Central fund </a:t>
            </a:r>
            <a:r>
              <a:rPr lang="en-GB" sz="2000" dirty="0">
                <a:solidFill>
                  <a:schemeClr val="accent1"/>
                </a:solidFill>
                <a:cs typeface="Arial"/>
              </a:rPr>
              <a:t>(Share-B) for items on reading </a:t>
            </a:r>
            <a:r>
              <a:rPr lang="en-GB" sz="2000" dirty="0" smtClean="0">
                <a:solidFill>
                  <a:schemeClr val="accent1"/>
                </a:solidFill>
                <a:cs typeface="Arial"/>
              </a:rPr>
              <a:t>lists</a:t>
            </a:r>
            <a:endParaRPr lang="en-GB" sz="20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9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05979"/>
            <a:ext cx="8373616" cy="857250"/>
          </a:xfrm>
        </p:spPr>
        <p:txBody>
          <a:bodyPr anchor="t"/>
          <a:lstStyle/>
          <a:p>
            <a:r>
              <a:rPr lang="en-US" dirty="0">
                <a:cs typeface="Arial"/>
              </a:rPr>
              <a:t>Reading list project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419621"/>
            <a:ext cx="4549679" cy="3175001"/>
          </a:xfrm>
        </p:spPr>
        <p:txBody>
          <a:bodyPr anchor="t"/>
          <a:lstStyle/>
          <a:p>
            <a:r>
              <a:rPr lang="en-GB" sz="2400" dirty="0">
                <a:cs typeface="Arial"/>
              </a:rPr>
              <a:t>2013</a:t>
            </a:r>
            <a:r>
              <a:rPr lang="en-GB" sz="2000" dirty="0">
                <a:cs typeface="Arial"/>
              </a:rPr>
              <a:t> </a:t>
            </a:r>
            <a:endParaRPr lang="en-US" sz="2000" dirty="0">
              <a:cs typeface="Arial"/>
            </a:endParaRPr>
          </a:p>
          <a:p>
            <a:pPr lvl="1"/>
            <a:r>
              <a:rPr lang="en-GB" sz="1800" dirty="0">
                <a:cs typeface="Arial"/>
              </a:rPr>
              <a:t>Project group created </a:t>
            </a:r>
            <a:endParaRPr lang="en-US" sz="1800" dirty="0">
              <a:cs typeface="Arial"/>
            </a:endParaRPr>
          </a:p>
          <a:p>
            <a:pPr lvl="1"/>
            <a:r>
              <a:rPr lang="en-GB" sz="1800" dirty="0">
                <a:cs typeface="Arial"/>
              </a:rPr>
              <a:t>Rebus:list chosen </a:t>
            </a:r>
            <a:r>
              <a:rPr lang="en-GB" sz="1800" dirty="0" smtClean="0">
                <a:cs typeface="Arial"/>
              </a:rPr>
              <a:t>as RLMS</a:t>
            </a:r>
          </a:p>
          <a:p>
            <a:r>
              <a:rPr lang="en-GB" sz="2400" dirty="0">
                <a:cs typeface="Arial"/>
              </a:rPr>
              <a:t>2014</a:t>
            </a:r>
            <a:endParaRPr lang="en-US" sz="2400" dirty="0">
              <a:cs typeface="Arial"/>
            </a:endParaRPr>
          </a:p>
          <a:p>
            <a:pPr lvl="1"/>
            <a:r>
              <a:rPr lang="en-GB" sz="1800" dirty="0">
                <a:cs typeface="Arial"/>
              </a:rPr>
              <a:t>Soft launch of the system </a:t>
            </a:r>
            <a:endParaRPr lang="en-GB" sz="1800" dirty="0" smtClean="0">
              <a:cs typeface="Arial"/>
            </a:endParaRPr>
          </a:p>
          <a:p>
            <a:pPr lvl="1"/>
            <a:r>
              <a:rPr lang="en-GB" sz="1800" dirty="0" smtClean="0">
                <a:cs typeface="Arial"/>
              </a:rPr>
              <a:t>First </a:t>
            </a:r>
            <a:r>
              <a:rPr lang="en-GB" sz="1800" dirty="0">
                <a:cs typeface="Arial"/>
              </a:rPr>
              <a:t>reading list </a:t>
            </a:r>
            <a:r>
              <a:rPr lang="en-GB" sz="1800" dirty="0" smtClean="0">
                <a:cs typeface="Arial"/>
              </a:rPr>
              <a:t>inputted</a:t>
            </a:r>
          </a:p>
          <a:p>
            <a:r>
              <a:rPr lang="en-GB" sz="2400" dirty="0">
                <a:cs typeface="Arial"/>
              </a:rPr>
              <a:t>2015</a:t>
            </a:r>
            <a:endParaRPr lang="en-US" sz="2400" dirty="0">
              <a:cs typeface="Arial"/>
            </a:endParaRPr>
          </a:p>
          <a:p>
            <a:pPr lvl="1"/>
            <a:r>
              <a:rPr lang="en-GB" sz="1800" dirty="0" smtClean="0">
                <a:cs typeface="Arial"/>
              </a:rPr>
              <a:t>1,000</a:t>
            </a:r>
            <a:r>
              <a:rPr lang="en-GB" sz="1800" baseline="30000" dirty="0" smtClean="0">
                <a:cs typeface="Arial"/>
              </a:rPr>
              <a:t>th</a:t>
            </a:r>
            <a:r>
              <a:rPr lang="en-GB" sz="1800" dirty="0" smtClean="0">
                <a:cs typeface="Arial"/>
              </a:rPr>
              <a:t> list </a:t>
            </a:r>
            <a:r>
              <a:rPr lang="en-GB" sz="1800" dirty="0">
                <a:cs typeface="Arial"/>
              </a:rPr>
              <a:t>inputted into the system</a:t>
            </a:r>
          </a:p>
          <a:p>
            <a:pPr lvl="1"/>
            <a:r>
              <a:rPr lang="en-GB" sz="1800" dirty="0">
                <a:cs typeface="Arial"/>
              </a:rPr>
              <a:t>Started in </a:t>
            </a:r>
            <a:r>
              <a:rPr lang="en-GB" sz="1800" dirty="0" smtClean="0">
                <a:cs typeface="Arial"/>
              </a:rPr>
              <a:t>current post</a:t>
            </a:r>
            <a:endParaRPr lang="en-GB" sz="1800" dirty="0">
              <a:cs typeface="Arial"/>
            </a:endParaRPr>
          </a:p>
          <a:p>
            <a:pPr marL="457200" lvl="1" indent="0">
              <a:buNone/>
            </a:pPr>
            <a:endParaRPr lang="en-US" sz="1800" dirty="0">
              <a:cs typeface="Arial"/>
            </a:endParaRP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57B1205-8C60-40F9-919C-AD983165D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" t="-395" r="-394"/>
          <a:stretch/>
        </p:blipFill>
        <p:spPr>
          <a:xfrm rot="-5400000">
            <a:off x="4990811" y="973719"/>
            <a:ext cx="4131550" cy="42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cs typeface="Arial"/>
              </a:rPr>
              <a:t>Reading list project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419622"/>
            <a:ext cx="4280103" cy="3102993"/>
          </a:xfrm>
        </p:spPr>
        <p:txBody>
          <a:bodyPr anchor="t"/>
          <a:lstStyle/>
          <a:p>
            <a:r>
              <a:rPr lang="en-GB" sz="2400" dirty="0" smtClean="0">
                <a:cs typeface="Arial"/>
              </a:rPr>
              <a:t>2016</a:t>
            </a:r>
            <a:r>
              <a:rPr lang="en-GB" sz="2000" dirty="0">
                <a:cs typeface="Arial"/>
              </a:rPr>
              <a:t> </a:t>
            </a:r>
            <a:endParaRPr lang="en-US" sz="2000" dirty="0">
              <a:cs typeface="Arial"/>
            </a:endParaRPr>
          </a:p>
          <a:p>
            <a:pPr lvl="1"/>
            <a:r>
              <a:rPr lang="en-GB" sz="1800" dirty="0">
                <a:cs typeface="Arial"/>
              </a:rPr>
              <a:t>CIU Orders Review</a:t>
            </a:r>
          </a:p>
          <a:p>
            <a:r>
              <a:rPr lang="en-GB" sz="2400" dirty="0" smtClean="0">
                <a:cs typeface="Arial"/>
              </a:rPr>
              <a:t>2017</a:t>
            </a:r>
            <a:endParaRPr lang="en-GB" sz="2400" dirty="0">
              <a:cs typeface="Arial"/>
            </a:endParaRPr>
          </a:p>
          <a:p>
            <a:pPr lvl="1"/>
            <a:r>
              <a:rPr lang="en-GB" sz="1800" dirty="0" smtClean="0">
                <a:cs typeface="Arial"/>
              </a:rPr>
              <a:t>All </a:t>
            </a:r>
            <a:r>
              <a:rPr lang="en-GB" sz="1800" dirty="0">
                <a:cs typeface="Arial"/>
              </a:rPr>
              <a:t>lists </a:t>
            </a:r>
            <a:r>
              <a:rPr lang="en-GB" sz="1800" dirty="0" smtClean="0">
                <a:cs typeface="Arial"/>
              </a:rPr>
              <a:t>inputted</a:t>
            </a:r>
          </a:p>
          <a:p>
            <a:pPr lvl="1"/>
            <a:r>
              <a:rPr lang="en-GB" sz="1800" dirty="0">
                <a:cs typeface="Arial"/>
              </a:rPr>
              <a:t>2016-17 - 97% coverage across </a:t>
            </a:r>
            <a:r>
              <a:rPr lang="en-GB" sz="1800" dirty="0" smtClean="0">
                <a:cs typeface="Arial"/>
              </a:rPr>
              <a:t>subject areas</a:t>
            </a:r>
          </a:p>
          <a:p>
            <a:pPr lvl="1"/>
            <a:r>
              <a:rPr lang="en-GB" sz="1800" dirty="0" err="1" smtClean="0">
                <a:cs typeface="Arial"/>
              </a:rPr>
              <a:t>StART</a:t>
            </a:r>
            <a:r>
              <a:rPr lang="en-GB" sz="1800" dirty="0" smtClean="0">
                <a:cs typeface="Arial"/>
              </a:rPr>
              <a:t> Programme (all module codes changed)</a:t>
            </a:r>
            <a:endParaRPr lang="en-US" sz="1800" dirty="0"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851670"/>
            <a:ext cx="4287361" cy="21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cs typeface="Arial"/>
              </a:rPr>
              <a:t>Reading lists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00150"/>
            <a:ext cx="4464496" cy="3603848"/>
          </a:xfrm>
        </p:spPr>
        <p:txBody>
          <a:bodyPr anchor="t"/>
          <a:lstStyle/>
          <a:p>
            <a:r>
              <a:rPr lang="en-GB" sz="2000" dirty="0" smtClean="0">
                <a:cs typeface="Arial"/>
              </a:rPr>
              <a:t>Currently </a:t>
            </a:r>
            <a:r>
              <a:rPr lang="en-GB" sz="2000" dirty="0">
                <a:cs typeface="Arial"/>
              </a:rPr>
              <a:t>have </a:t>
            </a:r>
            <a:r>
              <a:rPr lang="en-GB" sz="2000" dirty="0" smtClean="0">
                <a:cs typeface="Arial"/>
              </a:rPr>
              <a:t>3,808 </a:t>
            </a:r>
            <a:r>
              <a:rPr lang="en-GB" sz="2000" dirty="0">
                <a:cs typeface="Arial"/>
              </a:rPr>
              <a:t>lists </a:t>
            </a:r>
            <a:r>
              <a:rPr lang="en-GB" sz="2000" dirty="0" smtClean="0">
                <a:cs typeface="Arial"/>
              </a:rPr>
              <a:t>total</a:t>
            </a:r>
            <a:endParaRPr lang="en-GB" sz="2000" dirty="0">
              <a:cs typeface="Arial"/>
            </a:endParaRPr>
          </a:p>
          <a:p>
            <a:pPr lvl="1"/>
            <a:r>
              <a:rPr lang="en-GB" sz="1600" dirty="0">
                <a:solidFill>
                  <a:srgbClr val="000000"/>
                </a:solidFill>
                <a:cs typeface="Arial"/>
              </a:rPr>
              <a:t>Includes different types of modules:</a:t>
            </a:r>
          </a:p>
          <a:p>
            <a:pPr lvl="2"/>
            <a:r>
              <a:rPr lang="en-GB" sz="1200" dirty="0">
                <a:solidFill>
                  <a:srgbClr val="000000"/>
                </a:solidFill>
                <a:cs typeface="Arial"/>
              </a:rPr>
              <a:t>Active</a:t>
            </a:r>
          </a:p>
          <a:p>
            <a:pPr lvl="2"/>
            <a:r>
              <a:rPr lang="en-GB" sz="1200" dirty="0">
                <a:solidFill>
                  <a:srgbClr val="000000"/>
                </a:solidFill>
                <a:cs typeface="Arial"/>
              </a:rPr>
              <a:t>Inactive</a:t>
            </a:r>
          </a:p>
          <a:p>
            <a:pPr lvl="2"/>
            <a:r>
              <a:rPr lang="en-GB" sz="1200" dirty="0">
                <a:solidFill>
                  <a:srgbClr val="000000"/>
                </a:solidFill>
                <a:cs typeface="Arial"/>
              </a:rPr>
              <a:t>Ghost</a:t>
            </a:r>
          </a:p>
          <a:p>
            <a:pPr lvl="2"/>
            <a:r>
              <a:rPr lang="en-GB" sz="1200" dirty="0">
                <a:solidFill>
                  <a:srgbClr val="000000"/>
                </a:solidFill>
                <a:cs typeface="Arial"/>
              </a:rPr>
              <a:t>Study </a:t>
            </a:r>
            <a:r>
              <a:rPr lang="en-GB" sz="1200" dirty="0" smtClean="0">
                <a:solidFill>
                  <a:srgbClr val="000000"/>
                </a:solidFill>
                <a:cs typeface="Arial"/>
              </a:rPr>
              <a:t>Abroad/Placement</a:t>
            </a:r>
          </a:p>
          <a:p>
            <a:pPr lvl="2"/>
            <a:r>
              <a:rPr lang="en-GB" sz="1200" dirty="0" smtClean="0">
                <a:solidFill>
                  <a:srgbClr val="000000"/>
                </a:solidFill>
                <a:cs typeface="Arial"/>
              </a:rPr>
              <a:t>No reading list</a:t>
            </a:r>
          </a:p>
          <a:p>
            <a:pPr lvl="2"/>
            <a:endParaRPr lang="en-GB" sz="1200" dirty="0">
              <a:solidFill>
                <a:srgbClr val="000000"/>
              </a:solidFill>
              <a:cs typeface="Arial"/>
            </a:endParaRPr>
          </a:p>
          <a:p>
            <a:r>
              <a:rPr lang="en-GB" sz="2000" dirty="0">
                <a:cs typeface="Arial"/>
              </a:rPr>
              <a:t>2017-18 - 95% coverage of lists for active modules </a:t>
            </a:r>
            <a:endParaRPr lang="en-US" sz="2000" dirty="0">
              <a:cs typeface="Arial"/>
            </a:endParaRPr>
          </a:p>
          <a:p>
            <a:pPr lvl="1"/>
            <a:r>
              <a:rPr lang="en-GB" sz="1600" dirty="0" smtClean="0">
                <a:cs typeface="Arial"/>
              </a:rPr>
              <a:t>2,546 lists for 2017-18</a:t>
            </a:r>
          </a:p>
          <a:p>
            <a:pPr lvl="1"/>
            <a:r>
              <a:rPr lang="en-GB" sz="1600" dirty="0" smtClean="0">
                <a:cs typeface="Arial"/>
              </a:rPr>
              <a:t>Work </a:t>
            </a:r>
            <a:r>
              <a:rPr lang="en-GB" sz="1600" dirty="0">
                <a:cs typeface="Arial"/>
              </a:rPr>
              <a:t>on the number of modules </a:t>
            </a:r>
            <a:r>
              <a:rPr lang="en-GB" sz="1600" dirty="0" smtClean="0">
                <a:cs typeface="Arial"/>
              </a:rPr>
              <a:t>by </a:t>
            </a:r>
            <a:r>
              <a:rPr lang="en-GB" sz="1600" dirty="0">
                <a:cs typeface="Arial"/>
              </a:rPr>
              <a:t>an academic year </a:t>
            </a:r>
            <a:r>
              <a:rPr lang="en-GB" sz="1600" dirty="0" smtClean="0">
                <a:cs typeface="Arial"/>
              </a:rPr>
              <a:t>basis</a:t>
            </a:r>
            <a:endParaRPr lang="en-GB" sz="1600" dirty="0"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169616"/>
            <a:ext cx="4351020" cy="377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cs typeface="Arial"/>
              </a:rPr>
              <a:t>Continuous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8928992" cy="1155575"/>
          </a:xfrm>
        </p:spPr>
        <p:txBody>
          <a:bodyPr anchor="t"/>
          <a:lstStyle/>
          <a:p>
            <a:r>
              <a:rPr lang="en-GB" sz="2000" dirty="0" smtClean="0">
                <a:cs typeface="Arial"/>
              </a:rPr>
              <a:t>Worked with the Continuous </a:t>
            </a:r>
            <a:r>
              <a:rPr lang="en-GB" sz="2000" dirty="0">
                <a:cs typeface="Arial"/>
              </a:rPr>
              <a:t>Improvement </a:t>
            </a:r>
            <a:r>
              <a:rPr lang="en-GB" sz="2000" dirty="0" smtClean="0">
                <a:cs typeface="Arial"/>
              </a:rPr>
              <a:t>Unit (CIU)</a:t>
            </a:r>
            <a:endParaRPr lang="en-GB" sz="1600" dirty="0">
              <a:cs typeface="Arial"/>
            </a:endParaRPr>
          </a:p>
          <a:p>
            <a:r>
              <a:rPr lang="en-GB" sz="2000" dirty="0">
                <a:cs typeface="Arial"/>
              </a:rPr>
              <a:t>Produced a process </a:t>
            </a:r>
            <a:r>
              <a:rPr lang="en-GB" sz="2000" dirty="0" smtClean="0">
                <a:cs typeface="Arial"/>
              </a:rPr>
              <a:t>diagram which </a:t>
            </a:r>
            <a:r>
              <a:rPr lang="en-GB" sz="2000" dirty="0">
                <a:cs typeface="Arial"/>
              </a:rPr>
              <a:t>tracked the entire resource list process from List Acquisition, to </a:t>
            </a:r>
            <a:r>
              <a:rPr lang="en-GB" sz="2000" dirty="0" smtClean="0">
                <a:cs typeface="Arial"/>
              </a:rPr>
              <a:t>Inputting to</a:t>
            </a:r>
            <a:r>
              <a:rPr lang="en-GB" sz="2000" dirty="0">
                <a:cs typeface="Arial"/>
              </a:rPr>
              <a:t> </a:t>
            </a:r>
            <a:r>
              <a:rPr lang="en-GB" sz="2000" dirty="0" smtClean="0">
                <a:cs typeface="Arial"/>
              </a:rPr>
              <a:t>Ordering</a:t>
            </a:r>
            <a:r>
              <a:rPr lang="en-GB" sz="2000" dirty="0">
                <a:cs typeface="Arial"/>
              </a:rPr>
              <a:t> to </a:t>
            </a:r>
            <a:r>
              <a:rPr lang="en-GB" sz="2000" dirty="0" smtClean="0">
                <a:cs typeface="Arial"/>
              </a:rPr>
              <a:t>Updating lists.</a:t>
            </a:r>
            <a:endParaRPr lang="en-US" sz="2000" dirty="0">
              <a:cs typeface="Arial"/>
            </a:endParaRPr>
          </a:p>
          <a:p>
            <a:endParaRPr lang="en-GB" sz="2000" dirty="0">
              <a:cs typeface="Arial"/>
            </a:endParaRPr>
          </a:p>
          <a:p>
            <a:endParaRPr lang="en-GB" sz="2000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EC6F43D-F0A0-4CA4-939D-3EB0A0E7CB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6512" y="2571750"/>
            <a:ext cx="926921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cs typeface="Arial"/>
              </a:rPr>
              <a:t>List Acquisition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9303E9-45D2-435C-85E7-F855A585C6D5}"/>
              </a:ext>
            </a:extLst>
          </p:cNvPr>
          <p:cNvSpPr/>
          <p:nvPr/>
        </p:nvSpPr>
        <p:spPr>
          <a:xfrm>
            <a:off x="7220310" y="3618781"/>
            <a:ext cx="1917220" cy="152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0403DD-7057-44C6-BDF3-DF37FB2C94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0994" y="1010449"/>
            <a:ext cx="8701140" cy="41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cs typeface="Arial"/>
              </a:rPr>
              <a:t>Areas of Improvement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CB97CF-E52B-4037-92F0-9FC99912BF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>
              <a:buNone/>
            </a:pPr>
            <a:endParaRPr lang="en-GB" dirty="0">
              <a:cs typeface="Arial"/>
            </a:endParaRPr>
          </a:p>
          <a:p>
            <a:r>
              <a:rPr lang="en-GB" dirty="0" smtClean="0">
                <a:cs typeface="Arial"/>
              </a:rPr>
              <a:t>Module</a:t>
            </a:r>
            <a:r>
              <a:rPr lang="en-GB" dirty="0">
                <a:cs typeface="Arial"/>
              </a:rPr>
              <a:t> Information</a:t>
            </a:r>
            <a:endParaRPr lang="en-US" dirty="0">
              <a:cs typeface="Arial"/>
            </a:endParaRPr>
          </a:p>
          <a:p>
            <a:r>
              <a:rPr lang="en-GB" dirty="0" smtClean="0">
                <a:cs typeface="Arial"/>
              </a:rPr>
              <a:t>Quality of lists</a:t>
            </a:r>
            <a:endParaRPr lang="en-US" dirty="0">
              <a:cs typeface="Arial"/>
            </a:endParaRPr>
          </a:p>
          <a:p>
            <a:r>
              <a:rPr lang="en-GB" dirty="0" smtClean="0">
                <a:cs typeface="Arial"/>
              </a:rPr>
              <a:t>Wait Time</a:t>
            </a:r>
            <a:endParaRPr lang="en-US" dirty="0">
              <a:cs typeface="Arial"/>
            </a:endParaRPr>
          </a:p>
          <a:p>
            <a:r>
              <a:rPr lang="en-GB" dirty="0">
                <a:cs typeface="Arial"/>
              </a:rPr>
              <a:t>Staff Workload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4" y="1491630"/>
            <a:ext cx="45294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cs typeface="Arial"/>
              </a:rPr>
              <a:t>Module information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CB97CF-E52B-4037-92F0-9FC99912B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8787403" cy="1237868"/>
          </a:xfrm>
        </p:spPr>
        <p:txBody>
          <a:bodyPr anchor="t"/>
          <a:lstStyle/>
          <a:p>
            <a:pPr>
              <a:buNone/>
            </a:pPr>
            <a:r>
              <a:rPr lang="en-GB" b="1" dirty="0">
                <a:cs typeface="Arial"/>
              </a:rPr>
              <a:t>Issue</a:t>
            </a:r>
            <a:endParaRPr lang="en-US" b="1" dirty="0"/>
          </a:p>
          <a:p>
            <a:pPr>
              <a:buNone/>
            </a:pPr>
            <a:r>
              <a:rPr lang="en-GB" dirty="0" smtClean="0">
                <a:cs typeface="Arial"/>
              </a:rPr>
              <a:t>There was no definitive list of </a:t>
            </a:r>
            <a:r>
              <a:rPr lang="en-GB" dirty="0">
                <a:cs typeface="Arial"/>
              </a:rPr>
              <a:t>what modules were running </a:t>
            </a:r>
            <a:r>
              <a:rPr lang="en-GB" dirty="0" smtClean="0">
                <a:cs typeface="Arial"/>
              </a:rPr>
              <a:t>when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FC7E8-5B87-41BB-99BF-6B57B3721356}"/>
              </a:ext>
            </a:extLst>
          </p:cNvPr>
          <p:cNvSpPr/>
          <p:nvPr/>
        </p:nvSpPr>
        <p:spPr>
          <a:xfrm>
            <a:off x="7263292" y="3635006"/>
            <a:ext cx="1917220" cy="152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ABAB2FE-DA6E-4373-81D2-7FCA8BC83BA4}"/>
              </a:ext>
            </a:extLst>
          </p:cNvPr>
          <p:cNvSpPr txBox="1">
            <a:spLocks/>
          </p:cNvSpPr>
          <p:nvPr/>
        </p:nvSpPr>
        <p:spPr>
          <a:xfrm>
            <a:off x="173640" y="3002353"/>
            <a:ext cx="8970360" cy="1237868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GB" b="1" dirty="0" smtClean="0">
                <a:cs typeface="Arial"/>
              </a:rPr>
              <a:t>Solution</a:t>
            </a:r>
            <a:endParaRPr lang="en-GB" b="1" dirty="0">
              <a:cs typeface="Arial"/>
            </a:endParaRPr>
          </a:p>
          <a:p>
            <a:pPr>
              <a:buNone/>
            </a:pPr>
            <a:r>
              <a:rPr lang="en-GB" dirty="0" smtClean="0">
                <a:cs typeface="Arial"/>
              </a:rPr>
              <a:t>Report</a:t>
            </a:r>
            <a:r>
              <a:rPr lang="en-GB" dirty="0">
                <a:cs typeface="Arial"/>
              </a:rPr>
              <a:t> from Banner </a:t>
            </a:r>
            <a:r>
              <a:rPr lang="en-GB" dirty="0" smtClean="0">
                <a:cs typeface="Arial"/>
              </a:rPr>
              <a:t>= up-to-date module information</a:t>
            </a:r>
            <a:r>
              <a:rPr lang="en-GB" dirty="0"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669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Slide">
  <a:themeElements>
    <a:clrScheme name="BeckettColours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120B2E"/>
      </a:accent1>
      <a:accent2>
        <a:srgbClr val="261744"/>
      </a:accent2>
      <a:accent3>
        <a:srgbClr val="392568"/>
      </a:accent3>
      <a:accent4>
        <a:srgbClr val="725A8F"/>
      </a:accent4>
      <a:accent5>
        <a:srgbClr val="C1A9C5"/>
      </a:accent5>
      <a:accent6>
        <a:srgbClr val="FFFEFE"/>
      </a:accent6>
      <a:hlink>
        <a:srgbClr val="CC006A"/>
      </a:hlink>
      <a:folHlink>
        <a:srgbClr val="009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w Topic Slide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327</Words>
  <Application>Microsoft Office PowerPoint</Application>
  <PresentationFormat>On-screen Show (16:9)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IntroductionSlide</vt:lpstr>
      <vt:lpstr>New Topic Slide</vt:lpstr>
      <vt:lpstr>Custom Design</vt:lpstr>
      <vt:lpstr>1_Custom Design</vt:lpstr>
      <vt:lpstr>PowerPoint Presentation</vt:lpstr>
      <vt:lpstr>Leeds Beckett at a glance</vt:lpstr>
      <vt:lpstr>Reading list project history</vt:lpstr>
      <vt:lpstr>Reading list project history</vt:lpstr>
      <vt:lpstr>Reading lists today</vt:lpstr>
      <vt:lpstr>Continuous Improvement</vt:lpstr>
      <vt:lpstr>List Acquisition</vt:lpstr>
      <vt:lpstr>Areas of Improvement</vt:lpstr>
      <vt:lpstr>Module information</vt:lpstr>
      <vt:lpstr>Business Objects (Bob) Report</vt:lpstr>
      <vt:lpstr>Quality of lists</vt:lpstr>
      <vt:lpstr>Wait Time</vt:lpstr>
      <vt:lpstr>Enrol onto modules</vt:lpstr>
      <vt:lpstr>Staff Workload</vt:lpstr>
      <vt:lpstr>New Process</vt:lpstr>
      <vt:lpstr>Pros</vt:lpstr>
      <vt:lpstr>Cons</vt:lpstr>
      <vt:lpstr>Going forward</vt:lpstr>
      <vt:lpstr>PowerPoint Presentation</vt:lpstr>
    </vt:vector>
  </TitlesOfParts>
  <Company>Leeds Metropolitan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 Service</dc:creator>
  <cp:lastModifiedBy>Clark, Lucy</cp:lastModifiedBy>
  <cp:revision>248</cp:revision>
  <dcterms:created xsi:type="dcterms:W3CDTF">2012-02-14T11:14:08Z</dcterms:created>
  <dcterms:modified xsi:type="dcterms:W3CDTF">2018-06-26T14:59:54Z</dcterms:modified>
</cp:coreProperties>
</file>