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2" r:id="rId2"/>
    <p:sldId id="263" r:id="rId3"/>
    <p:sldId id="264" r:id="rId4"/>
    <p:sldId id="266" r:id="rId5"/>
    <p:sldId id="265" r:id="rId6"/>
    <p:sldId id="267" r:id="rId7"/>
    <p:sldId id="270" r:id="rId8"/>
    <p:sldId id="268" r:id="rId9"/>
    <p:sldId id="269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FC2202-E400-4B49-B233-0072F58D0D3E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BD4D011-7A24-4C47-89E4-A51668AF9F22}">
      <dgm:prSet phldrT="[Text]"/>
      <dgm:spPr/>
      <dgm:t>
        <a:bodyPr/>
        <a:lstStyle/>
        <a:p>
          <a:r>
            <a:rPr lang="en-GB" dirty="0" smtClean="0"/>
            <a:t>To free up academic staff time to concentrate on delivery rather than content creation</a:t>
          </a:r>
          <a:endParaRPr lang="en-GB" dirty="0"/>
        </a:p>
      </dgm:t>
    </dgm:pt>
    <dgm:pt modelId="{C47E916E-5CAF-4CB8-BF2F-5B738035DEF8}" type="parTrans" cxnId="{36C9F55E-6879-456A-95B5-7EC2A47E2789}">
      <dgm:prSet/>
      <dgm:spPr/>
      <dgm:t>
        <a:bodyPr/>
        <a:lstStyle/>
        <a:p>
          <a:endParaRPr lang="en-GB"/>
        </a:p>
      </dgm:t>
    </dgm:pt>
    <dgm:pt modelId="{2A099ED8-7F1E-40B0-A346-64E3051BFE35}" type="sibTrans" cxnId="{36C9F55E-6879-456A-95B5-7EC2A47E2789}">
      <dgm:prSet/>
      <dgm:spPr/>
      <dgm:t>
        <a:bodyPr/>
        <a:lstStyle/>
        <a:p>
          <a:endParaRPr lang="en-GB"/>
        </a:p>
      </dgm:t>
    </dgm:pt>
    <dgm:pt modelId="{78B22A49-C171-4FD6-AFC9-6868ED7B98E4}">
      <dgm:prSet phldrT="[Text]"/>
      <dgm:spPr/>
      <dgm:t>
        <a:bodyPr/>
        <a:lstStyle/>
        <a:p>
          <a:r>
            <a:rPr lang="en-GB" dirty="0" smtClean="0"/>
            <a:t>Opportunity to steer academic staff to a wider range of resources than they might otherwise use </a:t>
          </a:r>
          <a:endParaRPr lang="en-GB" dirty="0"/>
        </a:p>
      </dgm:t>
    </dgm:pt>
    <dgm:pt modelId="{6D480812-0855-4D42-AA25-1F4360EB242F}" type="parTrans" cxnId="{B2A402FF-E44A-4674-84B6-C23F3D3F653D}">
      <dgm:prSet/>
      <dgm:spPr/>
      <dgm:t>
        <a:bodyPr/>
        <a:lstStyle/>
        <a:p>
          <a:endParaRPr lang="en-GB"/>
        </a:p>
      </dgm:t>
    </dgm:pt>
    <dgm:pt modelId="{CB218138-0161-4684-A707-9710535CD3F7}" type="sibTrans" cxnId="{B2A402FF-E44A-4674-84B6-C23F3D3F653D}">
      <dgm:prSet/>
      <dgm:spPr/>
      <dgm:t>
        <a:bodyPr/>
        <a:lstStyle/>
        <a:p>
          <a:endParaRPr lang="en-GB"/>
        </a:p>
      </dgm:t>
    </dgm:pt>
    <dgm:pt modelId="{02408A76-4490-43E3-B55A-11C9E300159B}">
      <dgm:prSet phldrT="[Text]"/>
      <dgm:spPr/>
      <dgm:t>
        <a:bodyPr/>
        <a:lstStyle/>
        <a:p>
          <a:r>
            <a:rPr lang="en-GB" dirty="0" smtClean="0"/>
            <a:t>Content will be up to date, quality assured, and available / accessible</a:t>
          </a:r>
          <a:endParaRPr lang="en-GB" dirty="0"/>
        </a:p>
      </dgm:t>
    </dgm:pt>
    <dgm:pt modelId="{3D4DD5D9-3B9C-4AAD-A1AE-0C3DB181C59D}" type="parTrans" cxnId="{DA99CA79-AB38-4E2C-9DC8-FDA84275236F}">
      <dgm:prSet/>
      <dgm:spPr/>
      <dgm:t>
        <a:bodyPr/>
        <a:lstStyle/>
        <a:p>
          <a:endParaRPr lang="en-GB"/>
        </a:p>
      </dgm:t>
    </dgm:pt>
    <dgm:pt modelId="{550CAEF6-E171-4E83-8CF0-976CDF3D4BEE}" type="sibTrans" cxnId="{DA99CA79-AB38-4E2C-9DC8-FDA84275236F}">
      <dgm:prSet/>
      <dgm:spPr/>
      <dgm:t>
        <a:bodyPr/>
        <a:lstStyle/>
        <a:p>
          <a:endParaRPr lang="en-GB"/>
        </a:p>
      </dgm:t>
    </dgm:pt>
    <dgm:pt modelId="{7E7C59CF-6A01-45AA-9AF4-8A418AC4A5CD}">
      <dgm:prSet phldrT="[Text]"/>
      <dgm:spPr/>
      <dgm:t>
        <a:bodyPr/>
        <a:lstStyle/>
        <a:p>
          <a:r>
            <a:rPr lang="en-GB" dirty="0" smtClean="0"/>
            <a:t>Opportunity to use existing high quality materials, avoiding duplication of effort</a:t>
          </a:r>
          <a:endParaRPr lang="en-GB" dirty="0"/>
        </a:p>
      </dgm:t>
    </dgm:pt>
    <dgm:pt modelId="{B3E8BBBB-7DA4-4DC6-82EF-396CFB6761A5}" type="parTrans" cxnId="{E81DD757-9FDC-480D-A26A-2CDAD9A520B1}">
      <dgm:prSet/>
      <dgm:spPr/>
      <dgm:t>
        <a:bodyPr/>
        <a:lstStyle/>
        <a:p>
          <a:endParaRPr lang="en-GB"/>
        </a:p>
      </dgm:t>
    </dgm:pt>
    <dgm:pt modelId="{E4AEC614-5274-4FC1-B00E-43B7D8017B79}" type="sibTrans" cxnId="{E81DD757-9FDC-480D-A26A-2CDAD9A520B1}">
      <dgm:prSet/>
      <dgm:spPr/>
      <dgm:t>
        <a:bodyPr/>
        <a:lstStyle/>
        <a:p>
          <a:endParaRPr lang="en-GB"/>
        </a:p>
      </dgm:t>
    </dgm:pt>
    <dgm:pt modelId="{C3F11070-D9FF-4CAC-84CA-05063B276133}" type="pres">
      <dgm:prSet presAssocID="{2EFC2202-E400-4B49-B233-0072F58D0D3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39883CB-60BE-4A82-BDB4-ED9B59B85FC8}" type="pres">
      <dgm:prSet presAssocID="{2EFC2202-E400-4B49-B233-0072F58D0D3E}" presName="axisShape" presStyleLbl="bgShp" presStyleIdx="0" presStyleCnt="1"/>
      <dgm:spPr/>
    </dgm:pt>
    <dgm:pt modelId="{906B4C1D-4E39-432A-948A-10FEDCDEA591}" type="pres">
      <dgm:prSet presAssocID="{2EFC2202-E400-4B49-B233-0072F58D0D3E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236AAB-A409-47ED-9F7A-7F1E45347CFA}" type="pres">
      <dgm:prSet presAssocID="{2EFC2202-E400-4B49-B233-0072F58D0D3E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E1A2AD-95F8-4793-8EAC-F9FAEFDF13CB}" type="pres">
      <dgm:prSet presAssocID="{2EFC2202-E400-4B49-B233-0072F58D0D3E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BAFE2D-74D3-4E55-988F-6E5C994B314D}" type="pres">
      <dgm:prSet presAssocID="{2EFC2202-E400-4B49-B233-0072F58D0D3E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86734DE-B75B-4515-9F23-AA27B07C35C6}" type="presOf" srcId="{4BD4D011-7A24-4C47-89E4-A51668AF9F22}" destId="{906B4C1D-4E39-432A-948A-10FEDCDEA591}" srcOrd="0" destOrd="0" presId="urn:microsoft.com/office/officeart/2005/8/layout/matrix2"/>
    <dgm:cxn modelId="{F66650D9-3857-4EF7-B182-16D1127A6AD4}" type="presOf" srcId="{2EFC2202-E400-4B49-B233-0072F58D0D3E}" destId="{C3F11070-D9FF-4CAC-84CA-05063B276133}" srcOrd="0" destOrd="0" presId="urn:microsoft.com/office/officeart/2005/8/layout/matrix2"/>
    <dgm:cxn modelId="{F5C4C02F-D657-4632-B83B-25A94063D203}" type="presOf" srcId="{02408A76-4490-43E3-B55A-11C9E300159B}" destId="{B6E1A2AD-95F8-4793-8EAC-F9FAEFDF13CB}" srcOrd="0" destOrd="0" presId="urn:microsoft.com/office/officeart/2005/8/layout/matrix2"/>
    <dgm:cxn modelId="{36C9F55E-6879-456A-95B5-7EC2A47E2789}" srcId="{2EFC2202-E400-4B49-B233-0072F58D0D3E}" destId="{4BD4D011-7A24-4C47-89E4-A51668AF9F22}" srcOrd="0" destOrd="0" parTransId="{C47E916E-5CAF-4CB8-BF2F-5B738035DEF8}" sibTransId="{2A099ED8-7F1E-40B0-A346-64E3051BFE35}"/>
    <dgm:cxn modelId="{3640E8ED-6EAD-4DAC-BE29-AABDAE7A21FA}" type="presOf" srcId="{7E7C59CF-6A01-45AA-9AF4-8A418AC4A5CD}" destId="{70BAFE2D-74D3-4E55-988F-6E5C994B314D}" srcOrd="0" destOrd="0" presId="urn:microsoft.com/office/officeart/2005/8/layout/matrix2"/>
    <dgm:cxn modelId="{B2A402FF-E44A-4674-84B6-C23F3D3F653D}" srcId="{2EFC2202-E400-4B49-B233-0072F58D0D3E}" destId="{78B22A49-C171-4FD6-AFC9-6868ED7B98E4}" srcOrd="1" destOrd="0" parTransId="{6D480812-0855-4D42-AA25-1F4360EB242F}" sibTransId="{CB218138-0161-4684-A707-9710535CD3F7}"/>
    <dgm:cxn modelId="{DA99CA79-AB38-4E2C-9DC8-FDA84275236F}" srcId="{2EFC2202-E400-4B49-B233-0072F58D0D3E}" destId="{02408A76-4490-43E3-B55A-11C9E300159B}" srcOrd="2" destOrd="0" parTransId="{3D4DD5D9-3B9C-4AAD-A1AE-0C3DB181C59D}" sibTransId="{550CAEF6-E171-4E83-8CF0-976CDF3D4BEE}"/>
    <dgm:cxn modelId="{80C733E0-81EF-4CF6-9816-D12B082495BA}" type="presOf" srcId="{78B22A49-C171-4FD6-AFC9-6868ED7B98E4}" destId="{32236AAB-A409-47ED-9F7A-7F1E45347CFA}" srcOrd="0" destOrd="0" presId="urn:microsoft.com/office/officeart/2005/8/layout/matrix2"/>
    <dgm:cxn modelId="{E81DD757-9FDC-480D-A26A-2CDAD9A520B1}" srcId="{2EFC2202-E400-4B49-B233-0072F58D0D3E}" destId="{7E7C59CF-6A01-45AA-9AF4-8A418AC4A5CD}" srcOrd="3" destOrd="0" parTransId="{B3E8BBBB-7DA4-4DC6-82EF-396CFB6761A5}" sibTransId="{E4AEC614-5274-4FC1-B00E-43B7D8017B79}"/>
    <dgm:cxn modelId="{11B96017-8227-48BF-B463-E27708A30133}" type="presParOf" srcId="{C3F11070-D9FF-4CAC-84CA-05063B276133}" destId="{B39883CB-60BE-4A82-BDB4-ED9B59B85FC8}" srcOrd="0" destOrd="0" presId="urn:microsoft.com/office/officeart/2005/8/layout/matrix2"/>
    <dgm:cxn modelId="{C3B0095F-0229-4146-9810-E9924DEC96CF}" type="presParOf" srcId="{C3F11070-D9FF-4CAC-84CA-05063B276133}" destId="{906B4C1D-4E39-432A-948A-10FEDCDEA591}" srcOrd="1" destOrd="0" presId="urn:microsoft.com/office/officeart/2005/8/layout/matrix2"/>
    <dgm:cxn modelId="{14E749C7-EAFB-4443-98C7-52F5F2CA47E2}" type="presParOf" srcId="{C3F11070-D9FF-4CAC-84CA-05063B276133}" destId="{32236AAB-A409-47ED-9F7A-7F1E45347CFA}" srcOrd="2" destOrd="0" presId="urn:microsoft.com/office/officeart/2005/8/layout/matrix2"/>
    <dgm:cxn modelId="{1CC02748-DEC1-41F7-83B8-B489DAC6F4D9}" type="presParOf" srcId="{C3F11070-D9FF-4CAC-84CA-05063B276133}" destId="{B6E1A2AD-95F8-4793-8EAC-F9FAEFDF13CB}" srcOrd="3" destOrd="0" presId="urn:microsoft.com/office/officeart/2005/8/layout/matrix2"/>
    <dgm:cxn modelId="{187FB2C8-1118-43D5-AAFB-26BFB4721579}" type="presParOf" srcId="{C3F11070-D9FF-4CAC-84CA-05063B276133}" destId="{70BAFE2D-74D3-4E55-988F-6E5C994B314D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AECAEC-0606-48B9-AA45-5CDA716B8E3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943280A-F0A8-44BA-8700-19DCE0291DFD}">
      <dgm:prSet phldrT="[Text]"/>
      <dgm:spPr/>
      <dgm:t>
        <a:bodyPr/>
        <a:lstStyle/>
        <a:p>
          <a:r>
            <a:rPr lang="en-GB" dirty="0" smtClean="0"/>
            <a:t>Curriculum</a:t>
          </a:r>
          <a:endParaRPr lang="en-GB" dirty="0"/>
        </a:p>
      </dgm:t>
    </dgm:pt>
    <dgm:pt modelId="{C988B7B2-0B1D-403B-8D5A-AE7A002F5BB8}" type="parTrans" cxnId="{08A4DFAB-E9E2-4A05-B21F-15FA214859FF}">
      <dgm:prSet/>
      <dgm:spPr/>
      <dgm:t>
        <a:bodyPr/>
        <a:lstStyle/>
        <a:p>
          <a:endParaRPr lang="en-GB"/>
        </a:p>
      </dgm:t>
    </dgm:pt>
    <dgm:pt modelId="{0D3D5314-4B51-48C8-8E7B-237F441B0D4F}" type="sibTrans" cxnId="{08A4DFAB-E9E2-4A05-B21F-15FA214859FF}">
      <dgm:prSet/>
      <dgm:spPr/>
      <dgm:t>
        <a:bodyPr/>
        <a:lstStyle/>
        <a:p>
          <a:endParaRPr lang="en-GB"/>
        </a:p>
      </dgm:t>
    </dgm:pt>
    <dgm:pt modelId="{22049476-22B6-4839-8677-2267921CA822}">
      <dgm:prSet phldrT="[Text]"/>
      <dgm:spPr/>
      <dgm:t>
        <a:bodyPr/>
        <a:lstStyle/>
        <a:p>
          <a:r>
            <a:rPr lang="en-GB" dirty="0" smtClean="0"/>
            <a:t>Design</a:t>
          </a:r>
        </a:p>
      </dgm:t>
    </dgm:pt>
    <dgm:pt modelId="{BF5618CB-A697-44BF-A54F-A0E5187EBA6F}" type="parTrans" cxnId="{AAF86CF6-0BD2-4477-B399-4980F7B81A17}">
      <dgm:prSet/>
      <dgm:spPr/>
      <dgm:t>
        <a:bodyPr/>
        <a:lstStyle/>
        <a:p>
          <a:endParaRPr lang="en-GB"/>
        </a:p>
      </dgm:t>
    </dgm:pt>
    <dgm:pt modelId="{158869C0-965E-49E0-A2EA-F9C6C333132A}" type="sibTrans" cxnId="{AAF86CF6-0BD2-4477-B399-4980F7B81A17}">
      <dgm:prSet/>
      <dgm:spPr/>
      <dgm:t>
        <a:bodyPr/>
        <a:lstStyle/>
        <a:p>
          <a:endParaRPr lang="en-GB"/>
        </a:p>
      </dgm:t>
    </dgm:pt>
    <dgm:pt modelId="{BDCD7B22-B9E2-47BB-85D3-0C49336BD2ED}">
      <dgm:prSet phldrT="[Text]"/>
      <dgm:spPr/>
      <dgm:t>
        <a:bodyPr/>
        <a:lstStyle/>
        <a:p>
          <a:r>
            <a:rPr lang="en-GB" dirty="0" smtClean="0"/>
            <a:t>Content</a:t>
          </a:r>
          <a:endParaRPr lang="en-GB" dirty="0"/>
        </a:p>
      </dgm:t>
    </dgm:pt>
    <dgm:pt modelId="{E70178AC-84FE-4E2C-B1BA-B3E8770E3F02}" type="parTrans" cxnId="{6D9283CE-004B-4D25-A90C-C8E6200E5FED}">
      <dgm:prSet/>
      <dgm:spPr/>
      <dgm:t>
        <a:bodyPr/>
        <a:lstStyle/>
        <a:p>
          <a:endParaRPr lang="en-GB"/>
        </a:p>
      </dgm:t>
    </dgm:pt>
    <dgm:pt modelId="{2DBD371D-7D29-45C4-9846-6862DB9681F5}" type="sibTrans" cxnId="{6D9283CE-004B-4D25-A90C-C8E6200E5FED}">
      <dgm:prSet/>
      <dgm:spPr/>
      <dgm:t>
        <a:bodyPr/>
        <a:lstStyle/>
        <a:p>
          <a:endParaRPr lang="en-GB"/>
        </a:p>
      </dgm:t>
    </dgm:pt>
    <dgm:pt modelId="{EEAD49C8-F10A-4053-ACCE-63CEE76AF04A}" type="pres">
      <dgm:prSet presAssocID="{69AECAEC-0606-48B9-AA45-5CDA716B8E39}" presName="compositeShape" presStyleCnt="0">
        <dgm:presLayoutVars>
          <dgm:chMax val="7"/>
          <dgm:dir/>
          <dgm:resizeHandles val="exact"/>
        </dgm:presLayoutVars>
      </dgm:prSet>
      <dgm:spPr/>
    </dgm:pt>
    <dgm:pt modelId="{694402CB-C908-4FFB-A40F-8B91E2EDF422}" type="pres">
      <dgm:prSet presAssocID="{8943280A-F0A8-44BA-8700-19DCE0291DFD}" presName="circ1" presStyleLbl="vennNode1" presStyleIdx="0" presStyleCnt="3"/>
      <dgm:spPr/>
      <dgm:t>
        <a:bodyPr/>
        <a:lstStyle/>
        <a:p>
          <a:endParaRPr lang="en-GB"/>
        </a:p>
      </dgm:t>
    </dgm:pt>
    <dgm:pt modelId="{B31B3BEB-7A48-4662-B9BC-35D6BB634D38}" type="pres">
      <dgm:prSet presAssocID="{8943280A-F0A8-44BA-8700-19DCE0291DF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3117B3-408C-4A64-8C4A-FD655F39D7BC}" type="pres">
      <dgm:prSet presAssocID="{22049476-22B6-4839-8677-2267921CA822}" presName="circ2" presStyleLbl="vennNode1" presStyleIdx="1" presStyleCnt="3"/>
      <dgm:spPr/>
      <dgm:t>
        <a:bodyPr/>
        <a:lstStyle/>
        <a:p>
          <a:endParaRPr lang="en-GB"/>
        </a:p>
      </dgm:t>
    </dgm:pt>
    <dgm:pt modelId="{95B5E828-7BA9-484A-8352-B5702D178DEF}" type="pres">
      <dgm:prSet presAssocID="{22049476-22B6-4839-8677-2267921CA82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77E327-55D9-4970-B7F0-7FFC6A2CF9EB}" type="pres">
      <dgm:prSet presAssocID="{BDCD7B22-B9E2-47BB-85D3-0C49336BD2ED}" presName="circ3" presStyleLbl="vennNode1" presStyleIdx="2" presStyleCnt="3"/>
      <dgm:spPr/>
      <dgm:t>
        <a:bodyPr/>
        <a:lstStyle/>
        <a:p>
          <a:endParaRPr lang="en-GB"/>
        </a:p>
      </dgm:t>
    </dgm:pt>
    <dgm:pt modelId="{50D52677-91BE-4159-A325-456C02E07451}" type="pres">
      <dgm:prSet presAssocID="{BDCD7B22-B9E2-47BB-85D3-0C49336BD2E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8A4DFAB-E9E2-4A05-B21F-15FA214859FF}" srcId="{69AECAEC-0606-48B9-AA45-5CDA716B8E39}" destId="{8943280A-F0A8-44BA-8700-19DCE0291DFD}" srcOrd="0" destOrd="0" parTransId="{C988B7B2-0B1D-403B-8D5A-AE7A002F5BB8}" sibTransId="{0D3D5314-4B51-48C8-8E7B-237F441B0D4F}"/>
    <dgm:cxn modelId="{AB2D43EE-457A-4A5E-BFBE-6460EE7AB33E}" type="presOf" srcId="{22049476-22B6-4839-8677-2267921CA822}" destId="{0B3117B3-408C-4A64-8C4A-FD655F39D7BC}" srcOrd="0" destOrd="0" presId="urn:microsoft.com/office/officeart/2005/8/layout/venn1"/>
    <dgm:cxn modelId="{6D9283CE-004B-4D25-A90C-C8E6200E5FED}" srcId="{69AECAEC-0606-48B9-AA45-5CDA716B8E39}" destId="{BDCD7B22-B9E2-47BB-85D3-0C49336BD2ED}" srcOrd="2" destOrd="0" parTransId="{E70178AC-84FE-4E2C-B1BA-B3E8770E3F02}" sibTransId="{2DBD371D-7D29-45C4-9846-6862DB9681F5}"/>
    <dgm:cxn modelId="{4A0B668A-A15E-4A77-9A02-9CAD3278984C}" type="presOf" srcId="{8943280A-F0A8-44BA-8700-19DCE0291DFD}" destId="{694402CB-C908-4FFB-A40F-8B91E2EDF422}" srcOrd="0" destOrd="0" presId="urn:microsoft.com/office/officeart/2005/8/layout/venn1"/>
    <dgm:cxn modelId="{DC7C0698-7C68-4B18-9CE7-3246AC4A0642}" type="presOf" srcId="{22049476-22B6-4839-8677-2267921CA822}" destId="{95B5E828-7BA9-484A-8352-B5702D178DEF}" srcOrd="1" destOrd="0" presId="urn:microsoft.com/office/officeart/2005/8/layout/venn1"/>
    <dgm:cxn modelId="{57B1C370-B560-4A41-B038-D65191B2685D}" type="presOf" srcId="{69AECAEC-0606-48B9-AA45-5CDA716B8E39}" destId="{EEAD49C8-F10A-4053-ACCE-63CEE76AF04A}" srcOrd="0" destOrd="0" presId="urn:microsoft.com/office/officeart/2005/8/layout/venn1"/>
    <dgm:cxn modelId="{01BE5AAA-2FC5-407C-BEBC-246320530DE0}" type="presOf" srcId="{BDCD7B22-B9E2-47BB-85D3-0C49336BD2ED}" destId="{0077E327-55D9-4970-B7F0-7FFC6A2CF9EB}" srcOrd="0" destOrd="0" presId="urn:microsoft.com/office/officeart/2005/8/layout/venn1"/>
    <dgm:cxn modelId="{AAF86CF6-0BD2-4477-B399-4980F7B81A17}" srcId="{69AECAEC-0606-48B9-AA45-5CDA716B8E39}" destId="{22049476-22B6-4839-8677-2267921CA822}" srcOrd="1" destOrd="0" parTransId="{BF5618CB-A697-44BF-A54F-A0E5187EBA6F}" sibTransId="{158869C0-965E-49E0-A2EA-F9C6C333132A}"/>
    <dgm:cxn modelId="{504C594A-F7C5-4F36-9102-F045D93254EF}" type="presOf" srcId="{BDCD7B22-B9E2-47BB-85D3-0C49336BD2ED}" destId="{50D52677-91BE-4159-A325-456C02E07451}" srcOrd="1" destOrd="0" presId="urn:microsoft.com/office/officeart/2005/8/layout/venn1"/>
    <dgm:cxn modelId="{475EE872-8A21-4851-8290-8DBAE1775B2A}" type="presOf" srcId="{8943280A-F0A8-44BA-8700-19DCE0291DFD}" destId="{B31B3BEB-7A48-4662-B9BC-35D6BB634D38}" srcOrd="1" destOrd="0" presId="urn:microsoft.com/office/officeart/2005/8/layout/venn1"/>
    <dgm:cxn modelId="{BC0967F9-E8E6-4779-A01C-8A6C802C49DF}" type="presParOf" srcId="{EEAD49C8-F10A-4053-ACCE-63CEE76AF04A}" destId="{694402CB-C908-4FFB-A40F-8B91E2EDF422}" srcOrd="0" destOrd="0" presId="urn:microsoft.com/office/officeart/2005/8/layout/venn1"/>
    <dgm:cxn modelId="{8AF18A0E-ED06-48FA-A55C-5A22FE4B8064}" type="presParOf" srcId="{EEAD49C8-F10A-4053-ACCE-63CEE76AF04A}" destId="{B31B3BEB-7A48-4662-B9BC-35D6BB634D38}" srcOrd="1" destOrd="0" presId="urn:microsoft.com/office/officeart/2005/8/layout/venn1"/>
    <dgm:cxn modelId="{FA5EFDC4-5AD6-4F3D-83E1-0807EA8472EF}" type="presParOf" srcId="{EEAD49C8-F10A-4053-ACCE-63CEE76AF04A}" destId="{0B3117B3-408C-4A64-8C4A-FD655F39D7BC}" srcOrd="2" destOrd="0" presId="urn:microsoft.com/office/officeart/2005/8/layout/venn1"/>
    <dgm:cxn modelId="{F367D0CC-5706-414D-845F-1A2AD0821D5F}" type="presParOf" srcId="{EEAD49C8-F10A-4053-ACCE-63CEE76AF04A}" destId="{95B5E828-7BA9-484A-8352-B5702D178DEF}" srcOrd="3" destOrd="0" presId="urn:microsoft.com/office/officeart/2005/8/layout/venn1"/>
    <dgm:cxn modelId="{4251933F-6E62-4373-8E58-552C00314A9C}" type="presParOf" srcId="{EEAD49C8-F10A-4053-ACCE-63CEE76AF04A}" destId="{0077E327-55D9-4970-B7F0-7FFC6A2CF9EB}" srcOrd="4" destOrd="0" presId="urn:microsoft.com/office/officeart/2005/8/layout/venn1"/>
    <dgm:cxn modelId="{ACB9340D-E729-45CC-B130-4CBFCE79EDFC}" type="presParOf" srcId="{EEAD49C8-F10A-4053-ACCE-63CEE76AF04A}" destId="{50D52677-91BE-4159-A325-456C02E0745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0361FC-137B-4312-9CF8-51B92D497B1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AA075CA-DEA8-441C-966D-B443C357DF1D}">
      <dgm:prSet phldrT="[Text]"/>
      <dgm:spPr/>
      <dgm:t>
        <a:bodyPr/>
        <a:lstStyle/>
        <a:p>
          <a:r>
            <a:rPr lang="en-GB" dirty="0" smtClean="0"/>
            <a:t>Source content</a:t>
          </a:r>
          <a:endParaRPr lang="en-GB" dirty="0"/>
        </a:p>
      </dgm:t>
    </dgm:pt>
    <dgm:pt modelId="{BD7CE8BC-FA69-4BDE-ACCC-20907EB3BB45}" type="parTrans" cxnId="{53EF4D17-45F1-4E2F-A532-229AE18F5B90}">
      <dgm:prSet/>
      <dgm:spPr/>
      <dgm:t>
        <a:bodyPr/>
        <a:lstStyle/>
        <a:p>
          <a:endParaRPr lang="en-GB"/>
        </a:p>
      </dgm:t>
    </dgm:pt>
    <dgm:pt modelId="{D64339C4-E70C-43B2-B876-A386579224D3}" type="sibTrans" cxnId="{53EF4D17-45F1-4E2F-A532-229AE18F5B90}">
      <dgm:prSet/>
      <dgm:spPr/>
      <dgm:t>
        <a:bodyPr/>
        <a:lstStyle/>
        <a:p>
          <a:endParaRPr lang="en-GB"/>
        </a:p>
      </dgm:t>
    </dgm:pt>
    <dgm:pt modelId="{7B5BC8FA-B0F5-4F43-AC36-7E24C80FB7B6}">
      <dgm:prSet phldrT="[Text]"/>
      <dgm:spPr/>
      <dgm:t>
        <a:bodyPr/>
        <a:lstStyle/>
        <a:p>
          <a:r>
            <a:rPr lang="en-GB" dirty="0" smtClean="0"/>
            <a:t>Gather feedback</a:t>
          </a:r>
          <a:endParaRPr lang="en-GB" dirty="0"/>
        </a:p>
      </dgm:t>
    </dgm:pt>
    <dgm:pt modelId="{368C1744-5DAF-4CC6-B434-D7D39A3C78B5}" type="parTrans" cxnId="{797CC7A1-78B0-450F-BB7B-C7B871C137D9}">
      <dgm:prSet/>
      <dgm:spPr/>
      <dgm:t>
        <a:bodyPr/>
        <a:lstStyle/>
        <a:p>
          <a:endParaRPr lang="en-GB"/>
        </a:p>
      </dgm:t>
    </dgm:pt>
    <dgm:pt modelId="{DFCB7AB7-9E10-473F-84D1-B0D1B27EF47B}" type="sibTrans" cxnId="{797CC7A1-78B0-450F-BB7B-C7B871C137D9}">
      <dgm:prSet/>
      <dgm:spPr/>
      <dgm:t>
        <a:bodyPr/>
        <a:lstStyle/>
        <a:p>
          <a:endParaRPr lang="en-GB"/>
        </a:p>
      </dgm:t>
    </dgm:pt>
    <dgm:pt modelId="{AF4A2300-BE18-48D8-8691-783C65F61D8C}">
      <dgm:prSet phldrT="[Text]"/>
      <dgm:spPr/>
      <dgm:t>
        <a:bodyPr/>
        <a:lstStyle/>
        <a:p>
          <a:r>
            <a:rPr lang="en-GB" dirty="0" smtClean="0"/>
            <a:t>Amend and adapt</a:t>
          </a:r>
          <a:endParaRPr lang="en-GB" dirty="0"/>
        </a:p>
      </dgm:t>
    </dgm:pt>
    <dgm:pt modelId="{CEECB6E5-C5D9-4819-BBF5-4F24E0C85CBB}" type="parTrans" cxnId="{35EF524A-F802-4A31-88CF-063317946AD2}">
      <dgm:prSet/>
      <dgm:spPr/>
      <dgm:t>
        <a:bodyPr/>
        <a:lstStyle/>
        <a:p>
          <a:endParaRPr lang="en-GB"/>
        </a:p>
      </dgm:t>
    </dgm:pt>
    <dgm:pt modelId="{2D119B4A-FED7-4CA4-8D85-64F0C0B201E1}" type="sibTrans" cxnId="{35EF524A-F802-4A31-88CF-063317946AD2}">
      <dgm:prSet/>
      <dgm:spPr/>
      <dgm:t>
        <a:bodyPr/>
        <a:lstStyle/>
        <a:p>
          <a:endParaRPr lang="en-GB"/>
        </a:p>
      </dgm:t>
    </dgm:pt>
    <dgm:pt modelId="{1D0B6856-B6F6-4C0C-A2A6-5D12FCF5DE50}">
      <dgm:prSet phldrT="[Text]"/>
      <dgm:spPr/>
      <dgm:t>
        <a:bodyPr/>
        <a:lstStyle/>
        <a:p>
          <a:r>
            <a:rPr lang="en-GB" dirty="0" smtClean="0"/>
            <a:t>Send out for review</a:t>
          </a:r>
          <a:endParaRPr lang="en-GB" dirty="0"/>
        </a:p>
      </dgm:t>
    </dgm:pt>
    <dgm:pt modelId="{20B60621-3FDB-4E19-AD87-015A05AEC561}" type="parTrans" cxnId="{67C8828E-372B-4826-B098-20307FD51DE1}">
      <dgm:prSet/>
      <dgm:spPr/>
      <dgm:t>
        <a:bodyPr/>
        <a:lstStyle/>
        <a:p>
          <a:endParaRPr lang="en-GB"/>
        </a:p>
      </dgm:t>
    </dgm:pt>
    <dgm:pt modelId="{43109CFD-59B6-49E0-8429-1616165F2751}" type="sibTrans" cxnId="{67C8828E-372B-4826-B098-20307FD51DE1}">
      <dgm:prSet/>
      <dgm:spPr/>
      <dgm:t>
        <a:bodyPr/>
        <a:lstStyle/>
        <a:p>
          <a:endParaRPr lang="en-GB"/>
        </a:p>
      </dgm:t>
    </dgm:pt>
    <dgm:pt modelId="{81628E71-41F5-45FC-9146-C581E7FE81C2}" type="pres">
      <dgm:prSet presAssocID="{F30361FC-137B-4312-9CF8-51B92D497B1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CDCF2D5-7B77-4438-AE86-082085D9B537}" type="pres">
      <dgm:prSet presAssocID="{1AA075CA-DEA8-441C-966D-B443C357DF1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D51DF2-281D-4DEF-A45F-3C951B769D8F}" type="pres">
      <dgm:prSet presAssocID="{D64339C4-E70C-43B2-B876-A386579224D3}" presName="sibTrans" presStyleLbl="sibTrans2D1" presStyleIdx="0" presStyleCnt="4"/>
      <dgm:spPr/>
      <dgm:t>
        <a:bodyPr/>
        <a:lstStyle/>
        <a:p>
          <a:endParaRPr lang="en-GB"/>
        </a:p>
      </dgm:t>
    </dgm:pt>
    <dgm:pt modelId="{C5C54277-9040-4DBB-8533-7362AB4D5855}" type="pres">
      <dgm:prSet presAssocID="{D64339C4-E70C-43B2-B876-A386579224D3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1DE35DE9-76A3-4307-B28E-555B48F13449}" type="pres">
      <dgm:prSet presAssocID="{1D0B6856-B6F6-4C0C-A2A6-5D12FCF5DE5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D00810-B491-427A-88EB-6D3657ACA19E}" type="pres">
      <dgm:prSet presAssocID="{43109CFD-59B6-49E0-8429-1616165F2751}" presName="sibTrans" presStyleLbl="sibTrans2D1" presStyleIdx="1" presStyleCnt="4"/>
      <dgm:spPr/>
      <dgm:t>
        <a:bodyPr/>
        <a:lstStyle/>
        <a:p>
          <a:endParaRPr lang="en-GB"/>
        </a:p>
      </dgm:t>
    </dgm:pt>
    <dgm:pt modelId="{98EC00F4-668C-465D-AC54-54F4F0F6F3FE}" type="pres">
      <dgm:prSet presAssocID="{43109CFD-59B6-49E0-8429-1616165F2751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D84D46E3-C2FA-48C8-9531-15290D49F93B}" type="pres">
      <dgm:prSet presAssocID="{7B5BC8FA-B0F5-4F43-AC36-7E24C80FB7B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72EF1C-7FC2-44AF-90AA-974BEAD8A023}" type="pres">
      <dgm:prSet presAssocID="{DFCB7AB7-9E10-473F-84D1-B0D1B27EF47B}" presName="sibTrans" presStyleLbl="sibTrans2D1" presStyleIdx="2" presStyleCnt="4"/>
      <dgm:spPr/>
      <dgm:t>
        <a:bodyPr/>
        <a:lstStyle/>
        <a:p>
          <a:endParaRPr lang="en-GB"/>
        </a:p>
      </dgm:t>
    </dgm:pt>
    <dgm:pt modelId="{E1573DE5-1B43-4024-BA05-D1F83EAEE2F6}" type="pres">
      <dgm:prSet presAssocID="{DFCB7AB7-9E10-473F-84D1-B0D1B27EF47B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1A1A914E-ADBA-4914-A11C-E42F2F5902E0}" type="pres">
      <dgm:prSet presAssocID="{AF4A2300-BE18-48D8-8691-783C65F61D8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D58FF3-D5AB-453D-A603-B677673B4F39}" type="pres">
      <dgm:prSet presAssocID="{2D119B4A-FED7-4CA4-8D85-64F0C0B201E1}" presName="sibTrans" presStyleLbl="sibTrans2D1" presStyleIdx="3" presStyleCnt="4"/>
      <dgm:spPr/>
      <dgm:t>
        <a:bodyPr/>
        <a:lstStyle/>
        <a:p>
          <a:endParaRPr lang="en-GB"/>
        </a:p>
      </dgm:t>
    </dgm:pt>
    <dgm:pt modelId="{1DA498FC-7125-45B0-BED4-6EC782787908}" type="pres">
      <dgm:prSet presAssocID="{2D119B4A-FED7-4CA4-8D85-64F0C0B201E1}" presName="connectorText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8161F38E-E623-4BC2-8D90-356C1ABA436B}" type="presOf" srcId="{1D0B6856-B6F6-4C0C-A2A6-5D12FCF5DE50}" destId="{1DE35DE9-76A3-4307-B28E-555B48F13449}" srcOrd="0" destOrd="0" presId="urn:microsoft.com/office/officeart/2005/8/layout/cycle2"/>
    <dgm:cxn modelId="{EA881124-B34C-481E-A1D6-80AC3412A3A6}" type="presOf" srcId="{D64339C4-E70C-43B2-B876-A386579224D3}" destId="{C5C54277-9040-4DBB-8533-7362AB4D5855}" srcOrd="1" destOrd="0" presId="urn:microsoft.com/office/officeart/2005/8/layout/cycle2"/>
    <dgm:cxn modelId="{35EF524A-F802-4A31-88CF-063317946AD2}" srcId="{F30361FC-137B-4312-9CF8-51B92D497B10}" destId="{AF4A2300-BE18-48D8-8691-783C65F61D8C}" srcOrd="3" destOrd="0" parTransId="{CEECB6E5-C5D9-4819-BBF5-4F24E0C85CBB}" sibTransId="{2D119B4A-FED7-4CA4-8D85-64F0C0B201E1}"/>
    <dgm:cxn modelId="{5F5173CE-037E-4BF2-A499-0163235F04EB}" type="presOf" srcId="{43109CFD-59B6-49E0-8429-1616165F2751}" destId="{98EC00F4-668C-465D-AC54-54F4F0F6F3FE}" srcOrd="1" destOrd="0" presId="urn:microsoft.com/office/officeart/2005/8/layout/cycle2"/>
    <dgm:cxn modelId="{F10049C6-55C1-4182-9CDD-BDCF35EDF2F3}" type="presOf" srcId="{2D119B4A-FED7-4CA4-8D85-64F0C0B201E1}" destId="{1DA498FC-7125-45B0-BED4-6EC782787908}" srcOrd="1" destOrd="0" presId="urn:microsoft.com/office/officeart/2005/8/layout/cycle2"/>
    <dgm:cxn modelId="{10C5F136-B6D1-43A0-BF0B-6A1FC0FD7302}" type="presOf" srcId="{DFCB7AB7-9E10-473F-84D1-B0D1B27EF47B}" destId="{E1573DE5-1B43-4024-BA05-D1F83EAEE2F6}" srcOrd="1" destOrd="0" presId="urn:microsoft.com/office/officeart/2005/8/layout/cycle2"/>
    <dgm:cxn modelId="{D45CF143-87F4-484F-9A4D-FEF315276CD9}" type="presOf" srcId="{1AA075CA-DEA8-441C-966D-B443C357DF1D}" destId="{ECDCF2D5-7B77-4438-AE86-082085D9B537}" srcOrd="0" destOrd="0" presId="urn:microsoft.com/office/officeart/2005/8/layout/cycle2"/>
    <dgm:cxn modelId="{797CC7A1-78B0-450F-BB7B-C7B871C137D9}" srcId="{F30361FC-137B-4312-9CF8-51B92D497B10}" destId="{7B5BC8FA-B0F5-4F43-AC36-7E24C80FB7B6}" srcOrd="2" destOrd="0" parTransId="{368C1744-5DAF-4CC6-B434-D7D39A3C78B5}" sibTransId="{DFCB7AB7-9E10-473F-84D1-B0D1B27EF47B}"/>
    <dgm:cxn modelId="{F76840CF-6F49-4363-A2CC-6396495AAEE3}" type="presOf" srcId="{43109CFD-59B6-49E0-8429-1616165F2751}" destId="{06D00810-B491-427A-88EB-6D3657ACA19E}" srcOrd="0" destOrd="0" presId="urn:microsoft.com/office/officeart/2005/8/layout/cycle2"/>
    <dgm:cxn modelId="{2710479C-6615-479C-ACAF-0C9943D42E58}" type="presOf" srcId="{D64339C4-E70C-43B2-B876-A386579224D3}" destId="{E8D51DF2-281D-4DEF-A45F-3C951B769D8F}" srcOrd="0" destOrd="0" presId="urn:microsoft.com/office/officeart/2005/8/layout/cycle2"/>
    <dgm:cxn modelId="{6741997B-B05B-4194-BC44-B4EE9C060542}" type="presOf" srcId="{7B5BC8FA-B0F5-4F43-AC36-7E24C80FB7B6}" destId="{D84D46E3-C2FA-48C8-9531-15290D49F93B}" srcOrd="0" destOrd="0" presId="urn:microsoft.com/office/officeart/2005/8/layout/cycle2"/>
    <dgm:cxn modelId="{F5255A82-FA9B-4A9E-9340-19FC73BD6872}" type="presOf" srcId="{DFCB7AB7-9E10-473F-84D1-B0D1B27EF47B}" destId="{B172EF1C-7FC2-44AF-90AA-974BEAD8A023}" srcOrd="0" destOrd="0" presId="urn:microsoft.com/office/officeart/2005/8/layout/cycle2"/>
    <dgm:cxn modelId="{67C8828E-372B-4826-B098-20307FD51DE1}" srcId="{F30361FC-137B-4312-9CF8-51B92D497B10}" destId="{1D0B6856-B6F6-4C0C-A2A6-5D12FCF5DE50}" srcOrd="1" destOrd="0" parTransId="{20B60621-3FDB-4E19-AD87-015A05AEC561}" sibTransId="{43109CFD-59B6-49E0-8429-1616165F2751}"/>
    <dgm:cxn modelId="{2A01E789-6B7D-4238-A9B8-BD68E5899EE9}" type="presOf" srcId="{2D119B4A-FED7-4CA4-8D85-64F0C0B201E1}" destId="{10D58FF3-D5AB-453D-A603-B677673B4F39}" srcOrd="0" destOrd="0" presId="urn:microsoft.com/office/officeart/2005/8/layout/cycle2"/>
    <dgm:cxn modelId="{410070AE-41CE-4B0D-8EE8-238A141D2DB9}" type="presOf" srcId="{AF4A2300-BE18-48D8-8691-783C65F61D8C}" destId="{1A1A914E-ADBA-4914-A11C-E42F2F5902E0}" srcOrd="0" destOrd="0" presId="urn:microsoft.com/office/officeart/2005/8/layout/cycle2"/>
    <dgm:cxn modelId="{53EF4D17-45F1-4E2F-A532-229AE18F5B90}" srcId="{F30361FC-137B-4312-9CF8-51B92D497B10}" destId="{1AA075CA-DEA8-441C-966D-B443C357DF1D}" srcOrd="0" destOrd="0" parTransId="{BD7CE8BC-FA69-4BDE-ACCC-20907EB3BB45}" sibTransId="{D64339C4-E70C-43B2-B876-A386579224D3}"/>
    <dgm:cxn modelId="{49591152-C778-4BC4-BE65-0DC717ED8A8A}" type="presOf" srcId="{F30361FC-137B-4312-9CF8-51B92D497B10}" destId="{81628E71-41F5-45FC-9146-C581E7FE81C2}" srcOrd="0" destOrd="0" presId="urn:microsoft.com/office/officeart/2005/8/layout/cycle2"/>
    <dgm:cxn modelId="{3C6C57E0-268F-42E5-9849-EE59F5611862}" type="presParOf" srcId="{81628E71-41F5-45FC-9146-C581E7FE81C2}" destId="{ECDCF2D5-7B77-4438-AE86-082085D9B537}" srcOrd="0" destOrd="0" presId="urn:microsoft.com/office/officeart/2005/8/layout/cycle2"/>
    <dgm:cxn modelId="{519C0B30-3440-4A3B-A0E1-676A6D976FD3}" type="presParOf" srcId="{81628E71-41F5-45FC-9146-C581E7FE81C2}" destId="{E8D51DF2-281D-4DEF-A45F-3C951B769D8F}" srcOrd="1" destOrd="0" presId="urn:microsoft.com/office/officeart/2005/8/layout/cycle2"/>
    <dgm:cxn modelId="{700AC064-BE47-4A0D-8961-E21F9DE0777C}" type="presParOf" srcId="{E8D51DF2-281D-4DEF-A45F-3C951B769D8F}" destId="{C5C54277-9040-4DBB-8533-7362AB4D5855}" srcOrd="0" destOrd="0" presId="urn:microsoft.com/office/officeart/2005/8/layout/cycle2"/>
    <dgm:cxn modelId="{92BC2BCF-315B-4358-A301-39234D6FA24F}" type="presParOf" srcId="{81628E71-41F5-45FC-9146-C581E7FE81C2}" destId="{1DE35DE9-76A3-4307-B28E-555B48F13449}" srcOrd="2" destOrd="0" presId="urn:microsoft.com/office/officeart/2005/8/layout/cycle2"/>
    <dgm:cxn modelId="{B9445E24-044C-4703-AA66-084F99983F30}" type="presParOf" srcId="{81628E71-41F5-45FC-9146-C581E7FE81C2}" destId="{06D00810-B491-427A-88EB-6D3657ACA19E}" srcOrd="3" destOrd="0" presId="urn:microsoft.com/office/officeart/2005/8/layout/cycle2"/>
    <dgm:cxn modelId="{4C772FF4-8D8A-439B-8BCB-9A5FA105D404}" type="presParOf" srcId="{06D00810-B491-427A-88EB-6D3657ACA19E}" destId="{98EC00F4-668C-465D-AC54-54F4F0F6F3FE}" srcOrd="0" destOrd="0" presId="urn:microsoft.com/office/officeart/2005/8/layout/cycle2"/>
    <dgm:cxn modelId="{8A2C031A-281F-4ED2-868A-A6DF9D490457}" type="presParOf" srcId="{81628E71-41F5-45FC-9146-C581E7FE81C2}" destId="{D84D46E3-C2FA-48C8-9531-15290D49F93B}" srcOrd="4" destOrd="0" presId="urn:microsoft.com/office/officeart/2005/8/layout/cycle2"/>
    <dgm:cxn modelId="{6860D97C-5744-4D3F-8563-C73F6654E182}" type="presParOf" srcId="{81628E71-41F5-45FC-9146-C581E7FE81C2}" destId="{B172EF1C-7FC2-44AF-90AA-974BEAD8A023}" srcOrd="5" destOrd="0" presId="urn:microsoft.com/office/officeart/2005/8/layout/cycle2"/>
    <dgm:cxn modelId="{8B7A119F-B3B4-4F9E-80C5-38EBC74AE4E9}" type="presParOf" srcId="{B172EF1C-7FC2-44AF-90AA-974BEAD8A023}" destId="{E1573DE5-1B43-4024-BA05-D1F83EAEE2F6}" srcOrd="0" destOrd="0" presId="urn:microsoft.com/office/officeart/2005/8/layout/cycle2"/>
    <dgm:cxn modelId="{B77056FF-46DC-4D59-9657-A13C10801A8B}" type="presParOf" srcId="{81628E71-41F5-45FC-9146-C581E7FE81C2}" destId="{1A1A914E-ADBA-4914-A11C-E42F2F5902E0}" srcOrd="6" destOrd="0" presId="urn:microsoft.com/office/officeart/2005/8/layout/cycle2"/>
    <dgm:cxn modelId="{9345EC89-2A92-4852-9980-533B1AF1BED6}" type="presParOf" srcId="{81628E71-41F5-45FC-9146-C581E7FE81C2}" destId="{10D58FF3-D5AB-453D-A603-B677673B4F39}" srcOrd="7" destOrd="0" presId="urn:microsoft.com/office/officeart/2005/8/layout/cycle2"/>
    <dgm:cxn modelId="{555AA853-270D-4C9D-B249-C847F8960575}" type="presParOf" srcId="{10D58FF3-D5AB-453D-A603-B677673B4F39}" destId="{1DA498FC-7125-45B0-BED4-6EC78278790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883CB-60BE-4A82-BDB4-ED9B59B85FC8}">
      <dsp:nvSpPr>
        <dsp:cNvPr id="0" name=""/>
        <dsp:cNvSpPr/>
      </dsp:nvSpPr>
      <dsp:spPr>
        <a:xfrm>
          <a:off x="1851818" y="0"/>
          <a:ext cx="4525963" cy="452596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B4C1D-4E39-432A-948A-10FEDCDEA591}">
      <dsp:nvSpPr>
        <dsp:cNvPr id="0" name=""/>
        <dsp:cNvSpPr/>
      </dsp:nvSpPr>
      <dsp:spPr>
        <a:xfrm>
          <a:off x="2146006" y="294187"/>
          <a:ext cx="1810385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To free up academic staff time to concentrate on delivery rather than content creation</a:t>
          </a:r>
          <a:endParaRPr lang="en-GB" sz="1500" kern="1200" dirty="0"/>
        </a:p>
      </dsp:txBody>
      <dsp:txXfrm>
        <a:off x="2234382" y="382563"/>
        <a:ext cx="1633633" cy="1633633"/>
      </dsp:txXfrm>
    </dsp:sp>
    <dsp:sp modelId="{32236AAB-A409-47ED-9F7A-7F1E45347CFA}">
      <dsp:nvSpPr>
        <dsp:cNvPr id="0" name=""/>
        <dsp:cNvSpPr/>
      </dsp:nvSpPr>
      <dsp:spPr>
        <a:xfrm>
          <a:off x="4273208" y="294187"/>
          <a:ext cx="1810385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Opportunity to steer academic staff to a wider range of resources than they might otherwise use </a:t>
          </a:r>
          <a:endParaRPr lang="en-GB" sz="1500" kern="1200" dirty="0"/>
        </a:p>
      </dsp:txBody>
      <dsp:txXfrm>
        <a:off x="4361584" y="382563"/>
        <a:ext cx="1633633" cy="1633633"/>
      </dsp:txXfrm>
    </dsp:sp>
    <dsp:sp modelId="{B6E1A2AD-95F8-4793-8EAC-F9FAEFDF13CB}">
      <dsp:nvSpPr>
        <dsp:cNvPr id="0" name=""/>
        <dsp:cNvSpPr/>
      </dsp:nvSpPr>
      <dsp:spPr>
        <a:xfrm>
          <a:off x="2146006" y="2421390"/>
          <a:ext cx="1810385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Content will be up to date, quality assured, and available / accessible</a:t>
          </a:r>
          <a:endParaRPr lang="en-GB" sz="1500" kern="1200" dirty="0"/>
        </a:p>
      </dsp:txBody>
      <dsp:txXfrm>
        <a:off x="2234382" y="2509766"/>
        <a:ext cx="1633633" cy="1633633"/>
      </dsp:txXfrm>
    </dsp:sp>
    <dsp:sp modelId="{70BAFE2D-74D3-4E55-988F-6E5C994B314D}">
      <dsp:nvSpPr>
        <dsp:cNvPr id="0" name=""/>
        <dsp:cNvSpPr/>
      </dsp:nvSpPr>
      <dsp:spPr>
        <a:xfrm>
          <a:off x="4273208" y="2421390"/>
          <a:ext cx="1810385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Opportunity to use existing high quality materials, avoiding duplication of effort</a:t>
          </a:r>
          <a:endParaRPr lang="en-GB" sz="1500" kern="1200" dirty="0"/>
        </a:p>
      </dsp:txBody>
      <dsp:txXfrm>
        <a:off x="4361584" y="2509766"/>
        <a:ext cx="1633633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402CB-C908-4FFB-A40F-8B91E2EDF422}">
      <dsp:nvSpPr>
        <dsp:cNvPr id="0" name=""/>
        <dsp:cNvSpPr/>
      </dsp:nvSpPr>
      <dsp:spPr>
        <a:xfrm>
          <a:off x="846424" y="357059"/>
          <a:ext cx="2345750" cy="2345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Curriculum</a:t>
          </a:r>
          <a:endParaRPr lang="en-GB" sz="3000" kern="1200" dirty="0"/>
        </a:p>
      </dsp:txBody>
      <dsp:txXfrm>
        <a:off x="1159191" y="767565"/>
        <a:ext cx="1720216" cy="1055587"/>
      </dsp:txXfrm>
    </dsp:sp>
    <dsp:sp modelId="{0B3117B3-408C-4A64-8C4A-FD655F39D7BC}">
      <dsp:nvSpPr>
        <dsp:cNvPr id="0" name=""/>
        <dsp:cNvSpPr/>
      </dsp:nvSpPr>
      <dsp:spPr>
        <a:xfrm>
          <a:off x="1692849" y="1823153"/>
          <a:ext cx="2345750" cy="2345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Design</a:t>
          </a:r>
        </a:p>
      </dsp:txBody>
      <dsp:txXfrm>
        <a:off x="2410258" y="2429138"/>
        <a:ext cx="1407450" cy="1290162"/>
      </dsp:txXfrm>
    </dsp:sp>
    <dsp:sp modelId="{0077E327-55D9-4970-B7F0-7FFC6A2CF9EB}">
      <dsp:nvSpPr>
        <dsp:cNvPr id="0" name=""/>
        <dsp:cNvSpPr/>
      </dsp:nvSpPr>
      <dsp:spPr>
        <a:xfrm>
          <a:off x="0" y="1823153"/>
          <a:ext cx="2345750" cy="2345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Content</a:t>
          </a:r>
          <a:endParaRPr lang="en-GB" sz="3000" kern="1200" dirty="0"/>
        </a:p>
      </dsp:txBody>
      <dsp:txXfrm>
        <a:off x="220891" y="2429138"/>
        <a:ext cx="1407450" cy="12901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CF2D5-7B77-4438-AE86-082085D9B537}">
      <dsp:nvSpPr>
        <dsp:cNvPr id="0" name=""/>
        <dsp:cNvSpPr/>
      </dsp:nvSpPr>
      <dsp:spPr>
        <a:xfrm>
          <a:off x="3390490" y="171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Source content</a:t>
          </a:r>
          <a:endParaRPr lang="en-GB" sz="2000" kern="1200" dirty="0"/>
        </a:p>
      </dsp:txBody>
      <dsp:txXfrm>
        <a:off x="3602635" y="213857"/>
        <a:ext cx="1024328" cy="1024328"/>
      </dsp:txXfrm>
    </dsp:sp>
    <dsp:sp modelId="{E8D51DF2-281D-4DEF-A45F-3C951B769D8F}">
      <dsp:nvSpPr>
        <dsp:cNvPr id="0" name=""/>
        <dsp:cNvSpPr/>
      </dsp:nvSpPr>
      <dsp:spPr>
        <a:xfrm rot="2700000">
          <a:off x="4683473" y="1242357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4700354" y="1299385"/>
        <a:ext cx="268964" cy="293344"/>
      </dsp:txXfrm>
    </dsp:sp>
    <dsp:sp modelId="{1DE35DE9-76A3-4307-B28E-555B48F13449}">
      <dsp:nvSpPr>
        <dsp:cNvPr id="0" name=""/>
        <dsp:cNvSpPr/>
      </dsp:nvSpPr>
      <dsp:spPr>
        <a:xfrm>
          <a:off x="4927450" y="153867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Send out for review</a:t>
          </a:r>
          <a:endParaRPr lang="en-GB" sz="2000" kern="1200" dirty="0"/>
        </a:p>
      </dsp:txBody>
      <dsp:txXfrm>
        <a:off x="5139595" y="1750817"/>
        <a:ext cx="1024328" cy="1024328"/>
      </dsp:txXfrm>
    </dsp:sp>
    <dsp:sp modelId="{06D00810-B491-427A-88EB-6D3657ACA19E}">
      <dsp:nvSpPr>
        <dsp:cNvPr id="0" name=""/>
        <dsp:cNvSpPr/>
      </dsp:nvSpPr>
      <dsp:spPr>
        <a:xfrm rot="8100000">
          <a:off x="4698852" y="2779317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10800000">
        <a:off x="4797241" y="2836345"/>
        <a:ext cx="268964" cy="293344"/>
      </dsp:txXfrm>
    </dsp:sp>
    <dsp:sp modelId="{D84D46E3-C2FA-48C8-9531-15290D49F93B}">
      <dsp:nvSpPr>
        <dsp:cNvPr id="0" name=""/>
        <dsp:cNvSpPr/>
      </dsp:nvSpPr>
      <dsp:spPr>
        <a:xfrm>
          <a:off x="3390490" y="307563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Gather feedback</a:t>
          </a:r>
          <a:endParaRPr lang="en-GB" sz="2000" kern="1200" dirty="0"/>
        </a:p>
      </dsp:txBody>
      <dsp:txXfrm>
        <a:off x="3602635" y="3287777"/>
        <a:ext cx="1024328" cy="1024328"/>
      </dsp:txXfrm>
    </dsp:sp>
    <dsp:sp modelId="{B172EF1C-7FC2-44AF-90AA-974BEAD8A023}">
      <dsp:nvSpPr>
        <dsp:cNvPr id="0" name=""/>
        <dsp:cNvSpPr/>
      </dsp:nvSpPr>
      <dsp:spPr>
        <a:xfrm rot="13500000">
          <a:off x="3161892" y="279469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10800000">
        <a:off x="3260281" y="2933232"/>
        <a:ext cx="268964" cy="293344"/>
      </dsp:txXfrm>
    </dsp:sp>
    <dsp:sp modelId="{1A1A914E-ADBA-4914-A11C-E42F2F5902E0}">
      <dsp:nvSpPr>
        <dsp:cNvPr id="0" name=""/>
        <dsp:cNvSpPr/>
      </dsp:nvSpPr>
      <dsp:spPr>
        <a:xfrm>
          <a:off x="1853530" y="153867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Amend and adapt</a:t>
          </a:r>
          <a:endParaRPr lang="en-GB" sz="2000" kern="1200" dirty="0"/>
        </a:p>
      </dsp:txBody>
      <dsp:txXfrm>
        <a:off x="2065675" y="1750817"/>
        <a:ext cx="1024328" cy="1024328"/>
      </dsp:txXfrm>
    </dsp:sp>
    <dsp:sp modelId="{10D58FF3-D5AB-453D-A603-B677673B4F39}">
      <dsp:nvSpPr>
        <dsp:cNvPr id="0" name=""/>
        <dsp:cNvSpPr/>
      </dsp:nvSpPr>
      <dsp:spPr>
        <a:xfrm rot="18900000">
          <a:off x="3146513" y="125773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3163394" y="1396272"/>
        <a:ext cx="268964" cy="293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89758-60F2-43B5-AA2E-37037AFFF425}" type="datetimeFigureOut">
              <a:rPr lang="en-GB" smtClean="0"/>
              <a:pPr/>
              <a:t>20/09/2013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894AC-B541-419B-A907-13D8C410CB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0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E1B8-C644-DE4F-A0C8-E9FC493D28AF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90C2-20E8-9F42-B25A-6302FC1A4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6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E1B8-C644-DE4F-A0C8-E9FC493D28AF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90C2-20E8-9F42-B25A-6302FC1A4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9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E1B8-C644-DE4F-A0C8-E9FC493D28AF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90C2-20E8-9F42-B25A-6302FC1A4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8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E1B8-C644-DE4F-A0C8-E9FC493D28AF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90C2-20E8-9F42-B25A-6302FC1A4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6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E1B8-C644-DE4F-A0C8-E9FC493D28AF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90C2-20E8-9F42-B25A-6302FC1A4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3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E1B8-C644-DE4F-A0C8-E9FC493D28AF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90C2-20E8-9F42-B25A-6302FC1A4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1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E1B8-C644-DE4F-A0C8-E9FC493D28AF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90C2-20E8-9F42-B25A-6302FC1A4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2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E1B8-C644-DE4F-A0C8-E9FC493D28AF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90C2-20E8-9F42-B25A-6302FC1A4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7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E1B8-C644-DE4F-A0C8-E9FC493D28AF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90C2-20E8-9F42-B25A-6302FC1A4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2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E1B8-C644-DE4F-A0C8-E9FC493D28AF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90C2-20E8-9F42-B25A-6302FC1A4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4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E1B8-C644-DE4F-A0C8-E9FC493D28AF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90C2-20E8-9F42-B25A-6302FC1A4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2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BE1B8-C644-DE4F-A0C8-E9FC493D28AF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690C2-20E8-9F42-B25A-6302FC1A438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eedsMetUndergraduateStudy_2012-2013_BG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0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404040"/>
                </a:solidFill>
                <a:latin typeface="Arial"/>
                <a:cs typeface="Arial"/>
              </a:rPr>
              <a:t>Collaborating to create reusable core content modules at Leeds Metropolitan University</a:t>
            </a:r>
            <a:endParaRPr lang="en-US" sz="2400" dirty="0">
              <a:solidFill>
                <a:srgbClr val="4F2683"/>
              </a:solidFill>
              <a:latin typeface="Arial"/>
              <a:cs typeface="Arial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rgbClr val="4F2683"/>
                </a:solidFill>
                <a:latin typeface="Arial"/>
                <a:cs typeface="Arial"/>
              </a:rPr>
              <a:t>Wendy Luker</a:t>
            </a:r>
          </a:p>
          <a:p>
            <a:pPr algn="l"/>
            <a:r>
              <a:rPr lang="en-US" sz="1800" b="1" dirty="0" smtClean="0">
                <a:solidFill>
                  <a:srgbClr val="4F2683"/>
                </a:solidFill>
                <a:latin typeface="Arial"/>
                <a:cs typeface="Arial"/>
              </a:rPr>
              <a:t>Associate Director, Libraries and Learning Innovation</a:t>
            </a: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l"/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06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Keep current modules up to date and continuing to develop them;</a:t>
            </a:r>
          </a:p>
          <a:p>
            <a:r>
              <a:rPr lang="en-GB" dirty="0" smtClean="0"/>
              <a:t>Develop new modules: Introduction to Marketing, and Strategic Management;</a:t>
            </a:r>
          </a:p>
          <a:p>
            <a:r>
              <a:rPr lang="en-GB" dirty="0" smtClean="0"/>
              <a:t>Review use of current modules at the end of the 2013-14 academic year, and feed into further development.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30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Observations on the process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We were apprehensive as this was a new type of venture for Libraries and Learning Innovation;</a:t>
            </a:r>
          </a:p>
          <a:p>
            <a:r>
              <a:rPr lang="en-GB" dirty="0" smtClean="0"/>
              <a:t>We used our standard approach to working collaboratively with academic colleagues, and it worked well;</a:t>
            </a:r>
          </a:p>
          <a:p>
            <a:r>
              <a:rPr lang="en-GB" dirty="0" smtClean="0"/>
              <a:t>We started with Research Practice as this felt more within our area of expertise, and moved on to Project Management once we had a proven development methodology;</a:t>
            </a:r>
          </a:p>
          <a:p>
            <a:r>
              <a:rPr lang="en-GB" dirty="0" smtClean="0"/>
              <a:t>We have been really motivated by the positive reception the modules have had, and the levels of usage that we already know about.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71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800" dirty="0" smtClean="0"/>
              <a:t>Questions?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16924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800" dirty="0" smtClean="0"/>
              <a:t>Review of the post graduate curriculum;</a:t>
            </a:r>
          </a:p>
          <a:p>
            <a:r>
              <a:rPr lang="en-GB" sz="2800" dirty="0" smtClean="0"/>
              <a:t>Large numbers of modules in some common subject areas recreated by course teams across the curriculum;</a:t>
            </a:r>
          </a:p>
          <a:p>
            <a:r>
              <a:rPr lang="en-GB" sz="2800" dirty="0" smtClean="0"/>
              <a:t>Opportunity to create high quality and re-usable core content modules in the VLE, initially in Research Practice and Project Management;</a:t>
            </a:r>
          </a:p>
          <a:p>
            <a:r>
              <a:rPr lang="en-GB" sz="2800" dirty="0" smtClean="0"/>
              <a:t>Libraries and Learning Innovation asked by DVC for the Student Experience to lead, working in collaboration with Centre for Learning and Teaching, and academic staff.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5178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drivers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366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194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team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0" y="1628800"/>
            <a:ext cx="4038600" cy="44973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Head of Curriculum Development, Centre for Learning and Teaching</a:t>
            </a:r>
          </a:p>
          <a:p>
            <a:r>
              <a:rPr lang="en-GB" dirty="0" smtClean="0"/>
              <a:t>Academic staff with particular interest in Research Practice and Project Management</a:t>
            </a:r>
          </a:p>
          <a:p>
            <a:r>
              <a:rPr lang="en-GB" dirty="0" smtClean="0"/>
              <a:t>Academic Librarians</a:t>
            </a:r>
          </a:p>
          <a:p>
            <a:r>
              <a:rPr lang="en-GB" dirty="0" smtClean="0"/>
              <a:t>Learning Technologist</a:t>
            </a:r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25189406"/>
              </p:ext>
            </p:extLst>
          </p:nvPr>
        </p:nvGraphicFramePr>
        <p:xfrm>
          <a:off x="395536" y="16288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548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Modules will: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Be appropriate for </a:t>
            </a:r>
            <a:r>
              <a:rPr lang="en-GB" dirty="0"/>
              <a:t>post-graduate level study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Include activities </a:t>
            </a:r>
            <a:r>
              <a:rPr lang="en-GB" dirty="0"/>
              <a:t>and </a:t>
            </a:r>
            <a:r>
              <a:rPr lang="en-GB" dirty="0" smtClean="0"/>
              <a:t>supporting</a:t>
            </a:r>
            <a:r>
              <a:rPr lang="en-GB" dirty="0"/>
              <a:t>	resources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Be suitable to be adapted </a:t>
            </a:r>
            <a:r>
              <a:rPr lang="en-GB" dirty="0"/>
              <a:t>and contextualised for different </a:t>
            </a:r>
            <a:r>
              <a:rPr lang="en-GB" dirty="0" smtClean="0"/>
              <a:t>disciplines </a:t>
            </a:r>
            <a:r>
              <a:rPr lang="en-GB" dirty="0"/>
              <a:t>and </a:t>
            </a:r>
            <a:r>
              <a:rPr lang="en-GB" dirty="0" smtClean="0"/>
              <a:t>approaches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May be used in their entirety, or </a:t>
            </a:r>
            <a:r>
              <a:rPr lang="en-GB" smtClean="0"/>
              <a:t>in part</a:t>
            </a:r>
            <a:endParaRPr lang="en-GB" dirty="0"/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Modules will not: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Include learning outcomes or assessment activities</a:t>
            </a:r>
          </a:p>
          <a:p>
            <a:r>
              <a:rPr lang="en-GB" dirty="0" smtClean="0"/>
              <a:t>Be at all prescriptive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49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Developing the modules</a:t>
            </a:r>
            <a:endParaRPr lang="en-GB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043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63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Engaging academic staff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000" dirty="0" smtClean="0"/>
              <a:t>Modules widely promoted through University Committees, Associate Deans, University </a:t>
            </a:r>
            <a:r>
              <a:rPr lang="en-GB" sz="3000" dirty="0"/>
              <a:t>s</a:t>
            </a:r>
            <a:r>
              <a:rPr lang="en-GB" sz="3000" dirty="0" smtClean="0"/>
              <a:t>taff bulletin, course teams, word of mouth;</a:t>
            </a:r>
          </a:p>
          <a:p>
            <a:r>
              <a:rPr lang="en-GB" sz="3000" dirty="0" smtClean="0"/>
              <a:t>Workshops help by project team at both Campuses for both modules;</a:t>
            </a:r>
          </a:p>
          <a:p>
            <a:r>
              <a:rPr lang="en-GB" sz="3000" dirty="0" smtClean="0"/>
              <a:t>Workshops at the Course Leaders’ Conference in July;</a:t>
            </a:r>
          </a:p>
          <a:p>
            <a:r>
              <a:rPr lang="en-GB" sz="3000" dirty="0" smtClean="0"/>
              <a:t>Inclusion of materials already created by academic staff, and existing materials from Skills for Learning website;</a:t>
            </a:r>
          </a:p>
          <a:p>
            <a:r>
              <a:rPr lang="en-GB" sz="3000" dirty="0" smtClean="0"/>
              <a:t>Swift response to feedback received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0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34" y="1517649"/>
            <a:ext cx="8092482" cy="428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modules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69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so far 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Academic staff initially attached to module(s) as they expressed interest;</a:t>
            </a:r>
          </a:p>
          <a:p>
            <a:r>
              <a:rPr lang="en-GB" dirty="0" smtClean="0"/>
              <a:t>Interest grew, and so all academic staff attached to both modules in July 2013;</a:t>
            </a:r>
          </a:p>
          <a:p>
            <a:r>
              <a:rPr lang="en-GB" dirty="0" smtClean="0"/>
              <a:t>Very positive feedback and helpful suggestions for further resources;</a:t>
            </a:r>
          </a:p>
          <a:p>
            <a:r>
              <a:rPr lang="en-GB" dirty="0" smtClean="0"/>
              <a:t>Research practice module already in use;</a:t>
            </a:r>
          </a:p>
          <a:p>
            <a:r>
              <a:rPr lang="en-GB" dirty="0" smtClean="0"/>
              <a:t>Unintended outcomes – further collaboration on Project Management.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11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495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Custom Design</vt:lpstr>
      <vt:lpstr>Collaborating to create reusable core content modules at Leeds Metropolitan University</vt:lpstr>
      <vt:lpstr>Background</vt:lpstr>
      <vt:lpstr>Key drivers</vt:lpstr>
      <vt:lpstr>Project team</vt:lpstr>
      <vt:lpstr>Principles</vt:lpstr>
      <vt:lpstr>Developing the modules</vt:lpstr>
      <vt:lpstr>Engaging academic staff</vt:lpstr>
      <vt:lpstr>The modules</vt:lpstr>
      <vt:lpstr>Progress so far ..</vt:lpstr>
      <vt:lpstr>Next steps</vt:lpstr>
      <vt:lpstr>Observations on the process …</vt:lpstr>
      <vt:lpstr>PowerPoint Presentation</vt:lpstr>
    </vt:vector>
  </TitlesOfParts>
  <Company>Leeds Metropolitan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Marketing Service</dc:creator>
  <cp:lastModifiedBy>sheppa03</cp:lastModifiedBy>
  <cp:revision>27</cp:revision>
  <dcterms:created xsi:type="dcterms:W3CDTF">2012-02-14T11:14:08Z</dcterms:created>
  <dcterms:modified xsi:type="dcterms:W3CDTF">2013-09-20T14:19:02Z</dcterms:modified>
</cp:coreProperties>
</file>