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3" r:id="rId2"/>
    <p:sldId id="468" r:id="rId3"/>
    <p:sldId id="488" r:id="rId4"/>
    <p:sldId id="492" r:id="rId5"/>
    <p:sldId id="387" r:id="rId6"/>
    <p:sldId id="490" r:id="rId7"/>
    <p:sldId id="491" r:id="rId8"/>
    <p:sldId id="469" r:id="rId9"/>
    <p:sldId id="448" r:id="rId10"/>
    <p:sldId id="475" r:id="rId11"/>
    <p:sldId id="438" r:id="rId12"/>
    <p:sldId id="479" r:id="rId13"/>
    <p:sldId id="449" r:id="rId14"/>
    <p:sldId id="450" r:id="rId15"/>
    <p:sldId id="451" r:id="rId16"/>
    <p:sldId id="453" r:id="rId17"/>
    <p:sldId id="481" r:id="rId18"/>
    <p:sldId id="480" r:id="rId19"/>
    <p:sldId id="392" r:id="rId20"/>
    <p:sldId id="380" r:id="rId21"/>
    <p:sldId id="378" r:id="rId22"/>
    <p:sldId id="477" r:id="rId23"/>
    <p:sldId id="478" r:id="rId24"/>
    <p:sldId id="456" r:id="rId25"/>
    <p:sldId id="395" r:id="rId26"/>
    <p:sldId id="462" r:id="rId27"/>
    <p:sldId id="466" r:id="rId28"/>
    <p:sldId id="461" r:id="rId29"/>
    <p:sldId id="493" r:id="rId30"/>
    <p:sldId id="396" r:id="rId31"/>
    <p:sldId id="463" r:id="rId32"/>
    <p:sldId id="460" r:id="rId33"/>
    <p:sldId id="399" r:id="rId34"/>
    <p:sldId id="409" r:id="rId35"/>
    <p:sldId id="407" r:id="rId36"/>
    <p:sldId id="482" r:id="rId37"/>
    <p:sldId id="483" r:id="rId38"/>
    <p:sldId id="484" r:id="rId39"/>
    <p:sldId id="485" r:id="rId40"/>
    <p:sldId id="486" r:id="rId41"/>
    <p:sldId id="48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957E2E6-39ED-48D3-9442-3F45E60681BE}">
          <p14:sldIdLst>
            <p14:sldId id="263"/>
            <p14:sldId id="468"/>
            <p14:sldId id="488"/>
            <p14:sldId id="492"/>
            <p14:sldId id="387"/>
            <p14:sldId id="490"/>
            <p14:sldId id="491"/>
            <p14:sldId id="469"/>
            <p14:sldId id="448"/>
            <p14:sldId id="475"/>
            <p14:sldId id="438"/>
            <p14:sldId id="479"/>
            <p14:sldId id="449"/>
            <p14:sldId id="450"/>
            <p14:sldId id="451"/>
            <p14:sldId id="453"/>
            <p14:sldId id="481"/>
            <p14:sldId id="480"/>
            <p14:sldId id="392"/>
            <p14:sldId id="380"/>
            <p14:sldId id="378"/>
            <p14:sldId id="477"/>
            <p14:sldId id="478"/>
            <p14:sldId id="456"/>
            <p14:sldId id="395"/>
            <p14:sldId id="462"/>
            <p14:sldId id="466"/>
            <p14:sldId id="461"/>
            <p14:sldId id="493"/>
            <p14:sldId id="396"/>
            <p14:sldId id="463"/>
            <p14:sldId id="460"/>
            <p14:sldId id="399"/>
            <p14:sldId id="409"/>
            <p14:sldId id="407"/>
            <p14:sldId id="482"/>
            <p14:sldId id="483"/>
            <p14:sldId id="484"/>
            <p14:sldId id="485"/>
            <p14:sldId id="486"/>
            <p14:sldId id="487"/>
          </p14:sldIdLst>
        </p14:section>
        <p14:section name="Untitled Section" id="{7F59F325-F306-49E7-A951-83D49D4A7C7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2DB24-A22C-9247-7527-622DB2DA0301}" v="3" dt="2019-04-04T14:17:13.176"/>
    <p1510:client id="{0752FB16-800A-47DD-B353-C8DE63CA4C55}" v="928" dt="2019-04-04T20:32:49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249" autoAdjust="0"/>
  </p:normalViewPr>
  <p:slideViewPr>
    <p:cSldViewPr snapToGrid="0">
      <p:cViewPr varScale="1">
        <p:scale>
          <a:sx n="87" d="100"/>
          <a:sy n="87" d="100"/>
        </p:scale>
        <p:origin x="102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ll, Kevin" userId="S::k.till@leedsbeckett.ac.uk::8d0a7ebb-992d-4426-8929-84852c987da1" providerId="AD" clId="Web-{1672DB24-A22C-9247-7527-622DB2DA0301}"/>
    <pc:docChg chg="addSld delSld modSld sldOrd modSection">
      <pc:chgData name="Till, Kevin" userId="S::k.till@leedsbeckett.ac.uk::8d0a7ebb-992d-4426-8929-84852c987da1" providerId="AD" clId="Web-{1672DB24-A22C-9247-7527-622DB2DA0301}" dt="2019-04-04T14:23:04.615" v="1352" actId="1076"/>
      <pc:docMkLst>
        <pc:docMk/>
      </pc:docMkLst>
      <pc:sldChg chg="addSp delSp modSp">
        <pc:chgData name="Till, Kevin" userId="S::k.till@leedsbeckett.ac.uk::8d0a7ebb-992d-4426-8929-84852c987da1" providerId="AD" clId="Web-{1672DB24-A22C-9247-7527-622DB2DA0301}" dt="2019-04-04T14:17:13.176" v="1347"/>
        <pc:sldMkLst>
          <pc:docMk/>
          <pc:sldMk cId="452138251" sldId="263"/>
        </pc:sldMkLst>
        <pc:spChg chg="mod">
          <ac:chgData name="Till, Kevin" userId="S::k.till@leedsbeckett.ac.uk::8d0a7ebb-992d-4426-8929-84852c987da1" providerId="AD" clId="Web-{1672DB24-A22C-9247-7527-622DB2DA0301}" dt="2019-04-04T12:45:36.773" v="161" actId="14100"/>
          <ac:spMkLst>
            <pc:docMk/>
            <pc:sldMk cId="452138251" sldId="263"/>
            <ac:spMk id="3" creationId="{8808D4A0-6A21-4E1E-A574-F1FC2C96FBF4}"/>
          </ac:spMkLst>
        </pc:spChg>
        <pc:spChg chg="mod">
          <ac:chgData name="Till, Kevin" userId="S::k.till@leedsbeckett.ac.uk::8d0a7ebb-992d-4426-8929-84852c987da1" providerId="AD" clId="Web-{1672DB24-A22C-9247-7527-622DB2DA0301}" dt="2019-04-04T14:17:13.176" v="1347"/>
          <ac:spMkLst>
            <pc:docMk/>
            <pc:sldMk cId="452138251" sldId="263"/>
            <ac:spMk id="12" creationId="{4B1AB707-AB0C-4FC8-A2C0-3A8F3D8DF3E1}"/>
          </ac:spMkLst>
        </pc:spChg>
        <pc:spChg chg="mod">
          <ac:chgData name="Till, Kevin" userId="S::k.till@leedsbeckett.ac.uk::8d0a7ebb-992d-4426-8929-84852c987da1" providerId="AD" clId="Web-{1672DB24-A22C-9247-7527-622DB2DA0301}" dt="2019-04-04T12:43:49.679" v="142" actId="1076"/>
          <ac:spMkLst>
            <pc:docMk/>
            <pc:sldMk cId="452138251" sldId="263"/>
            <ac:spMk id="13" creationId="{79BE870C-46EA-42B6-98DE-40A6C233704F}"/>
          </ac:spMkLst>
        </pc:spChg>
        <pc:picChg chg="add del ord">
          <ac:chgData name="Till, Kevin" userId="S::k.till@leedsbeckett.ac.uk::8d0a7ebb-992d-4426-8929-84852c987da1" providerId="AD" clId="Web-{1672DB24-A22C-9247-7527-622DB2DA0301}" dt="2019-04-04T12:26:48.158" v="2"/>
          <ac:picMkLst>
            <pc:docMk/>
            <pc:sldMk cId="452138251" sldId="263"/>
            <ac:picMk id="2" creationId="{C20C57E3-FCE3-4D58-8637-A68DC0FDFE2B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2:47:06.492" v="171" actId="1076"/>
          <ac:picMkLst>
            <pc:docMk/>
            <pc:sldMk cId="452138251" sldId="263"/>
            <ac:picMk id="4" creationId="{3218440C-33ED-49BB-9E06-0D5FFF8885C6}"/>
          </ac:picMkLst>
        </pc:picChg>
        <pc:picChg chg="mod modCrop">
          <ac:chgData name="Till, Kevin" userId="S::k.till@leedsbeckett.ac.uk::8d0a7ebb-992d-4426-8929-84852c987da1" providerId="AD" clId="Web-{1672DB24-A22C-9247-7527-622DB2DA0301}" dt="2019-04-04T12:42:37.319" v="133" actId="1076"/>
          <ac:picMkLst>
            <pc:docMk/>
            <pc:sldMk cId="452138251" sldId="263"/>
            <ac:picMk id="5" creationId="{00B94828-9D6E-488C-9824-2E875C0CD392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2:40:12.318" v="108" actId="1076"/>
          <ac:picMkLst>
            <pc:docMk/>
            <pc:sldMk cId="452138251" sldId="263"/>
            <ac:picMk id="7" creationId="{4D3B9E85-C734-427C-BCFE-0C436B4AF4C7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2:33:45.910" v="56" actId="1076"/>
          <ac:picMkLst>
            <pc:docMk/>
            <pc:sldMk cId="452138251" sldId="263"/>
            <ac:picMk id="10" creationId="{4E500775-35D2-4C4A-BCBF-F3360E58F9C3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2:33:49.535" v="57" actId="1076"/>
          <ac:picMkLst>
            <pc:docMk/>
            <pc:sldMk cId="452138251" sldId="263"/>
            <ac:picMk id="14" creationId="{17A88997-55A1-428C-BFB1-6193FC3D32CD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2:27:00.611" v="5"/>
          <ac:picMkLst>
            <pc:docMk/>
            <pc:sldMk cId="452138251" sldId="263"/>
            <ac:picMk id="16" creationId="{00000000-0000-0000-0000-000000000000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2:33:44.191" v="55" actId="1076"/>
          <ac:picMkLst>
            <pc:docMk/>
            <pc:sldMk cId="452138251" sldId="263"/>
            <ac:picMk id="17" creationId="{2410CF7E-2FE7-457D-988A-491AFB63164A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2:45:55.898" v="163" actId="1076"/>
          <ac:picMkLst>
            <pc:docMk/>
            <pc:sldMk cId="452138251" sldId="263"/>
            <ac:picMk id="19" creationId="{B747C34B-16A0-4A20-BE5F-19BBE7F95433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2:34:20.926" v="61" actId="1076"/>
          <ac:picMkLst>
            <pc:docMk/>
            <pc:sldMk cId="452138251" sldId="263"/>
            <ac:picMk id="21" creationId="{321AE7DE-4D3B-441C-A4F3-C5364A3C1D28}"/>
          </ac:picMkLst>
        </pc:picChg>
        <pc:picChg chg="add del mod">
          <ac:chgData name="Till, Kevin" userId="S::k.till@leedsbeckett.ac.uk::8d0a7ebb-992d-4426-8929-84852c987da1" providerId="AD" clId="Web-{1672DB24-A22C-9247-7527-622DB2DA0301}" dt="2019-04-04T12:34:48.066" v="63"/>
          <ac:picMkLst>
            <pc:docMk/>
            <pc:sldMk cId="452138251" sldId="263"/>
            <ac:picMk id="23" creationId="{9FF14283-24EE-479E-AFE8-99DF547F855D}"/>
          </ac:picMkLst>
        </pc:picChg>
        <pc:picChg chg="add del mod modCrop">
          <ac:chgData name="Till, Kevin" userId="S::k.till@leedsbeckett.ac.uk::8d0a7ebb-992d-4426-8929-84852c987da1" providerId="AD" clId="Web-{1672DB24-A22C-9247-7527-622DB2DA0301}" dt="2019-04-04T12:35:35.707" v="71"/>
          <ac:picMkLst>
            <pc:docMk/>
            <pc:sldMk cId="452138251" sldId="263"/>
            <ac:picMk id="25" creationId="{D828C0B5-7DB1-4E1E-AFC0-46EC107D924B}"/>
          </ac:picMkLst>
        </pc:picChg>
        <pc:picChg chg="add del mod">
          <ac:chgData name="Till, Kevin" userId="S::k.till@leedsbeckett.ac.uk::8d0a7ebb-992d-4426-8929-84852c987da1" providerId="AD" clId="Web-{1672DB24-A22C-9247-7527-622DB2DA0301}" dt="2019-04-04T12:35:52.332" v="76"/>
          <ac:picMkLst>
            <pc:docMk/>
            <pc:sldMk cId="452138251" sldId="263"/>
            <ac:picMk id="27" creationId="{B17503D1-6EA3-491A-8F81-5E659B42190C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2:46:01.523" v="165" actId="1076"/>
          <ac:picMkLst>
            <pc:docMk/>
            <pc:sldMk cId="452138251" sldId="263"/>
            <ac:picMk id="29" creationId="{D98030FF-20F7-4C78-AE2A-BB10166B8AE9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2:46:12.148" v="167" actId="14100"/>
          <ac:picMkLst>
            <pc:docMk/>
            <pc:sldMk cId="452138251" sldId="263"/>
            <ac:picMk id="31" creationId="{1015E953-38D6-4FC8-97A6-AD178E0B2D89}"/>
          </ac:picMkLst>
        </pc:picChg>
        <pc:picChg chg="add del mod">
          <ac:chgData name="Till, Kevin" userId="S::k.till@leedsbeckett.ac.uk::8d0a7ebb-992d-4426-8929-84852c987da1" providerId="AD" clId="Web-{1672DB24-A22C-9247-7527-622DB2DA0301}" dt="2019-04-04T12:37:16.020" v="88"/>
          <ac:picMkLst>
            <pc:docMk/>
            <pc:sldMk cId="452138251" sldId="263"/>
            <ac:picMk id="33" creationId="{26213C11-5992-4F50-A16D-D84BC627F399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2:46:15.336" v="168" actId="1076"/>
          <ac:picMkLst>
            <pc:docMk/>
            <pc:sldMk cId="452138251" sldId="263"/>
            <ac:picMk id="35" creationId="{4BD374EE-EC6B-4B00-9CB6-74E2F7151708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2:42:59.694" v="138" actId="1076"/>
          <ac:picMkLst>
            <pc:docMk/>
            <pc:sldMk cId="452138251" sldId="263"/>
            <ac:picMk id="37" creationId="{409CB9BC-0F57-43FF-A3A9-7346E97F9E99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2:38:51.161" v="97" actId="1076"/>
          <ac:picMkLst>
            <pc:docMk/>
            <pc:sldMk cId="452138251" sldId="263"/>
            <ac:picMk id="39" creationId="{64A4D256-8B8C-48F7-B702-A0C2C8153449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2:43:21.710" v="139" actId="1076"/>
          <ac:picMkLst>
            <pc:docMk/>
            <pc:sldMk cId="452138251" sldId="263"/>
            <ac:picMk id="41" creationId="{E9807752-4BB5-4E84-865D-5F24D20B51BB}"/>
          </ac:picMkLst>
        </pc:picChg>
        <pc:picChg chg="add mod ord modCrop">
          <ac:chgData name="Till, Kevin" userId="S::k.till@leedsbeckett.ac.uk::8d0a7ebb-992d-4426-8929-84852c987da1" providerId="AD" clId="Web-{1672DB24-A22C-9247-7527-622DB2DA0301}" dt="2019-04-04T12:43:34.319" v="141"/>
          <ac:picMkLst>
            <pc:docMk/>
            <pc:sldMk cId="452138251" sldId="263"/>
            <ac:picMk id="43" creationId="{577F0E53-8583-491C-AD4A-A52849EE1196}"/>
          </ac:picMkLst>
        </pc:picChg>
        <pc:picChg chg="mod">
          <ac:chgData name="Till, Kevin" userId="S::k.till@leedsbeckett.ac.uk::8d0a7ebb-992d-4426-8929-84852c987da1" providerId="AD" clId="Web-{1672DB24-A22C-9247-7527-622DB2DA0301}" dt="2019-04-04T12:46:23.882" v="169" actId="1076"/>
          <ac:picMkLst>
            <pc:docMk/>
            <pc:sldMk cId="452138251" sldId="263"/>
            <ac:picMk id="1027" creationId="{DC4CD77B-8431-4998-8E76-1F1009B21D49}"/>
          </ac:picMkLst>
        </pc:picChg>
        <pc:picChg chg="mod">
          <ac:chgData name="Till, Kevin" userId="S::k.till@leedsbeckett.ac.uk::8d0a7ebb-992d-4426-8929-84852c987da1" providerId="AD" clId="Web-{1672DB24-A22C-9247-7527-622DB2DA0301}" dt="2019-04-04T12:42:49.006" v="135" actId="14100"/>
          <ac:picMkLst>
            <pc:docMk/>
            <pc:sldMk cId="452138251" sldId="263"/>
            <ac:picMk id="1029" creationId="{53C97E44-881A-4558-87B9-0C9D2CF28555}"/>
          </ac:picMkLst>
        </pc:picChg>
      </pc:sldChg>
      <pc:sldChg chg="modSp">
        <pc:chgData name="Till, Kevin" userId="S::k.till@leedsbeckett.ac.uk::8d0a7ebb-992d-4426-8929-84852c987da1" providerId="AD" clId="Web-{1672DB24-A22C-9247-7527-622DB2DA0301}" dt="2019-04-04T13:31:14.037" v="525" actId="20577"/>
        <pc:sldMkLst>
          <pc:docMk/>
          <pc:sldMk cId="1693796561" sldId="395"/>
        </pc:sldMkLst>
        <pc:spChg chg="mod">
          <ac:chgData name="Till, Kevin" userId="S::k.till@leedsbeckett.ac.uk::8d0a7ebb-992d-4426-8929-84852c987da1" providerId="AD" clId="Web-{1672DB24-A22C-9247-7527-622DB2DA0301}" dt="2019-04-04T13:31:14.037" v="525" actId="20577"/>
          <ac:spMkLst>
            <pc:docMk/>
            <pc:sldMk cId="1693796561" sldId="395"/>
            <ac:spMk id="5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30:02.052" v="485" actId="20577"/>
          <ac:spMkLst>
            <pc:docMk/>
            <pc:sldMk cId="1693796561" sldId="395"/>
            <ac:spMk id="7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30:13.630" v="495" actId="20577"/>
          <ac:spMkLst>
            <pc:docMk/>
            <pc:sldMk cId="1693796561" sldId="395"/>
            <ac:spMk id="8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30:25.146" v="513" actId="14100"/>
          <ac:spMkLst>
            <pc:docMk/>
            <pc:sldMk cId="1693796561" sldId="395"/>
            <ac:spMk id="11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30:30.349" v="514" actId="20577"/>
          <ac:spMkLst>
            <pc:docMk/>
            <pc:sldMk cId="1693796561" sldId="395"/>
            <ac:spMk id="14" creationId="{00000000-0000-0000-0000-000000000000}"/>
          </ac:spMkLst>
        </pc:spChg>
      </pc:sldChg>
      <pc:sldChg chg="modSp">
        <pc:chgData name="Till, Kevin" userId="S::k.till@leedsbeckett.ac.uk::8d0a7ebb-992d-4426-8929-84852c987da1" providerId="AD" clId="Web-{1672DB24-A22C-9247-7527-622DB2DA0301}" dt="2019-04-04T13:39:35.243" v="615" actId="20577"/>
        <pc:sldMkLst>
          <pc:docMk/>
          <pc:sldMk cId="323184439" sldId="399"/>
        </pc:sldMkLst>
        <pc:spChg chg="mod">
          <ac:chgData name="Till, Kevin" userId="S::k.till@leedsbeckett.ac.uk::8d0a7ebb-992d-4426-8929-84852c987da1" providerId="AD" clId="Web-{1672DB24-A22C-9247-7527-622DB2DA0301}" dt="2019-04-04T13:38:56.492" v="609" actId="20577"/>
          <ac:spMkLst>
            <pc:docMk/>
            <pc:sldMk cId="323184439" sldId="399"/>
            <ac:spMk id="2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39:35.243" v="615" actId="20577"/>
          <ac:spMkLst>
            <pc:docMk/>
            <pc:sldMk cId="323184439" sldId="399"/>
            <ac:spMk id="20" creationId="{00000000-0000-0000-0000-000000000000}"/>
          </ac:spMkLst>
        </pc:spChg>
      </pc:sldChg>
      <pc:sldChg chg="ord">
        <pc:chgData name="Till, Kevin" userId="S::k.till@leedsbeckett.ac.uk::8d0a7ebb-992d-4426-8929-84852c987da1" providerId="AD" clId="Web-{1672DB24-A22C-9247-7527-622DB2DA0301}" dt="2019-04-04T13:41:30.103" v="621"/>
        <pc:sldMkLst>
          <pc:docMk/>
          <pc:sldMk cId="1550724081" sldId="407"/>
        </pc:sldMkLst>
      </pc:sldChg>
      <pc:sldChg chg="addSp modSp">
        <pc:chgData name="Till, Kevin" userId="S::k.till@leedsbeckett.ac.uk::8d0a7ebb-992d-4426-8929-84852c987da1" providerId="AD" clId="Web-{1672DB24-A22C-9247-7527-622DB2DA0301}" dt="2019-04-04T13:40:32.915" v="619" actId="1076"/>
        <pc:sldMkLst>
          <pc:docMk/>
          <pc:sldMk cId="3488133175" sldId="409"/>
        </pc:sldMkLst>
        <pc:graphicFrameChg chg="add mod">
          <ac:chgData name="Till, Kevin" userId="S::k.till@leedsbeckett.ac.uk::8d0a7ebb-992d-4426-8929-84852c987da1" providerId="AD" clId="Web-{1672DB24-A22C-9247-7527-622DB2DA0301}" dt="2019-04-04T13:40:32.915" v="619" actId="1076"/>
          <ac:graphicFrameMkLst>
            <pc:docMk/>
            <pc:sldMk cId="3488133175" sldId="409"/>
            <ac:graphicFrameMk id="4" creationId="{8779FE6A-325B-496C-9876-ECE33085DA33}"/>
          </ac:graphicFrameMkLst>
        </pc:graphicFrameChg>
      </pc:sldChg>
      <pc:sldChg chg="del">
        <pc:chgData name="Till, Kevin" userId="S::k.till@leedsbeckett.ac.uk::8d0a7ebb-992d-4426-8929-84852c987da1" providerId="AD" clId="Web-{1672DB24-A22C-9247-7527-622DB2DA0301}" dt="2019-04-04T13:41:54.899" v="626"/>
        <pc:sldMkLst>
          <pc:docMk/>
          <pc:sldMk cId="3256425861" sldId="412"/>
        </pc:sldMkLst>
      </pc:sldChg>
      <pc:sldChg chg="del">
        <pc:chgData name="Till, Kevin" userId="S::k.till@leedsbeckett.ac.uk::8d0a7ebb-992d-4426-8929-84852c987da1" providerId="AD" clId="Web-{1672DB24-A22C-9247-7527-622DB2DA0301}" dt="2019-04-04T13:41:54.899" v="625"/>
        <pc:sldMkLst>
          <pc:docMk/>
          <pc:sldMk cId="167920121" sldId="414"/>
        </pc:sldMkLst>
      </pc:sldChg>
      <pc:sldChg chg="del">
        <pc:chgData name="Till, Kevin" userId="S::k.till@leedsbeckett.ac.uk::8d0a7ebb-992d-4426-8929-84852c987da1" providerId="AD" clId="Web-{1672DB24-A22C-9247-7527-622DB2DA0301}" dt="2019-04-04T13:41:54.915" v="627"/>
        <pc:sldMkLst>
          <pc:docMk/>
          <pc:sldMk cId="129443937" sldId="415"/>
        </pc:sldMkLst>
      </pc:sldChg>
      <pc:sldChg chg="del">
        <pc:chgData name="Till, Kevin" userId="S::k.till@leedsbeckett.ac.uk::8d0a7ebb-992d-4426-8929-84852c987da1" providerId="AD" clId="Web-{1672DB24-A22C-9247-7527-622DB2DA0301}" dt="2019-04-04T13:41:54.915" v="628"/>
        <pc:sldMkLst>
          <pc:docMk/>
          <pc:sldMk cId="3276037636" sldId="422"/>
        </pc:sldMkLst>
      </pc:sldChg>
      <pc:sldChg chg="del">
        <pc:chgData name="Till, Kevin" userId="S::k.till@leedsbeckett.ac.uk::8d0a7ebb-992d-4426-8929-84852c987da1" providerId="AD" clId="Web-{1672DB24-A22C-9247-7527-622DB2DA0301}" dt="2019-04-04T13:41:54.915" v="631"/>
        <pc:sldMkLst>
          <pc:docMk/>
          <pc:sldMk cId="1435280482" sldId="423"/>
        </pc:sldMkLst>
      </pc:sldChg>
      <pc:sldChg chg="del">
        <pc:chgData name="Till, Kevin" userId="S::k.till@leedsbeckett.ac.uk::8d0a7ebb-992d-4426-8929-84852c987da1" providerId="AD" clId="Web-{1672DB24-A22C-9247-7527-622DB2DA0301}" dt="2019-04-04T13:41:54.915" v="630"/>
        <pc:sldMkLst>
          <pc:docMk/>
          <pc:sldMk cId="3075618314" sldId="424"/>
        </pc:sldMkLst>
      </pc:sldChg>
      <pc:sldChg chg="del">
        <pc:chgData name="Till, Kevin" userId="S::k.till@leedsbeckett.ac.uk::8d0a7ebb-992d-4426-8929-84852c987da1" providerId="AD" clId="Web-{1672DB24-A22C-9247-7527-622DB2DA0301}" dt="2019-04-04T13:41:54.899" v="624"/>
        <pc:sldMkLst>
          <pc:docMk/>
          <pc:sldMk cId="3866774858" sldId="426"/>
        </pc:sldMkLst>
      </pc:sldChg>
      <pc:sldChg chg="del">
        <pc:chgData name="Till, Kevin" userId="S::k.till@leedsbeckett.ac.uk::8d0a7ebb-992d-4426-8929-84852c987da1" providerId="AD" clId="Web-{1672DB24-A22C-9247-7527-622DB2DA0301}" dt="2019-04-04T13:41:54.899" v="623"/>
        <pc:sldMkLst>
          <pc:docMk/>
          <pc:sldMk cId="3915635042" sldId="429"/>
        </pc:sldMkLst>
      </pc:sldChg>
      <pc:sldChg chg="del">
        <pc:chgData name="Till, Kevin" userId="S::k.till@leedsbeckett.ac.uk::8d0a7ebb-992d-4426-8929-84852c987da1" providerId="AD" clId="Web-{1672DB24-A22C-9247-7527-622DB2DA0301}" dt="2019-04-04T13:40:51.805" v="620"/>
        <pc:sldMkLst>
          <pc:docMk/>
          <pc:sldMk cId="4197401013" sldId="435"/>
        </pc:sldMkLst>
      </pc:sldChg>
      <pc:sldChg chg="del">
        <pc:chgData name="Till, Kevin" userId="S::k.till@leedsbeckett.ac.uk::8d0a7ebb-992d-4426-8929-84852c987da1" providerId="AD" clId="Web-{1672DB24-A22C-9247-7527-622DB2DA0301}" dt="2019-04-04T13:41:54.915" v="629"/>
        <pc:sldMkLst>
          <pc:docMk/>
          <pc:sldMk cId="1829924449" sldId="436"/>
        </pc:sldMkLst>
      </pc:sldChg>
      <pc:sldChg chg="del">
        <pc:chgData name="Till, Kevin" userId="S::k.till@leedsbeckett.ac.uk::8d0a7ebb-992d-4426-8929-84852c987da1" providerId="AD" clId="Web-{1672DB24-A22C-9247-7527-622DB2DA0301}" dt="2019-04-04T14:13:39.831" v="1343"/>
        <pc:sldMkLst>
          <pc:docMk/>
          <pc:sldMk cId="2495035634" sldId="445"/>
        </pc:sldMkLst>
      </pc:sldChg>
      <pc:sldChg chg="del">
        <pc:chgData name="Till, Kevin" userId="S::k.till@leedsbeckett.ac.uk::8d0a7ebb-992d-4426-8929-84852c987da1" providerId="AD" clId="Web-{1672DB24-A22C-9247-7527-622DB2DA0301}" dt="2019-04-04T13:20:58.284" v="422"/>
        <pc:sldMkLst>
          <pc:docMk/>
          <pc:sldMk cId="3458083144" sldId="446"/>
        </pc:sldMkLst>
      </pc:sldChg>
      <pc:sldChg chg="addSp delSp modSp del">
        <pc:chgData name="Till, Kevin" userId="S::k.till@leedsbeckett.ac.uk::8d0a7ebb-992d-4426-8929-84852c987da1" providerId="AD" clId="Web-{1672DB24-A22C-9247-7527-622DB2DA0301}" dt="2019-04-04T13:21:00.674" v="423"/>
        <pc:sldMkLst>
          <pc:docMk/>
          <pc:sldMk cId="535316271" sldId="447"/>
        </pc:sldMkLst>
        <pc:spChg chg="add del mod">
          <ac:chgData name="Till, Kevin" userId="S::k.till@leedsbeckett.ac.uk::8d0a7ebb-992d-4426-8929-84852c987da1" providerId="AD" clId="Web-{1672DB24-A22C-9247-7527-622DB2DA0301}" dt="2019-04-04T13:19:03.549" v="403"/>
          <ac:spMkLst>
            <pc:docMk/>
            <pc:sldMk cId="535316271" sldId="447"/>
            <ac:spMk id="4" creationId="{1C92FC84-4718-4E33-AAC0-3AEC5FD1ACF7}"/>
          </ac:spMkLst>
        </pc:spChg>
        <pc:spChg chg="del">
          <ac:chgData name="Till, Kevin" userId="S::k.till@leedsbeckett.ac.uk::8d0a7ebb-992d-4426-8929-84852c987da1" providerId="AD" clId="Web-{1672DB24-A22C-9247-7527-622DB2DA0301}" dt="2019-04-04T13:18:53.892" v="399"/>
          <ac:spMkLst>
            <pc:docMk/>
            <pc:sldMk cId="535316271" sldId="447"/>
            <ac:spMk id="5" creationId="{BB2A731A-F947-4399-A1AE-1597BB6B5A56}"/>
          </ac:spMkLst>
        </pc:spChg>
        <pc:spChg chg="add del mod">
          <ac:chgData name="Till, Kevin" userId="S::k.till@leedsbeckett.ac.uk::8d0a7ebb-992d-4426-8929-84852c987da1" providerId="AD" clId="Web-{1672DB24-A22C-9247-7527-622DB2DA0301}" dt="2019-04-04T13:19:25.064" v="407"/>
          <ac:spMkLst>
            <pc:docMk/>
            <pc:sldMk cId="535316271" sldId="447"/>
            <ac:spMk id="6" creationId="{6FB43ACD-1E0D-4AB3-9A2A-8C5EEDEF2A86}"/>
          </ac:spMkLst>
        </pc:spChg>
        <pc:spChg chg="add del mod">
          <ac:chgData name="Till, Kevin" userId="S::k.till@leedsbeckett.ac.uk::8d0a7ebb-992d-4426-8929-84852c987da1" providerId="AD" clId="Web-{1672DB24-A22C-9247-7527-622DB2DA0301}" dt="2019-04-04T13:19:44.611" v="411"/>
          <ac:spMkLst>
            <pc:docMk/>
            <pc:sldMk cId="535316271" sldId="447"/>
            <ac:spMk id="7" creationId="{C1EAE4F2-A34B-49FB-A595-84B11B8FDF84}"/>
          </ac:spMkLst>
        </pc:spChg>
        <pc:picChg chg="del">
          <ac:chgData name="Till, Kevin" userId="S::k.till@leedsbeckett.ac.uk::8d0a7ebb-992d-4426-8929-84852c987da1" providerId="AD" clId="Web-{1672DB24-A22C-9247-7527-622DB2DA0301}" dt="2019-04-04T13:18:56.892" v="400"/>
          <ac:picMkLst>
            <pc:docMk/>
            <pc:sldMk cId="535316271" sldId="447"/>
            <ac:picMk id="3" creationId="{00000000-0000-0000-0000-000000000000}"/>
          </ac:picMkLst>
        </pc:picChg>
      </pc:sldChg>
      <pc:sldChg chg="addSp delSp modSp">
        <pc:chgData name="Till, Kevin" userId="S::k.till@leedsbeckett.ac.uk::8d0a7ebb-992d-4426-8929-84852c987da1" providerId="AD" clId="Web-{1672DB24-A22C-9247-7527-622DB2DA0301}" dt="2019-04-04T13:07:00.389" v="269" actId="14100"/>
        <pc:sldMkLst>
          <pc:docMk/>
          <pc:sldMk cId="861400998" sldId="449"/>
        </pc:sldMkLst>
        <pc:spChg chg="add mod">
          <ac:chgData name="Till, Kevin" userId="S::k.till@leedsbeckett.ac.uk::8d0a7ebb-992d-4426-8929-84852c987da1" providerId="AD" clId="Web-{1672DB24-A22C-9247-7527-622DB2DA0301}" dt="2019-04-04T13:07:00.389" v="269" actId="14100"/>
          <ac:spMkLst>
            <pc:docMk/>
            <pc:sldMk cId="861400998" sldId="449"/>
            <ac:spMk id="7" creationId="{D6751874-E086-4E8F-9759-8E21C38F6435}"/>
          </ac:spMkLst>
        </pc:spChg>
        <pc:spChg chg="mod">
          <ac:chgData name="Till, Kevin" userId="S::k.till@leedsbeckett.ac.uk::8d0a7ebb-992d-4426-8929-84852c987da1" providerId="AD" clId="Web-{1672DB24-A22C-9247-7527-622DB2DA0301}" dt="2019-04-04T13:05:48.123" v="260" actId="1076"/>
          <ac:spMkLst>
            <pc:docMk/>
            <pc:sldMk cId="861400998" sldId="449"/>
            <ac:spMk id="8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05:53.279" v="261" actId="1076"/>
          <ac:spMkLst>
            <pc:docMk/>
            <pc:sldMk cId="861400998" sldId="449"/>
            <ac:spMk id="13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05:32.904" v="257" actId="1076"/>
          <ac:spMkLst>
            <pc:docMk/>
            <pc:sldMk cId="861400998" sldId="449"/>
            <ac:spMk id="14" creationId="{00000000-0000-0000-0000-000000000000}"/>
          </ac:spMkLst>
        </pc:spChg>
        <pc:picChg chg="del">
          <ac:chgData name="Till, Kevin" userId="S::k.till@leedsbeckett.ac.uk::8d0a7ebb-992d-4426-8929-84852c987da1" providerId="AD" clId="Web-{1672DB24-A22C-9247-7527-622DB2DA0301}" dt="2019-04-04T13:01:05.856" v="231"/>
          <ac:picMkLst>
            <pc:docMk/>
            <pc:sldMk cId="861400998" sldId="449"/>
            <ac:picMk id="2" creationId="{00000000-0000-0000-0000-000000000000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3:05:16.216" v="252" actId="14100"/>
          <ac:picMkLst>
            <pc:docMk/>
            <pc:sldMk cId="861400998" sldId="449"/>
            <ac:picMk id="3" creationId="{4B99EE02-C536-4AE7-ACC5-7DC6ABE1BCE1}"/>
          </ac:picMkLst>
        </pc:picChg>
        <pc:picChg chg="add del">
          <ac:chgData name="Till, Kevin" userId="S::k.till@leedsbeckett.ac.uk::8d0a7ebb-992d-4426-8929-84852c987da1" providerId="AD" clId="Web-{1672DB24-A22C-9247-7527-622DB2DA0301}" dt="2019-04-04T13:05:17.576" v="253"/>
          <ac:picMkLst>
            <pc:docMk/>
            <pc:sldMk cId="861400998" sldId="449"/>
            <ac:picMk id="6" creationId="{783F3A72-060F-4216-B977-34E90F539BAC}"/>
          </ac:picMkLst>
        </pc:picChg>
        <pc:picChg chg="mod">
          <ac:chgData name="Till, Kevin" userId="S::k.till@leedsbeckett.ac.uk::8d0a7ebb-992d-4426-8929-84852c987da1" providerId="AD" clId="Web-{1672DB24-A22C-9247-7527-622DB2DA0301}" dt="2019-04-04T13:05:41.904" v="259" actId="14100"/>
          <ac:picMkLst>
            <pc:docMk/>
            <pc:sldMk cId="861400998" sldId="449"/>
            <ac:picMk id="10" creationId="{00000000-0000-0000-0000-000000000000}"/>
          </ac:picMkLst>
        </pc:picChg>
      </pc:sldChg>
      <pc:sldChg chg="modSp">
        <pc:chgData name="Till, Kevin" userId="S::k.till@leedsbeckett.ac.uk::8d0a7ebb-992d-4426-8929-84852c987da1" providerId="AD" clId="Web-{1672DB24-A22C-9247-7527-622DB2DA0301}" dt="2019-04-04T12:52:25.572" v="180" actId="20577"/>
        <pc:sldMkLst>
          <pc:docMk/>
          <pc:sldMk cId="3070180668" sldId="450"/>
        </pc:sldMkLst>
        <pc:spChg chg="mod">
          <ac:chgData name="Till, Kevin" userId="S::k.till@leedsbeckett.ac.uk::8d0a7ebb-992d-4426-8929-84852c987da1" providerId="AD" clId="Web-{1672DB24-A22C-9247-7527-622DB2DA0301}" dt="2019-04-04T12:52:25.572" v="180" actId="20577"/>
          <ac:spMkLst>
            <pc:docMk/>
            <pc:sldMk cId="3070180668" sldId="450"/>
            <ac:spMk id="15" creationId="{00000000-0000-0000-0000-000000000000}"/>
          </ac:spMkLst>
        </pc:spChg>
      </pc:sldChg>
      <pc:sldChg chg="addSp modSp">
        <pc:chgData name="Till, Kevin" userId="S::k.till@leedsbeckett.ac.uk::8d0a7ebb-992d-4426-8929-84852c987da1" providerId="AD" clId="Web-{1672DB24-A22C-9247-7527-622DB2DA0301}" dt="2019-04-04T13:11:47.734" v="394" actId="1076"/>
        <pc:sldMkLst>
          <pc:docMk/>
          <pc:sldMk cId="3057103780" sldId="453"/>
        </pc:sldMkLst>
        <pc:spChg chg="add mod">
          <ac:chgData name="Till, Kevin" userId="S::k.till@leedsbeckett.ac.uk::8d0a7ebb-992d-4426-8929-84852c987da1" providerId="AD" clId="Web-{1672DB24-A22C-9247-7527-622DB2DA0301}" dt="2019-04-04T13:11:08.671" v="360"/>
          <ac:spMkLst>
            <pc:docMk/>
            <pc:sldMk cId="3057103780" sldId="453"/>
            <ac:spMk id="2" creationId="{420C331D-105F-4880-870F-39F191A30248}"/>
          </ac:spMkLst>
        </pc:spChg>
        <pc:spChg chg="mod">
          <ac:chgData name="Till, Kevin" userId="S::k.till@leedsbeckett.ac.uk::8d0a7ebb-992d-4426-8929-84852c987da1" providerId="AD" clId="Web-{1672DB24-A22C-9247-7527-622DB2DA0301}" dt="2019-04-04T13:11:47.734" v="394" actId="1076"/>
          <ac:spMkLst>
            <pc:docMk/>
            <pc:sldMk cId="3057103780" sldId="453"/>
            <ac:spMk id="7" creationId="{00000000-0000-0000-0000-000000000000}"/>
          </ac:spMkLst>
        </pc:spChg>
        <pc:spChg chg="add mod">
          <ac:chgData name="Till, Kevin" userId="S::k.till@leedsbeckett.ac.uk::8d0a7ebb-992d-4426-8929-84852c987da1" providerId="AD" clId="Web-{1672DB24-A22C-9247-7527-622DB2DA0301}" dt="2019-04-04T13:11:08.687" v="361"/>
          <ac:spMkLst>
            <pc:docMk/>
            <pc:sldMk cId="3057103780" sldId="453"/>
            <ac:spMk id="9" creationId="{2ED8D93D-51D5-4A9B-B9C4-4ADC3980969E}"/>
          </ac:spMkLst>
        </pc:spChg>
        <pc:spChg chg="add mod">
          <ac:chgData name="Till, Kevin" userId="S::k.till@leedsbeckett.ac.uk::8d0a7ebb-992d-4426-8929-84852c987da1" providerId="AD" clId="Web-{1672DB24-A22C-9247-7527-622DB2DA0301}" dt="2019-04-04T13:11:08.703" v="362"/>
          <ac:spMkLst>
            <pc:docMk/>
            <pc:sldMk cId="3057103780" sldId="453"/>
            <ac:spMk id="10" creationId="{EB740412-255F-41EE-853F-3AAD13D092F1}"/>
          </ac:spMkLst>
        </pc:spChg>
        <pc:picChg chg="mod">
          <ac:chgData name="Till, Kevin" userId="S::k.till@leedsbeckett.ac.uk::8d0a7ebb-992d-4426-8929-84852c987da1" providerId="AD" clId="Web-{1672DB24-A22C-9247-7527-622DB2DA0301}" dt="2019-04-04T13:08:42.311" v="288" actId="1076"/>
          <ac:picMkLst>
            <pc:docMk/>
            <pc:sldMk cId="3057103780" sldId="453"/>
            <ac:picMk id="6" creationId="{00000000-0000-0000-0000-000000000000}"/>
          </ac:picMkLst>
        </pc:picChg>
      </pc:sldChg>
      <pc:sldChg chg="del">
        <pc:chgData name="Till, Kevin" userId="S::k.till@leedsbeckett.ac.uk::8d0a7ebb-992d-4426-8929-84852c987da1" providerId="AD" clId="Web-{1672DB24-A22C-9247-7527-622DB2DA0301}" dt="2019-04-04T13:13:28.141" v="397"/>
        <pc:sldMkLst>
          <pc:docMk/>
          <pc:sldMk cId="3412729703" sldId="454"/>
        </pc:sldMkLst>
      </pc:sldChg>
      <pc:sldChg chg="del">
        <pc:chgData name="Till, Kevin" userId="S::k.till@leedsbeckett.ac.uk::8d0a7ebb-992d-4426-8929-84852c987da1" providerId="AD" clId="Web-{1672DB24-A22C-9247-7527-622DB2DA0301}" dt="2019-04-04T13:13:29.672" v="398"/>
        <pc:sldMkLst>
          <pc:docMk/>
          <pc:sldMk cId="90090764" sldId="455"/>
        </pc:sldMkLst>
      </pc:sldChg>
      <pc:sldChg chg="addSp delSp modSp delAnim">
        <pc:chgData name="Till, Kevin" userId="S::k.till@leedsbeckett.ac.uk::8d0a7ebb-992d-4426-8929-84852c987da1" providerId="AD" clId="Web-{1672DB24-A22C-9247-7527-622DB2DA0301}" dt="2019-04-04T13:36:21.679" v="603" actId="14100"/>
        <pc:sldMkLst>
          <pc:docMk/>
          <pc:sldMk cId="3796386076" sldId="461"/>
        </pc:sldMkLst>
        <pc:spChg chg="del">
          <ac:chgData name="Till, Kevin" userId="S::k.till@leedsbeckett.ac.uk::8d0a7ebb-992d-4426-8929-84852c987da1" providerId="AD" clId="Web-{1672DB24-A22C-9247-7527-622DB2DA0301}" dt="2019-04-04T13:34:33.946" v="577"/>
          <ac:spMkLst>
            <pc:docMk/>
            <pc:sldMk cId="3796386076" sldId="461"/>
            <ac:spMk id="10" creationId="{00000000-0000-0000-0000-000000000000}"/>
          </ac:spMkLst>
        </pc:spChg>
        <pc:spChg chg="del">
          <ac:chgData name="Till, Kevin" userId="S::k.till@leedsbeckett.ac.uk::8d0a7ebb-992d-4426-8929-84852c987da1" providerId="AD" clId="Web-{1672DB24-A22C-9247-7527-622DB2DA0301}" dt="2019-04-04T13:34:30.819" v="576"/>
          <ac:spMkLst>
            <pc:docMk/>
            <pc:sldMk cId="3796386076" sldId="461"/>
            <ac:spMk id="11" creationId="{00000000-0000-0000-0000-000000000000}"/>
          </ac:spMkLst>
        </pc:spChg>
        <pc:spChg chg="del">
          <ac:chgData name="Till, Kevin" userId="S::k.till@leedsbeckett.ac.uk::8d0a7ebb-992d-4426-8929-84852c987da1" providerId="AD" clId="Web-{1672DB24-A22C-9247-7527-622DB2DA0301}" dt="2019-04-04T13:34:35.960" v="578"/>
          <ac:spMkLst>
            <pc:docMk/>
            <pc:sldMk cId="3796386076" sldId="461"/>
            <ac:spMk id="12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34:47.882" v="582" actId="1076"/>
          <ac:spMkLst>
            <pc:docMk/>
            <pc:sldMk cId="3796386076" sldId="461"/>
            <ac:spMk id="13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34:47.882" v="583" actId="1076"/>
          <ac:spMkLst>
            <pc:docMk/>
            <pc:sldMk cId="3796386076" sldId="461"/>
            <ac:spMk id="14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34:47.897" v="584" actId="1076"/>
          <ac:spMkLst>
            <pc:docMk/>
            <pc:sldMk cId="3796386076" sldId="461"/>
            <ac:spMk id="15" creationId="{00000000-0000-0000-0000-000000000000}"/>
          </ac:spMkLst>
        </pc:spChg>
        <pc:spChg chg="del mod">
          <ac:chgData name="Till, Kevin" userId="S::k.till@leedsbeckett.ac.uk::8d0a7ebb-992d-4426-8929-84852c987da1" providerId="AD" clId="Web-{1672DB24-A22C-9247-7527-622DB2DA0301}" dt="2019-04-04T13:35:44.632" v="596"/>
          <ac:spMkLst>
            <pc:docMk/>
            <pc:sldMk cId="3796386076" sldId="461"/>
            <ac:spMk id="16" creationId="{00000000-0000-0000-0000-000000000000}"/>
          </ac:spMkLst>
        </pc:spChg>
        <pc:spChg chg="del mod">
          <ac:chgData name="Till, Kevin" userId="S::k.till@leedsbeckett.ac.uk::8d0a7ebb-992d-4426-8929-84852c987da1" providerId="AD" clId="Web-{1672DB24-A22C-9247-7527-622DB2DA0301}" dt="2019-04-04T13:35:41.132" v="594"/>
          <ac:spMkLst>
            <pc:docMk/>
            <pc:sldMk cId="3796386076" sldId="461"/>
            <ac:spMk id="17" creationId="{00000000-0000-0000-0000-000000000000}"/>
          </ac:spMkLst>
        </pc:spChg>
        <pc:spChg chg="del mod">
          <ac:chgData name="Till, Kevin" userId="S::k.till@leedsbeckett.ac.uk::8d0a7ebb-992d-4426-8929-84852c987da1" providerId="AD" clId="Web-{1672DB24-A22C-9247-7527-622DB2DA0301}" dt="2019-04-04T13:35:42.711" v="595"/>
          <ac:spMkLst>
            <pc:docMk/>
            <pc:sldMk cId="3796386076" sldId="461"/>
            <ac:spMk id="18" creationId="{00000000-0000-0000-0000-000000000000}"/>
          </ac:spMkLst>
        </pc:spChg>
        <pc:picChg chg="add mod">
          <ac:chgData name="Till, Kevin" userId="S::k.till@leedsbeckett.ac.uk::8d0a7ebb-992d-4426-8929-84852c987da1" providerId="AD" clId="Web-{1672DB24-A22C-9247-7527-622DB2DA0301}" dt="2019-04-04T13:35:56.866" v="600" actId="14100"/>
          <ac:picMkLst>
            <pc:docMk/>
            <pc:sldMk cId="3796386076" sldId="461"/>
            <ac:picMk id="2" creationId="{3750A176-F0C5-431C-BDD1-7E74F995F61B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3:36:21.679" v="603" actId="14100"/>
          <ac:picMkLst>
            <pc:docMk/>
            <pc:sldMk cId="3796386076" sldId="461"/>
            <ac:picMk id="3" creationId="{3C4C4639-709E-466E-B4B4-6F5B68C71AC1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35:27.272" v="590"/>
          <ac:picMkLst>
            <pc:docMk/>
            <pc:sldMk cId="3796386076" sldId="461"/>
            <ac:picMk id="7" creationId="{00000000-0000-0000-0000-000000000000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35:32.210" v="592"/>
          <ac:picMkLst>
            <pc:docMk/>
            <pc:sldMk cId="3796386076" sldId="461"/>
            <ac:picMk id="8" creationId="{00000000-0000-0000-0000-000000000000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35:29.726" v="591"/>
          <ac:picMkLst>
            <pc:docMk/>
            <pc:sldMk cId="3796386076" sldId="461"/>
            <ac:picMk id="9" creationId="{00000000-0000-0000-0000-000000000000}"/>
          </ac:picMkLst>
        </pc:picChg>
      </pc:sldChg>
      <pc:sldChg chg="modSp del">
        <pc:chgData name="Till, Kevin" userId="S::k.till@leedsbeckett.ac.uk::8d0a7ebb-992d-4426-8929-84852c987da1" providerId="AD" clId="Web-{1672DB24-A22C-9247-7527-622DB2DA0301}" dt="2019-04-04T13:36:29.038" v="604"/>
        <pc:sldMkLst>
          <pc:docMk/>
          <pc:sldMk cId="1793052655" sldId="464"/>
        </pc:sldMkLst>
        <pc:picChg chg="mod">
          <ac:chgData name="Till, Kevin" userId="S::k.till@leedsbeckett.ac.uk::8d0a7ebb-992d-4426-8929-84852c987da1" providerId="AD" clId="Web-{1672DB24-A22C-9247-7527-622DB2DA0301}" dt="2019-04-04T13:34:20.397" v="575" actId="1076"/>
          <ac:picMkLst>
            <pc:docMk/>
            <pc:sldMk cId="1793052655" sldId="464"/>
            <ac:picMk id="6" creationId="{00000000-0000-0000-0000-000000000000}"/>
          </ac:picMkLst>
        </pc:picChg>
      </pc:sldChg>
      <pc:sldChg chg="del">
        <pc:chgData name="Till, Kevin" userId="S::k.till@leedsbeckett.ac.uk::8d0a7ebb-992d-4426-8929-84852c987da1" providerId="AD" clId="Web-{1672DB24-A22C-9247-7527-622DB2DA0301}" dt="2019-04-04T13:33:59.350" v="573"/>
        <pc:sldMkLst>
          <pc:docMk/>
          <pc:sldMk cId="832370830" sldId="465"/>
        </pc:sldMkLst>
      </pc:sldChg>
      <pc:sldChg chg="addSp delSp modSp">
        <pc:chgData name="Till, Kevin" userId="S::k.till@leedsbeckett.ac.uk::8d0a7ebb-992d-4426-8929-84852c987da1" providerId="AD" clId="Web-{1672DB24-A22C-9247-7527-622DB2DA0301}" dt="2019-04-04T13:33:40.850" v="572" actId="1076"/>
        <pc:sldMkLst>
          <pc:docMk/>
          <pc:sldMk cId="3842311651" sldId="466"/>
        </pc:sldMkLst>
        <pc:spChg chg="mod ord">
          <ac:chgData name="Till, Kevin" userId="S::k.till@leedsbeckett.ac.uk::8d0a7ebb-992d-4426-8929-84852c987da1" providerId="AD" clId="Web-{1672DB24-A22C-9247-7527-622DB2DA0301}" dt="2019-04-04T13:32:44.850" v="562"/>
          <ac:spMkLst>
            <pc:docMk/>
            <pc:sldMk cId="3842311651" sldId="466"/>
            <ac:spMk id="7" creationId="{00000000-0000-0000-0000-000000000000}"/>
          </ac:spMkLst>
        </pc:spChg>
        <pc:spChg chg="del mod">
          <ac:chgData name="Till, Kevin" userId="S::k.till@leedsbeckett.ac.uk::8d0a7ebb-992d-4426-8929-84852c987da1" providerId="AD" clId="Web-{1672DB24-A22C-9247-7527-622DB2DA0301}" dt="2019-04-04T13:33:00.850" v="565"/>
          <ac:spMkLst>
            <pc:docMk/>
            <pc:sldMk cId="3842311651" sldId="466"/>
            <ac:spMk id="8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33:06.100" v="566" actId="1076"/>
          <ac:spMkLst>
            <pc:docMk/>
            <pc:sldMk cId="3842311651" sldId="466"/>
            <ac:spMk id="9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33:25.319" v="569" actId="20577"/>
          <ac:spMkLst>
            <pc:docMk/>
            <pc:sldMk cId="3842311651" sldId="466"/>
            <ac:spMk id="11" creationId="{00000000-0000-0000-0000-000000000000}"/>
          </ac:spMkLst>
        </pc:spChg>
        <pc:picChg chg="add mod">
          <ac:chgData name="Till, Kevin" userId="S::k.till@leedsbeckett.ac.uk::8d0a7ebb-992d-4426-8929-84852c987da1" providerId="AD" clId="Web-{1672DB24-A22C-9247-7527-622DB2DA0301}" dt="2019-04-04T13:33:40.850" v="572" actId="1076"/>
          <ac:picMkLst>
            <pc:docMk/>
            <pc:sldMk cId="3842311651" sldId="466"/>
            <ac:picMk id="2" creationId="{4F98E49A-A437-47CA-A4AF-382AAA38CC13}"/>
          </ac:picMkLst>
        </pc:picChg>
      </pc:sldChg>
      <pc:sldChg chg="addSp delSp modSp addAnim delAnim">
        <pc:chgData name="Till, Kevin" userId="S::k.till@leedsbeckett.ac.uk::8d0a7ebb-992d-4426-8929-84852c987da1" providerId="AD" clId="Web-{1672DB24-A22C-9247-7527-622DB2DA0301}" dt="2019-04-04T14:23:04.615" v="1352" actId="1076"/>
        <pc:sldMkLst>
          <pc:docMk/>
          <pc:sldMk cId="3698005632" sldId="468"/>
        </pc:sldMkLst>
        <pc:spChg chg="add mod">
          <ac:chgData name="Till, Kevin" userId="S::k.till@leedsbeckett.ac.uk::8d0a7ebb-992d-4426-8929-84852c987da1" providerId="AD" clId="Web-{1672DB24-A22C-9247-7527-622DB2DA0301}" dt="2019-04-04T14:23:04.615" v="1352" actId="1076"/>
          <ac:spMkLst>
            <pc:docMk/>
            <pc:sldMk cId="3698005632" sldId="468"/>
            <ac:spMk id="7" creationId="{FB9610A0-4EDC-4FF0-955B-90DA7B49A293}"/>
          </ac:spMkLst>
        </pc:spChg>
        <pc:spChg chg="del">
          <ac:chgData name="Till, Kevin" userId="S::k.till@leedsbeckett.ac.uk::8d0a7ebb-992d-4426-8929-84852c987da1" providerId="AD" clId="Web-{1672DB24-A22C-9247-7527-622DB2DA0301}" dt="2019-04-04T12:48:08.492" v="174"/>
          <ac:spMkLst>
            <pc:docMk/>
            <pc:sldMk cId="3698005632" sldId="468"/>
            <ac:spMk id="9" creationId="{E76977D4-1E8D-4094-A6EE-E67C105D1965}"/>
          </ac:spMkLst>
        </pc:spChg>
        <pc:spChg chg="add del">
          <ac:chgData name="Till, Kevin" userId="S::k.till@leedsbeckett.ac.uk::8d0a7ebb-992d-4426-8929-84852c987da1" providerId="AD" clId="Web-{1672DB24-A22C-9247-7527-622DB2DA0301}" dt="2019-04-04T14:21:03.396" v="1349"/>
          <ac:spMkLst>
            <pc:docMk/>
            <pc:sldMk cId="3698005632" sldId="468"/>
            <ac:spMk id="10" creationId="{CEC756FC-16FC-4324-9F5A-43F414B3EF3E}"/>
          </ac:spMkLst>
        </pc:spChg>
        <pc:spChg chg="add del">
          <ac:chgData name="Till, Kevin" userId="S::k.till@leedsbeckett.ac.uk::8d0a7ebb-992d-4426-8929-84852c987da1" providerId="AD" clId="Web-{1672DB24-A22C-9247-7527-622DB2DA0301}" dt="2019-04-04T14:21:19.646" v="1351"/>
          <ac:spMkLst>
            <pc:docMk/>
            <pc:sldMk cId="3698005632" sldId="468"/>
            <ac:spMk id="11" creationId="{87648793-87CD-40FD-9027-9A7BCFEE853B}"/>
          </ac:spMkLst>
        </pc:spChg>
        <pc:picChg chg="add del mod">
          <ac:chgData name="Till, Kevin" userId="S::k.till@leedsbeckett.ac.uk::8d0a7ebb-992d-4426-8929-84852c987da1" providerId="AD" clId="Web-{1672DB24-A22C-9247-7527-622DB2DA0301}" dt="2019-04-04T12:48:11.446" v="176"/>
          <ac:picMkLst>
            <pc:docMk/>
            <pc:sldMk cId="3698005632" sldId="468"/>
            <ac:picMk id="2" creationId="{984C76A7-7ED0-4621-AC19-AEBBC94F5296}"/>
          </ac:picMkLst>
        </pc:picChg>
      </pc:sldChg>
      <pc:sldChg chg="modSp">
        <pc:chgData name="Till, Kevin" userId="S::k.till@leedsbeckett.ac.uk::8d0a7ebb-992d-4426-8929-84852c987da1" providerId="AD" clId="Web-{1672DB24-A22C-9247-7527-622DB2DA0301}" dt="2019-04-04T12:48:00.383" v="173" actId="14100"/>
        <pc:sldMkLst>
          <pc:docMk/>
          <pc:sldMk cId="196275161" sldId="472"/>
        </pc:sldMkLst>
        <pc:spChg chg="mod">
          <ac:chgData name="Till, Kevin" userId="S::k.till@leedsbeckett.ac.uk::8d0a7ebb-992d-4426-8929-84852c987da1" providerId="AD" clId="Web-{1672DB24-A22C-9247-7527-622DB2DA0301}" dt="2019-04-04T12:48:00.383" v="173" actId="14100"/>
          <ac:spMkLst>
            <pc:docMk/>
            <pc:sldMk cId="196275161" sldId="472"/>
            <ac:spMk id="9" creationId="{E76977D4-1E8D-4094-A6EE-E67C105D1965}"/>
          </ac:spMkLst>
        </pc:spChg>
      </pc:sldChg>
      <pc:sldChg chg="del">
        <pc:chgData name="Till, Kevin" userId="S::k.till@leedsbeckett.ac.uk::8d0a7ebb-992d-4426-8929-84852c987da1" providerId="AD" clId="Web-{1672DB24-A22C-9247-7527-622DB2DA0301}" dt="2019-04-04T13:25:54.645" v="430"/>
        <pc:sldMkLst>
          <pc:docMk/>
          <pc:sldMk cId="2819768750" sldId="476"/>
        </pc:sldMkLst>
      </pc:sldChg>
      <pc:sldChg chg="addSp delSp modSp modTransition addAnim">
        <pc:chgData name="Till, Kevin" userId="S::k.till@leedsbeckett.ac.uk::8d0a7ebb-992d-4426-8929-84852c987da1" providerId="AD" clId="Web-{1672DB24-A22C-9247-7527-622DB2DA0301}" dt="2019-04-04T13:26:01.395" v="431"/>
        <pc:sldMkLst>
          <pc:docMk/>
          <pc:sldMk cId="2607191141" sldId="477"/>
        </pc:sldMkLst>
        <pc:spChg chg="add mod">
          <ac:chgData name="Till, Kevin" userId="S::k.till@leedsbeckett.ac.uk::8d0a7ebb-992d-4426-8929-84852c987da1" providerId="AD" clId="Web-{1672DB24-A22C-9247-7527-622DB2DA0301}" dt="2019-04-04T13:25:07.613" v="425" actId="1076"/>
          <ac:spMkLst>
            <pc:docMk/>
            <pc:sldMk cId="2607191141" sldId="477"/>
            <ac:spMk id="3" creationId="{69193BEC-9293-45C9-A74C-5C55CB0C2F96}"/>
          </ac:spMkLst>
        </pc:spChg>
        <pc:spChg chg="add del mod">
          <ac:chgData name="Till, Kevin" userId="S::k.till@leedsbeckett.ac.uk::8d0a7ebb-992d-4426-8929-84852c987da1" providerId="AD" clId="Web-{1672DB24-A22C-9247-7527-622DB2DA0301}" dt="2019-04-04T13:25:32.191" v="427"/>
          <ac:spMkLst>
            <pc:docMk/>
            <pc:sldMk cId="2607191141" sldId="477"/>
            <ac:spMk id="5" creationId="{D829949D-3358-45F6-9609-B1AA38BF6419}"/>
          </ac:spMkLst>
        </pc:spChg>
        <pc:spChg chg="del">
          <ac:chgData name="Till, Kevin" userId="S::k.till@leedsbeckett.ac.uk::8d0a7ebb-992d-4426-8929-84852c987da1" providerId="AD" clId="Web-{1672DB24-A22C-9247-7527-622DB2DA0301}" dt="2019-04-04T13:25:10.504" v="426"/>
          <ac:spMkLst>
            <pc:docMk/>
            <pc:sldMk cId="2607191141" sldId="477"/>
            <ac:spMk id="11" creationId="{5E19ED98-013D-BE4B-A274-19804DC882CC}"/>
          </ac:spMkLst>
        </pc:spChg>
        <pc:picChg chg="add mod ord">
          <ac:chgData name="Till, Kevin" userId="S::k.till@leedsbeckett.ac.uk::8d0a7ebb-992d-4426-8929-84852c987da1" providerId="AD" clId="Web-{1672DB24-A22C-9247-7527-622DB2DA0301}" dt="2019-04-04T13:25:40.629" v="429" actId="1076"/>
          <ac:picMkLst>
            <pc:docMk/>
            <pc:sldMk cId="2607191141" sldId="477"/>
            <ac:picMk id="6" creationId="{407659FB-58D1-4430-8E36-91A336358FAC}"/>
          </ac:picMkLst>
        </pc:picChg>
      </pc:sldChg>
      <pc:sldChg chg="addSp delSp modSp addAnim delAnim">
        <pc:chgData name="Till, Kevin" userId="S::k.till@leedsbeckett.ac.uk::8d0a7ebb-992d-4426-8929-84852c987da1" providerId="AD" clId="Web-{1672DB24-A22C-9247-7527-622DB2DA0301}" dt="2019-04-04T13:29:23.521" v="473" actId="14100"/>
        <pc:sldMkLst>
          <pc:docMk/>
          <pc:sldMk cId="764794238" sldId="478"/>
        </pc:sldMkLst>
        <pc:spChg chg="add mod">
          <ac:chgData name="Till, Kevin" userId="S::k.till@leedsbeckett.ac.uk::8d0a7ebb-992d-4426-8929-84852c987da1" providerId="AD" clId="Web-{1672DB24-A22C-9247-7527-622DB2DA0301}" dt="2019-04-04T13:29:23.521" v="473" actId="14100"/>
          <ac:spMkLst>
            <pc:docMk/>
            <pc:sldMk cId="764794238" sldId="478"/>
            <ac:spMk id="2" creationId="{F7D110AC-34DA-4AA8-B9DD-D9D3FADD26B9}"/>
          </ac:spMkLst>
        </pc:spChg>
        <pc:spChg chg="del">
          <ac:chgData name="Till, Kevin" userId="S::k.till@leedsbeckett.ac.uk::8d0a7ebb-992d-4426-8929-84852c987da1" providerId="AD" clId="Web-{1672DB24-A22C-9247-7527-622DB2DA0301}" dt="2019-04-04T13:26:59.036" v="432"/>
          <ac:spMkLst>
            <pc:docMk/>
            <pc:sldMk cId="764794238" sldId="478"/>
            <ac:spMk id="25" creationId="{EE6148B4-2080-9446-9BA0-491B21D169D5}"/>
          </ac:spMkLst>
        </pc:spChg>
        <pc:spChg chg="del">
          <ac:chgData name="Till, Kevin" userId="S::k.till@leedsbeckett.ac.uk::8d0a7ebb-992d-4426-8929-84852c987da1" providerId="AD" clId="Web-{1672DB24-A22C-9247-7527-622DB2DA0301}" dt="2019-04-04T13:28:29.895" v="468"/>
          <ac:spMkLst>
            <pc:docMk/>
            <pc:sldMk cId="764794238" sldId="478"/>
            <ac:spMk id="30" creationId="{9B7788F6-B8C7-5A40-B4C9-FD2ABCB8DD2C}"/>
          </ac:spMkLst>
        </pc:spChg>
        <pc:spChg chg="del">
          <ac:chgData name="Till, Kevin" userId="S::k.till@leedsbeckett.ac.uk::8d0a7ebb-992d-4426-8929-84852c987da1" providerId="AD" clId="Web-{1672DB24-A22C-9247-7527-622DB2DA0301}" dt="2019-04-04T13:28:25.520" v="466"/>
          <ac:spMkLst>
            <pc:docMk/>
            <pc:sldMk cId="764794238" sldId="478"/>
            <ac:spMk id="31" creationId="{E2124001-AC95-4548-A6AA-27407344445E}"/>
          </ac:spMkLst>
        </pc:spChg>
        <pc:spChg chg="del">
          <ac:chgData name="Till, Kevin" userId="S::k.till@leedsbeckett.ac.uk::8d0a7ebb-992d-4426-8929-84852c987da1" providerId="AD" clId="Web-{1672DB24-A22C-9247-7527-622DB2DA0301}" dt="2019-04-04T13:28:27.833" v="467"/>
          <ac:spMkLst>
            <pc:docMk/>
            <pc:sldMk cId="764794238" sldId="478"/>
            <ac:spMk id="32" creationId="{22823BE2-2C79-664E-BB23-9851AEE2591D}"/>
          </ac:spMkLst>
        </pc:spChg>
        <pc:spChg chg="del">
          <ac:chgData name="Till, Kevin" userId="S::k.till@leedsbeckett.ac.uk::8d0a7ebb-992d-4426-8929-84852c987da1" providerId="AD" clId="Web-{1672DB24-A22C-9247-7527-622DB2DA0301}" dt="2019-04-04T13:28:25.520" v="465"/>
          <ac:spMkLst>
            <pc:docMk/>
            <pc:sldMk cId="764794238" sldId="478"/>
            <ac:spMk id="33" creationId="{B3765FA2-D199-4143-9F5E-9A9B778C83C7}"/>
          </ac:spMkLst>
        </pc:spChg>
        <pc:picChg chg="add mod">
          <ac:chgData name="Till, Kevin" userId="S::k.till@leedsbeckett.ac.uk::8d0a7ebb-992d-4426-8929-84852c987da1" providerId="AD" clId="Web-{1672DB24-A22C-9247-7527-622DB2DA0301}" dt="2019-04-04T13:28:01.536" v="454" actId="1076"/>
          <ac:picMkLst>
            <pc:docMk/>
            <pc:sldMk cId="764794238" sldId="478"/>
            <ac:picMk id="3" creationId="{C5740C42-D17D-4BB5-8786-34F6A1B8125C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3:29:14.005" v="472" actId="14100"/>
          <ac:picMkLst>
            <pc:docMk/>
            <pc:sldMk cId="764794238" sldId="478"/>
            <ac:picMk id="4" creationId="{BEE037F4-9909-4F2F-91DD-E5670D7E2B32}"/>
          </ac:picMkLst>
        </pc:picChg>
        <pc:picChg chg="mod">
          <ac:chgData name="Till, Kevin" userId="S::k.till@leedsbeckett.ac.uk::8d0a7ebb-992d-4426-8929-84852c987da1" providerId="AD" clId="Web-{1672DB24-A22C-9247-7527-622DB2DA0301}" dt="2019-04-04T13:28:34.599" v="469" actId="14100"/>
          <ac:picMkLst>
            <pc:docMk/>
            <pc:sldMk cId="764794238" sldId="478"/>
            <ac:picMk id="24" creationId="{CC05D0A8-987A-CE4C-981B-BC4DA0D99591}"/>
          </ac:picMkLst>
        </pc:picChg>
        <pc:picChg chg="del mod">
          <ac:chgData name="Till, Kevin" userId="S::k.till@leedsbeckett.ac.uk::8d0a7ebb-992d-4426-8929-84852c987da1" providerId="AD" clId="Web-{1672DB24-A22C-9247-7527-622DB2DA0301}" dt="2019-04-04T13:28:16.255" v="463"/>
          <ac:picMkLst>
            <pc:docMk/>
            <pc:sldMk cId="764794238" sldId="478"/>
            <ac:picMk id="27" creationId="{D26E79E5-9712-9143-8C24-EAA8CAFF9E6D}"/>
          </ac:picMkLst>
        </pc:picChg>
        <pc:picChg chg="del mod">
          <ac:chgData name="Till, Kevin" userId="S::k.till@leedsbeckett.ac.uk::8d0a7ebb-992d-4426-8929-84852c987da1" providerId="AD" clId="Web-{1672DB24-A22C-9247-7527-622DB2DA0301}" dt="2019-04-04T13:28:16.255" v="462"/>
          <ac:picMkLst>
            <pc:docMk/>
            <pc:sldMk cId="764794238" sldId="478"/>
            <ac:picMk id="28" creationId="{993528DC-24C2-E048-88A0-6459571A7747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28:16.255" v="461"/>
          <ac:picMkLst>
            <pc:docMk/>
            <pc:sldMk cId="764794238" sldId="478"/>
            <ac:picMk id="29" creationId="{FC4C1733-D8D9-2440-8F67-A079C8A96D4A}"/>
          </ac:picMkLst>
        </pc:picChg>
        <pc:picChg chg="del mod">
          <ac:chgData name="Till, Kevin" userId="S::k.till@leedsbeckett.ac.uk::8d0a7ebb-992d-4426-8929-84852c987da1" providerId="AD" clId="Web-{1672DB24-A22C-9247-7527-622DB2DA0301}" dt="2019-04-04T13:28:16.255" v="460"/>
          <ac:picMkLst>
            <pc:docMk/>
            <pc:sldMk cId="764794238" sldId="478"/>
            <ac:picMk id="34" creationId="{47526604-B2C7-C049-BFF1-A823D463E357}"/>
          </ac:picMkLst>
        </pc:picChg>
      </pc:sldChg>
      <pc:sldChg chg="addSp delSp modSp add ord replId">
        <pc:chgData name="Till, Kevin" userId="S::k.till@leedsbeckett.ac.uk::8d0a7ebb-992d-4426-8929-84852c987da1" providerId="AD" clId="Web-{1672DB24-A22C-9247-7527-622DB2DA0301}" dt="2019-04-04T13:03:47.919" v="246" actId="1076"/>
        <pc:sldMkLst>
          <pc:docMk/>
          <pc:sldMk cId="1127941784" sldId="479"/>
        </pc:sldMkLst>
        <pc:spChg chg="add del mod">
          <ac:chgData name="Till, Kevin" userId="S::k.till@leedsbeckett.ac.uk::8d0a7ebb-992d-4426-8929-84852c987da1" providerId="AD" clId="Web-{1672DB24-A22C-9247-7527-622DB2DA0301}" dt="2019-04-04T12:58:00.417" v="183"/>
          <ac:spMkLst>
            <pc:docMk/>
            <pc:sldMk cId="1127941784" sldId="479"/>
            <ac:spMk id="4" creationId="{7638A4A2-240F-491D-8BAF-6A77FFDE4BBF}"/>
          </ac:spMkLst>
        </pc:spChg>
        <pc:spChg chg="del">
          <ac:chgData name="Till, Kevin" userId="S::k.till@leedsbeckett.ac.uk::8d0a7ebb-992d-4426-8929-84852c987da1" providerId="AD" clId="Web-{1672DB24-A22C-9247-7527-622DB2DA0301}" dt="2019-04-04T12:58:13.449" v="186"/>
          <ac:spMkLst>
            <pc:docMk/>
            <pc:sldMk cId="1127941784" sldId="479"/>
            <ac:spMk id="8" creationId="{00000000-0000-0000-0000-000000000000}"/>
          </ac:spMkLst>
        </pc:spChg>
        <pc:spChg chg="add mod">
          <ac:chgData name="Till, Kevin" userId="S::k.till@leedsbeckett.ac.uk::8d0a7ebb-992d-4426-8929-84852c987da1" providerId="AD" clId="Web-{1672DB24-A22C-9247-7527-622DB2DA0301}" dt="2019-04-04T13:03:35.435" v="245" actId="1076"/>
          <ac:spMkLst>
            <pc:docMk/>
            <pc:sldMk cId="1127941784" sldId="479"/>
            <ac:spMk id="9" creationId="{CCF99F3B-9F37-499A-9CD9-B2DF36B77491}"/>
          </ac:spMkLst>
        </pc:spChg>
        <pc:spChg chg="del">
          <ac:chgData name="Till, Kevin" userId="S::k.till@leedsbeckett.ac.uk::8d0a7ebb-992d-4426-8929-84852c987da1" providerId="AD" clId="Web-{1672DB24-A22C-9247-7527-622DB2DA0301}" dt="2019-04-04T12:58:10.683" v="185"/>
          <ac:spMkLst>
            <pc:docMk/>
            <pc:sldMk cId="1127941784" sldId="479"/>
            <ac:spMk id="13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2:58:33.417" v="193"/>
          <ac:spMkLst>
            <pc:docMk/>
            <pc:sldMk cId="1127941784" sldId="479"/>
            <ac:spMk id="14" creationId="{00000000-0000-0000-0000-000000000000}"/>
          </ac:spMkLst>
        </pc:spChg>
        <pc:picChg chg="del mod">
          <ac:chgData name="Till, Kevin" userId="S::k.till@leedsbeckett.ac.uk::8d0a7ebb-992d-4426-8929-84852c987da1" providerId="AD" clId="Web-{1672DB24-A22C-9247-7527-622DB2DA0301}" dt="2019-04-04T13:02:53.981" v="236"/>
          <ac:picMkLst>
            <pc:docMk/>
            <pc:sldMk cId="1127941784" sldId="479"/>
            <ac:picMk id="2" creationId="{00000000-0000-0000-0000-000000000000}"/>
          </ac:picMkLst>
        </pc:picChg>
        <pc:picChg chg="ord">
          <ac:chgData name="Till, Kevin" userId="S::k.till@leedsbeckett.ac.uk::8d0a7ebb-992d-4426-8929-84852c987da1" providerId="AD" clId="Web-{1672DB24-A22C-9247-7527-622DB2DA0301}" dt="2019-04-04T13:03:11.575" v="239"/>
          <ac:picMkLst>
            <pc:docMk/>
            <pc:sldMk cId="1127941784" sldId="479"/>
            <ac:picMk id="5" creationId="{00000000-0000-0000-0000-000000000000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3:03:47.919" v="246" actId="1076"/>
          <ac:picMkLst>
            <pc:docMk/>
            <pc:sldMk cId="1127941784" sldId="479"/>
            <ac:picMk id="6" creationId="{8F180A91-98A8-4742-B58D-8C52DD700704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2:57:55.980" v="182"/>
          <ac:picMkLst>
            <pc:docMk/>
            <pc:sldMk cId="1127941784" sldId="479"/>
            <ac:picMk id="10" creationId="{00000000-0000-0000-0000-000000000000}"/>
          </ac:picMkLst>
        </pc:picChg>
        <pc:picChg chg="add del mod">
          <ac:chgData name="Till, Kevin" userId="S::k.till@leedsbeckett.ac.uk::8d0a7ebb-992d-4426-8929-84852c987da1" providerId="AD" clId="Web-{1672DB24-A22C-9247-7527-622DB2DA0301}" dt="2019-04-04T13:02:30.278" v="235"/>
          <ac:picMkLst>
            <pc:docMk/>
            <pc:sldMk cId="1127941784" sldId="479"/>
            <ac:picMk id="11" creationId="{5B18170D-50AD-4D75-BDF1-D7969D408A14}"/>
          </ac:picMkLst>
        </pc:picChg>
        <pc:picChg chg="add mod ord">
          <ac:chgData name="Till, Kevin" userId="S::k.till@leedsbeckett.ac.uk::8d0a7ebb-992d-4426-8929-84852c987da1" providerId="AD" clId="Web-{1672DB24-A22C-9247-7527-622DB2DA0301}" dt="2019-04-04T13:03:21.716" v="242" actId="1076"/>
          <ac:picMkLst>
            <pc:docMk/>
            <pc:sldMk cId="1127941784" sldId="479"/>
            <ac:picMk id="16" creationId="{9919717B-C49D-41E0-9945-C9235F943608}"/>
          </ac:picMkLst>
        </pc:picChg>
      </pc:sldChg>
      <pc:sldChg chg="modSp add">
        <pc:chgData name="Till, Kevin" userId="S::k.till@leedsbeckett.ac.uk::8d0a7ebb-992d-4426-8929-84852c987da1" providerId="AD" clId="Web-{1672DB24-A22C-9247-7527-622DB2DA0301}" dt="2019-04-04T13:20:47.627" v="421" actId="1076"/>
        <pc:sldMkLst>
          <pc:docMk/>
          <pc:sldMk cId="3719358984" sldId="480"/>
        </pc:sldMkLst>
        <pc:spChg chg="mod">
          <ac:chgData name="Till, Kevin" userId="S::k.till@leedsbeckett.ac.uk::8d0a7ebb-992d-4426-8929-84852c987da1" providerId="AD" clId="Web-{1672DB24-A22C-9247-7527-622DB2DA0301}" dt="2019-04-04T13:20:22.533" v="412" actId="1076"/>
          <ac:spMkLst>
            <pc:docMk/>
            <pc:sldMk cId="3719358984" sldId="480"/>
            <ac:spMk id="3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20:22.612" v="415" actId="1076"/>
          <ac:spMkLst>
            <pc:docMk/>
            <pc:sldMk cId="3719358984" sldId="480"/>
            <ac:spMk id="4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20:37.190" v="420" actId="14100"/>
          <ac:spMkLst>
            <pc:docMk/>
            <pc:sldMk cId="3719358984" sldId="480"/>
            <ac:spMk id="11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20:47.627" v="421" actId="1076"/>
          <ac:spMkLst>
            <pc:docMk/>
            <pc:sldMk cId="3719358984" sldId="480"/>
            <ac:spMk id="14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20:22.549" v="413" actId="1076"/>
          <ac:spMkLst>
            <pc:docMk/>
            <pc:sldMk cId="3719358984" sldId="480"/>
            <ac:spMk id="25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20:22.580" v="414" actId="1076"/>
          <ac:spMkLst>
            <pc:docMk/>
            <pc:sldMk cId="3719358984" sldId="480"/>
            <ac:spMk id="26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20:22.627" v="416" actId="1076"/>
          <ac:spMkLst>
            <pc:docMk/>
            <pc:sldMk cId="3719358984" sldId="480"/>
            <ac:spMk id="27" creationId="{00000000-0000-0000-0000-000000000000}"/>
          </ac:spMkLst>
        </pc:spChg>
        <pc:graphicFrameChg chg="mod">
          <ac:chgData name="Till, Kevin" userId="S::k.till@leedsbeckett.ac.uk::8d0a7ebb-992d-4426-8929-84852c987da1" providerId="AD" clId="Web-{1672DB24-A22C-9247-7527-622DB2DA0301}" dt="2019-04-04T13:20:24.799" v="417" actId="1076"/>
          <ac:graphicFrameMkLst>
            <pc:docMk/>
            <pc:sldMk cId="3719358984" sldId="480"/>
            <ac:graphicFrameMk id="15" creationId="{00000000-0000-0000-0000-000000000000}"/>
          </ac:graphicFrameMkLst>
        </pc:graphicFrameChg>
      </pc:sldChg>
      <pc:sldChg chg="add">
        <pc:chgData name="Till, Kevin" userId="S::k.till@leedsbeckett.ac.uk::8d0a7ebb-992d-4426-8929-84852c987da1" providerId="AD" clId="Web-{1672DB24-A22C-9247-7527-622DB2DA0301}" dt="2019-04-04T13:13:23.766" v="396"/>
        <pc:sldMkLst>
          <pc:docMk/>
          <pc:sldMk cId="1055245757" sldId="481"/>
        </pc:sldMkLst>
      </pc:sldChg>
      <pc:sldChg chg="addSp delSp modSp add replId delAnim">
        <pc:chgData name="Till, Kevin" userId="S::k.till@leedsbeckett.ac.uk::8d0a7ebb-992d-4426-8929-84852c987da1" providerId="AD" clId="Web-{1672DB24-A22C-9247-7527-622DB2DA0301}" dt="2019-04-04T13:54:15.856" v="775" actId="1076"/>
        <pc:sldMkLst>
          <pc:docMk/>
          <pc:sldMk cId="310106204" sldId="482"/>
        </pc:sldMkLst>
        <pc:spChg chg="add mod">
          <ac:chgData name="Till, Kevin" userId="S::k.till@leedsbeckett.ac.uk::8d0a7ebb-992d-4426-8929-84852c987da1" providerId="AD" clId="Web-{1672DB24-A22C-9247-7527-622DB2DA0301}" dt="2019-04-04T13:51:46.371" v="740"/>
          <ac:spMkLst>
            <pc:docMk/>
            <pc:sldMk cId="310106204" sldId="482"/>
            <ac:spMk id="20" creationId="{21D17FF9-57FB-47E1-A738-2EF0DD4A590F}"/>
          </ac:spMkLst>
        </pc:spChg>
        <pc:spChg chg="del">
          <ac:chgData name="Till, Kevin" userId="S::k.till@leedsbeckett.ac.uk::8d0a7ebb-992d-4426-8929-84852c987da1" providerId="AD" clId="Web-{1672DB24-A22C-9247-7527-622DB2DA0301}" dt="2019-04-04T13:41:59.087" v="632"/>
          <ac:spMkLst>
            <pc:docMk/>
            <pc:sldMk cId="310106204" sldId="482"/>
            <ac:spMk id="22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54:15.856" v="775" actId="1076"/>
          <ac:spMkLst>
            <pc:docMk/>
            <pc:sldMk cId="310106204" sldId="482"/>
            <ac:spMk id="23" creationId="{00000000-0000-0000-0000-000000000000}"/>
          </ac:spMkLst>
        </pc:spChg>
        <pc:spChg chg="del">
          <ac:chgData name="Till, Kevin" userId="S::k.till@leedsbeckett.ac.uk::8d0a7ebb-992d-4426-8929-84852c987da1" providerId="AD" clId="Web-{1672DB24-A22C-9247-7527-622DB2DA0301}" dt="2019-04-04T13:42:02.665" v="633"/>
          <ac:spMkLst>
            <pc:docMk/>
            <pc:sldMk cId="310106204" sldId="482"/>
            <ac:spMk id="32" creationId="{00000000-0000-0000-0000-000000000000}"/>
          </ac:spMkLst>
        </pc:spChg>
        <pc:spChg chg="del">
          <ac:chgData name="Till, Kevin" userId="S::k.till@leedsbeckett.ac.uk::8d0a7ebb-992d-4426-8929-84852c987da1" providerId="AD" clId="Web-{1672DB24-A22C-9247-7527-622DB2DA0301}" dt="2019-04-04T13:42:05.196" v="634"/>
          <ac:spMkLst>
            <pc:docMk/>
            <pc:sldMk cId="310106204" sldId="482"/>
            <ac:spMk id="33" creationId="{00000000-0000-0000-0000-000000000000}"/>
          </ac:spMkLst>
        </pc:spChg>
        <pc:picChg chg="add mod">
          <ac:chgData name="Till, Kevin" userId="S::k.till@leedsbeckett.ac.uk::8d0a7ebb-992d-4426-8929-84852c987da1" providerId="AD" clId="Web-{1672DB24-A22C-9247-7527-622DB2DA0301}" dt="2019-04-04T13:47:03.135" v="639" actId="1076"/>
          <ac:picMkLst>
            <pc:docMk/>
            <pc:sldMk cId="310106204" sldId="482"/>
            <ac:picMk id="2" creationId="{B81E6097-3AE1-439A-83EA-9AC4847C2D9F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3:47:54.323" v="643" actId="1076"/>
          <ac:picMkLst>
            <pc:docMk/>
            <pc:sldMk cId="310106204" sldId="482"/>
            <ac:picMk id="7" creationId="{2CD28962-61FD-4C03-99AB-381C289D3A55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3:49:24.089" v="651" actId="14100"/>
          <ac:picMkLst>
            <pc:docMk/>
            <pc:sldMk cId="310106204" sldId="482"/>
            <ac:picMk id="9" creationId="{3A8224D9-9868-4C38-A3DA-BBBC33AABA9B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3:49:25.542" v="652" actId="1076"/>
          <ac:picMkLst>
            <pc:docMk/>
            <pc:sldMk cId="310106204" sldId="482"/>
            <ac:picMk id="15" creationId="{80BD7017-5CD0-4F1D-8714-AA5456366785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3:49:59.902" v="655" actId="1076"/>
          <ac:picMkLst>
            <pc:docMk/>
            <pc:sldMk cId="310106204" sldId="482"/>
            <ac:picMk id="18" creationId="{4105F5DD-91E9-4E51-9638-C6014D008A3B}"/>
          </ac:picMkLst>
        </pc:picChg>
      </pc:sldChg>
      <pc:sldChg chg="addSp delSp modSp add replId">
        <pc:chgData name="Till, Kevin" userId="S::k.till@leedsbeckett.ac.uk::8d0a7ebb-992d-4426-8929-84852c987da1" providerId="AD" clId="Web-{1672DB24-A22C-9247-7527-622DB2DA0301}" dt="2019-04-04T13:54:11.154" v="774" actId="1076"/>
        <pc:sldMkLst>
          <pc:docMk/>
          <pc:sldMk cId="666463556" sldId="483"/>
        </pc:sldMkLst>
        <pc:spChg chg="del mod">
          <ac:chgData name="Till, Kevin" userId="S::k.till@leedsbeckett.ac.uk::8d0a7ebb-992d-4426-8929-84852c987da1" providerId="AD" clId="Web-{1672DB24-A22C-9247-7527-622DB2DA0301}" dt="2019-04-04T13:52:23.762" v="754"/>
          <ac:spMkLst>
            <pc:docMk/>
            <pc:sldMk cId="666463556" sldId="483"/>
            <ac:spMk id="20" creationId="{21D17FF9-57FB-47E1-A738-2EF0DD4A590F}"/>
          </ac:spMkLst>
        </pc:spChg>
        <pc:spChg chg="mod">
          <ac:chgData name="Till, Kevin" userId="S::k.till@leedsbeckett.ac.uk::8d0a7ebb-992d-4426-8929-84852c987da1" providerId="AD" clId="Web-{1672DB24-A22C-9247-7527-622DB2DA0301}" dt="2019-04-04T13:54:11.154" v="774" actId="1076"/>
          <ac:spMkLst>
            <pc:docMk/>
            <pc:sldMk cId="666463556" sldId="483"/>
            <ac:spMk id="23" creationId="{00000000-0000-0000-0000-000000000000}"/>
          </ac:spMkLst>
        </pc:spChg>
        <pc:picChg chg="del">
          <ac:chgData name="Till, Kevin" userId="S::k.till@leedsbeckett.ac.uk::8d0a7ebb-992d-4426-8929-84852c987da1" providerId="AD" clId="Web-{1672DB24-A22C-9247-7527-622DB2DA0301}" dt="2019-04-04T13:51:58.512" v="742"/>
          <ac:picMkLst>
            <pc:docMk/>
            <pc:sldMk cId="666463556" sldId="483"/>
            <ac:picMk id="2" creationId="{B81E6097-3AE1-439A-83EA-9AC4847C2D9F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3:53:51.497" v="771" actId="1076"/>
          <ac:picMkLst>
            <pc:docMk/>
            <pc:sldMk cId="666463556" sldId="483"/>
            <ac:picMk id="6" creationId="{A841DD41-1D1F-4479-A715-8765EB71BEB2}"/>
          </ac:picMkLst>
        </pc:picChg>
        <pc:picChg chg="del mod">
          <ac:chgData name="Till, Kevin" userId="S::k.till@leedsbeckett.ac.uk::8d0a7ebb-992d-4426-8929-84852c987da1" providerId="AD" clId="Web-{1672DB24-A22C-9247-7527-622DB2DA0301}" dt="2019-04-04T13:53:23.012" v="755"/>
          <ac:picMkLst>
            <pc:docMk/>
            <pc:sldMk cId="666463556" sldId="483"/>
            <ac:picMk id="7" creationId="{2CD28962-61FD-4C03-99AB-381C289D3A55}"/>
          </ac:picMkLst>
        </pc:picChg>
        <pc:picChg chg="add mod">
          <ac:chgData name="Till, Kevin" userId="S::k.till@leedsbeckett.ac.uk::8d0a7ebb-992d-4426-8929-84852c987da1" providerId="AD" clId="Web-{1672DB24-A22C-9247-7527-622DB2DA0301}" dt="2019-04-04T13:54:00.028" v="773" actId="1076"/>
          <ac:picMkLst>
            <pc:docMk/>
            <pc:sldMk cId="666463556" sldId="483"/>
            <ac:picMk id="8" creationId="{71B6A2A8-7063-4561-844A-CE0F3A901484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1:59.637" v="743"/>
          <ac:picMkLst>
            <pc:docMk/>
            <pc:sldMk cId="666463556" sldId="483"/>
            <ac:picMk id="9" creationId="{3A8224D9-9868-4C38-A3DA-BBBC33AABA9B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2:00.449" v="744"/>
          <ac:picMkLst>
            <pc:docMk/>
            <pc:sldMk cId="666463556" sldId="483"/>
            <ac:picMk id="15" creationId="{80BD7017-5CD0-4F1D-8714-AA5456366785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2:01.340" v="745"/>
          <ac:picMkLst>
            <pc:docMk/>
            <pc:sldMk cId="666463556" sldId="483"/>
            <ac:picMk id="18" creationId="{4105F5DD-91E9-4E51-9638-C6014D008A3B}"/>
          </ac:picMkLst>
        </pc:picChg>
      </pc:sldChg>
      <pc:sldChg chg="delSp modSp add">
        <pc:chgData name="Till, Kevin" userId="S::k.till@leedsbeckett.ac.uk::8d0a7ebb-992d-4426-8929-84852c987da1" providerId="AD" clId="Web-{1672DB24-A22C-9247-7527-622DB2DA0301}" dt="2019-04-04T13:57:03.514" v="785" actId="1076"/>
        <pc:sldMkLst>
          <pc:docMk/>
          <pc:sldMk cId="2973898392" sldId="484"/>
        </pc:sldMkLst>
        <pc:spChg chg="mod">
          <ac:chgData name="Till, Kevin" userId="S::k.till@leedsbeckett.ac.uk::8d0a7ebb-992d-4426-8929-84852c987da1" providerId="AD" clId="Web-{1672DB24-A22C-9247-7527-622DB2DA0301}" dt="2019-04-04T13:57:03.514" v="785" actId="1076"/>
          <ac:spMkLst>
            <pc:docMk/>
            <pc:sldMk cId="2973898392" sldId="484"/>
            <ac:spMk id="15" creationId="{903ED011-6DBD-4255-8776-F0875282C8B0}"/>
          </ac:spMkLst>
        </pc:spChg>
        <pc:graphicFrameChg chg="mod modGraphic">
          <ac:chgData name="Till, Kevin" userId="S::k.till@leedsbeckett.ac.uk::8d0a7ebb-992d-4426-8929-84852c987da1" providerId="AD" clId="Web-{1672DB24-A22C-9247-7527-622DB2DA0301}" dt="2019-04-04T13:56:45.342" v="783"/>
          <ac:graphicFrameMkLst>
            <pc:docMk/>
            <pc:sldMk cId="2973898392" sldId="484"/>
            <ac:graphicFrameMk id="9" creationId="{9344D981-B2BC-424F-AB86-B3B1AD61B217}"/>
          </ac:graphicFrameMkLst>
        </pc:graphicFrameChg>
        <pc:picChg chg="del">
          <ac:chgData name="Till, Kevin" userId="S::k.till@leedsbeckett.ac.uk::8d0a7ebb-992d-4426-8929-84852c987da1" providerId="AD" clId="Web-{1672DB24-A22C-9247-7527-622DB2DA0301}" dt="2019-04-04T13:56:37.076" v="781"/>
          <ac:picMkLst>
            <pc:docMk/>
            <pc:sldMk cId="2973898392" sldId="484"/>
            <ac:picMk id="2" creationId="{8F3394EA-26D6-464E-82FA-6477E402C0C8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6:37.076" v="780"/>
          <ac:picMkLst>
            <pc:docMk/>
            <pc:sldMk cId="2973898392" sldId="484"/>
            <ac:picMk id="3" creationId="{B024C2DF-3D2F-4D0D-AD99-711EEEE3FC32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6:37.076" v="779"/>
          <ac:picMkLst>
            <pc:docMk/>
            <pc:sldMk cId="2973898392" sldId="484"/>
            <ac:picMk id="4" creationId="{36A8C10A-9850-409F-BEDF-65C6DCE6F10F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6:37.076" v="778"/>
          <ac:picMkLst>
            <pc:docMk/>
            <pc:sldMk cId="2973898392" sldId="484"/>
            <ac:picMk id="6" creationId="{7961FA3E-CD59-4615-B181-D2F62C2F7F7F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6:37.076" v="777"/>
          <ac:picMkLst>
            <pc:docMk/>
            <pc:sldMk cId="2973898392" sldId="484"/>
            <ac:picMk id="8" creationId="{F90F8118-DE73-48D3-980B-4437B408796F}"/>
          </ac:picMkLst>
        </pc:picChg>
        <pc:cxnChg chg="mod">
          <ac:chgData name="Till, Kevin" userId="S::k.till@leedsbeckett.ac.uk::8d0a7ebb-992d-4426-8929-84852c987da1" providerId="AD" clId="Web-{1672DB24-A22C-9247-7527-622DB2DA0301}" dt="2019-04-04T13:56:58.435" v="784" actId="1076"/>
          <ac:cxnSpMkLst>
            <pc:docMk/>
            <pc:sldMk cId="2973898392" sldId="484"/>
            <ac:cxnSpMk id="7" creationId="{00000000-0000-0000-0000-000000000000}"/>
          </ac:cxnSpMkLst>
        </pc:cxnChg>
      </pc:sldChg>
      <pc:sldChg chg="delSp modSp add ord">
        <pc:chgData name="Till, Kevin" userId="S::k.till@leedsbeckett.ac.uk::8d0a7ebb-992d-4426-8929-84852c987da1" providerId="AD" clId="Web-{1672DB24-A22C-9247-7527-622DB2DA0301}" dt="2019-04-04T13:58:15.733" v="801" actId="14100"/>
        <pc:sldMkLst>
          <pc:docMk/>
          <pc:sldMk cId="522561310" sldId="485"/>
        </pc:sldMkLst>
        <pc:spChg chg="mod">
          <ac:chgData name="Till, Kevin" userId="S::k.till@leedsbeckett.ac.uk::8d0a7ebb-992d-4426-8929-84852c987da1" providerId="AD" clId="Web-{1672DB24-A22C-9247-7527-622DB2DA0301}" dt="2019-04-04T13:58:12.733" v="800" actId="1076"/>
          <ac:spMkLst>
            <pc:docMk/>
            <pc:sldMk cId="522561310" sldId="485"/>
            <ac:spMk id="11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58:15.733" v="801" actId="14100"/>
          <ac:spMkLst>
            <pc:docMk/>
            <pc:sldMk cId="522561310" sldId="485"/>
            <ac:spMk id="16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58:03.561" v="797" actId="14100"/>
          <ac:spMkLst>
            <pc:docMk/>
            <pc:sldMk cId="522561310" sldId="485"/>
            <ac:spMk id="17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58:08.170" v="799" actId="14100"/>
          <ac:spMkLst>
            <pc:docMk/>
            <pc:sldMk cId="522561310" sldId="485"/>
            <ac:spMk id="18" creationId="{00000000-0000-0000-0000-000000000000}"/>
          </ac:spMkLst>
        </pc:spChg>
        <pc:spChg chg="mod">
          <ac:chgData name="Till, Kevin" userId="S::k.till@leedsbeckett.ac.uk::8d0a7ebb-992d-4426-8929-84852c987da1" providerId="AD" clId="Web-{1672DB24-A22C-9247-7527-622DB2DA0301}" dt="2019-04-04T13:58:00.373" v="796" actId="1076"/>
          <ac:spMkLst>
            <pc:docMk/>
            <pc:sldMk cId="522561310" sldId="485"/>
            <ac:spMk id="19" creationId="{00000000-0000-0000-0000-000000000000}"/>
          </ac:spMkLst>
        </pc:spChg>
        <pc:picChg chg="del">
          <ac:chgData name="Till, Kevin" userId="S::k.till@leedsbeckett.ac.uk::8d0a7ebb-992d-4426-8929-84852c987da1" providerId="AD" clId="Web-{1672DB24-A22C-9247-7527-622DB2DA0301}" dt="2019-04-04T13:57:38.904" v="792"/>
          <ac:picMkLst>
            <pc:docMk/>
            <pc:sldMk cId="522561310" sldId="485"/>
            <ac:picMk id="4" creationId="{42D49ADC-EC94-4FA9-94F7-E00E7DC7BA55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7:38.904" v="791"/>
          <ac:picMkLst>
            <pc:docMk/>
            <pc:sldMk cId="522561310" sldId="485"/>
            <ac:picMk id="5" creationId="{251FF578-EFC3-4D5E-B0EB-205C0825EEA5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7:38.904" v="790"/>
          <ac:picMkLst>
            <pc:docMk/>
            <pc:sldMk cId="522561310" sldId="485"/>
            <ac:picMk id="6" creationId="{6961FF72-6165-42C6-ADC0-EDE2E0F4CCD6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7:38.889" v="789"/>
          <ac:picMkLst>
            <pc:docMk/>
            <pc:sldMk cId="522561310" sldId="485"/>
            <ac:picMk id="7" creationId="{68FFF2F6-198F-4767-B8F4-C984FB739D1B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7:38.889" v="788"/>
          <ac:picMkLst>
            <pc:docMk/>
            <pc:sldMk cId="522561310" sldId="485"/>
            <ac:picMk id="8" creationId="{14710D86-63C0-4E12-8444-690F95847A62}"/>
          </ac:picMkLst>
        </pc:picChg>
        <pc:picChg chg="mod">
          <ac:chgData name="Till, Kevin" userId="S::k.till@leedsbeckett.ac.uk::8d0a7ebb-992d-4426-8929-84852c987da1" providerId="AD" clId="Web-{1672DB24-A22C-9247-7527-622DB2DA0301}" dt="2019-04-04T13:57:45.061" v="793" actId="14100"/>
          <ac:picMkLst>
            <pc:docMk/>
            <pc:sldMk cId="522561310" sldId="485"/>
            <ac:picMk id="9" creationId="{00000000-0000-0000-0000-000000000000}"/>
          </ac:picMkLst>
        </pc:picChg>
        <pc:picChg chg="mod">
          <ac:chgData name="Till, Kevin" userId="S::k.till@leedsbeckett.ac.uk::8d0a7ebb-992d-4426-8929-84852c987da1" providerId="AD" clId="Web-{1672DB24-A22C-9247-7527-622DB2DA0301}" dt="2019-04-04T13:57:55.795" v="795" actId="14100"/>
          <ac:picMkLst>
            <pc:docMk/>
            <pc:sldMk cId="522561310" sldId="485"/>
            <ac:picMk id="10" creationId="{00000000-0000-0000-0000-000000000000}"/>
          </ac:picMkLst>
        </pc:picChg>
      </pc:sldChg>
      <pc:sldChg chg="delSp modSp add">
        <pc:chgData name="Till, Kevin" userId="S::k.till@leedsbeckett.ac.uk::8d0a7ebb-992d-4426-8929-84852c987da1" providerId="AD" clId="Web-{1672DB24-A22C-9247-7527-622DB2DA0301}" dt="2019-04-04T14:13:38.722" v="1341" actId="20577"/>
        <pc:sldMkLst>
          <pc:docMk/>
          <pc:sldMk cId="1542827681" sldId="486"/>
        </pc:sldMkLst>
        <pc:spChg chg="del">
          <ac:chgData name="Till, Kevin" userId="S::k.till@leedsbeckett.ac.uk::8d0a7ebb-992d-4426-8929-84852c987da1" providerId="AD" clId="Web-{1672DB24-A22C-9247-7527-622DB2DA0301}" dt="2019-04-04T14:08:44.158" v="810"/>
          <ac:spMkLst>
            <pc:docMk/>
            <pc:sldMk cId="1542827681" sldId="486"/>
            <ac:spMk id="15" creationId="{B1032252-0FD3-424A-ACAB-A12D2595E33D}"/>
          </ac:spMkLst>
        </pc:spChg>
        <pc:spChg chg="mod">
          <ac:chgData name="Till, Kevin" userId="S::k.till@leedsbeckett.ac.uk::8d0a7ebb-992d-4426-8929-84852c987da1" providerId="AD" clId="Web-{1672DB24-A22C-9247-7527-622DB2DA0301}" dt="2019-04-04T14:13:38.722" v="1341" actId="20577"/>
          <ac:spMkLst>
            <pc:docMk/>
            <pc:sldMk cId="1542827681" sldId="486"/>
            <ac:spMk id="19" creationId="{00000000-0000-0000-0000-000000000000}"/>
          </ac:spMkLst>
        </pc:spChg>
        <pc:spChg chg="del">
          <ac:chgData name="Till, Kevin" userId="S::k.till@leedsbeckett.ac.uk::8d0a7ebb-992d-4426-8929-84852c987da1" providerId="AD" clId="Web-{1672DB24-A22C-9247-7527-622DB2DA0301}" dt="2019-04-04T14:08:39.673" v="808"/>
          <ac:spMkLst>
            <pc:docMk/>
            <pc:sldMk cId="1542827681" sldId="486"/>
            <ac:spMk id="20" creationId="{6058EC23-37C3-4341-AB61-BEC506D108AA}"/>
          </ac:spMkLst>
        </pc:spChg>
        <pc:picChg chg="del">
          <ac:chgData name="Till, Kevin" userId="S::k.till@leedsbeckett.ac.uk::8d0a7ebb-992d-4426-8929-84852c987da1" providerId="AD" clId="Web-{1672DB24-A22C-9247-7527-622DB2DA0301}" dt="2019-04-04T13:58:53.155" v="807"/>
          <ac:picMkLst>
            <pc:docMk/>
            <pc:sldMk cId="1542827681" sldId="486"/>
            <ac:picMk id="2" creationId="{D0F8624E-16E1-42AA-BFE1-E6FC0DEDD8FC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8:53.155" v="806"/>
          <ac:picMkLst>
            <pc:docMk/>
            <pc:sldMk cId="1542827681" sldId="486"/>
            <ac:picMk id="3" creationId="{0B2E0C95-1A86-4EEE-A0C4-D7AF63E6404B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8:53.155" v="805"/>
          <ac:picMkLst>
            <pc:docMk/>
            <pc:sldMk cId="1542827681" sldId="486"/>
            <ac:picMk id="5" creationId="{0242CE00-CCEC-4EDE-BC35-4EC40DAFD61B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8:53.155" v="804"/>
          <ac:picMkLst>
            <pc:docMk/>
            <pc:sldMk cId="1542827681" sldId="486"/>
            <ac:picMk id="7" creationId="{6880EEA8-04C7-4E4D-92AC-921CE31FF04E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3:58:53.155" v="803"/>
          <ac:picMkLst>
            <pc:docMk/>
            <pc:sldMk cId="1542827681" sldId="486"/>
            <ac:picMk id="9" creationId="{D34323CD-D14E-4140-8236-93DAF3709CAF}"/>
          </ac:picMkLst>
        </pc:picChg>
        <pc:picChg chg="del">
          <ac:chgData name="Till, Kevin" userId="S::k.till@leedsbeckett.ac.uk::8d0a7ebb-992d-4426-8929-84852c987da1" providerId="AD" clId="Web-{1672DB24-A22C-9247-7527-622DB2DA0301}" dt="2019-04-04T14:08:41.486" v="809"/>
          <ac:picMkLst>
            <pc:docMk/>
            <pc:sldMk cId="1542827681" sldId="486"/>
            <ac:picMk id="13" creationId="{72D54D45-9EA4-4CB5-9958-1AFF2FAFF23D}"/>
          </ac:picMkLst>
        </pc:picChg>
      </pc:sldChg>
      <pc:sldChg chg="add ord replId">
        <pc:chgData name="Till, Kevin" userId="S::k.till@leedsbeckett.ac.uk::8d0a7ebb-992d-4426-8929-84852c987da1" providerId="AD" clId="Web-{1672DB24-A22C-9247-7527-622DB2DA0301}" dt="2019-04-04T14:13:57.316" v="1345"/>
        <pc:sldMkLst>
          <pc:docMk/>
          <pc:sldMk cId="1719205221" sldId="487"/>
        </pc:sldMkLst>
      </pc:sldChg>
    </pc:docChg>
  </pc:docChgLst>
  <pc:docChgLst>
    <pc:chgData name="Till, Kevin" userId="S::k.till@leedsbeckett.ac.uk::8d0a7ebb-992d-4426-8929-84852c987da1" providerId="AD" clId="Web-{936FC7A7-F5FD-BFBC-0007-C831315B060D}"/>
    <pc:docChg chg="addSld modSld modSection">
      <pc:chgData name="Till, Kevin" userId="S::k.till@leedsbeckett.ac.uk::8d0a7ebb-992d-4426-8929-84852c987da1" providerId="AD" clId="Web-{936FC7A7-F5FD-BFBC-0007-C831315B060D}" dt="2019-04-02T11:14:03.376" v="80" actId="20577"/>
      <pc:docMkLst>
        <pc:docMk/>
      </pc:docMkLst>
    </pc:docChg>
  </pc:docChgLst>
  <pc:docChgLst>
    <pc:chgData name="Till, Kevin" userId="8d0a7ebb-992d-4426-8929-84852c987da1" providerId="ADAL" clId="{0752FB16-800A-47DD-B353-C8DE63CA4C55}"/>
    <pc:docChg chg="undo custSel addSld delSld modSld sldOrd modSection">
      <pc:chgData name="Till, Kevin" userId="8d0a7ebb-992d-4426-8929-84852c987da1" providerId="ADAL" clId="{0752FB16-800A-47DD-B353-C8DE63CA4C55}" dt="2019-04-04T20:32:49.378" v="920" actId="207"/>
      <pc:docMkLst>
        <pc:docMk/>
      </pc:docMkLst>
      <pc:sldChg chg="modSp">
        <pc:chgData name="Till, Kevin" userId="8d0a7ebb-992d-4426-8929-84852c987da1" providerId="ADAL" clId="{0752FB16-800A-47DD-B353-C8DE63CA4C55}" dt="2019-04-04T14:28:34.262" v="1" actId="403"/>
        <pc:sldMkLst>
          <pc:docMk/>
          <pc:sldMk cId="452138251" sldId="263"/>
        </pc:sldMkLst>
        <pc:spChg chg="mod">
          <ac:chgData name="Till, Kevin" userId="8d0a7ebb-992d-4426-8929-84852c987da1" providerId="ADAL" clId="{0752FB16-800A-47DD-B353-C8DE63CA4C55}" dt="2019-04-04T14:28:34.262" v="1" actId="403"/>
          <ac:spMkLst>
            <pc:docMk/>
            <pc:sldMk cId="452138251" sldId="263"/>
            <ac:spMk id="12" creationId="{4B1AB707-AB0C-4FC8-A2C0-3A8F3D8DF3E1}"/>
          </ac:spMkLst>
        </pc:spChg>
      </pc:sldChg>
      <pc:sldChg chg="addSp delSp modSp">
        <pc:chgData name="Till, Kevin" userId="8d0a7ebb-992d-4426-8929-84852c987da1" providerId="ADAL" clId="{0752FB16-800A-47DD-B353-C8DE63CA4C55}" dt="2019-04-04T19:49:41.569" v="371" actId="14100"/>
        <pc:sldMkLst>
          <pc:docMk/>
          <pc:sldMk cId="810807140" sldId="380"/>
        </pc:sldMkLst>
        <pc:spChg chg="add mod">
          <ac:chgData name="Till, Kevin" userId="8d0a7ebb-992d-4426-8929-84852c987da1" providerId="ADAL" clId="{0752FB16-800A-47DD-B353-C8DE63CA4C55}" dt="2019-04-04T15:02:26.512" v="280" actId="1076"/>
          <ac:spMkLst>
            <pc:docMk/>
            <pc:sldMk cId="810807140" sldId="380"/>
            <ac:spMk id="22" creationId="{EE075A39-7D17-43B6-B563-AE50679D1177}"/>
          </ac:spMkLst>
        </pc:spChg>
        <pc:spChg chg="del">
          <ac:chgData name="Till, Kevin" userId="8d0a7ebb-992d-4426-8929-84852c987da1" providerId="ADAL" clId="{0752FB16-800A-47DD-B353-C8DE63CA4C55}" dt="2019-04-04T15:02:19.734" v="278" actId="478"/>
          <ac:spMkLst>
            <pc:docMk/>
            <pc:sldMk cId="810807140" sldId="380"/>
            <ac:spMk id="34" creationId="{79BE870C-46EA-42B6-98DE-40A6C233704F}"/>
          </ac:spMkLst>
        </pc:spChg>
        <pc:picChg chg="add del">
          <ac:chgData name="Till, Kevin" userId="8d0a7ebb-992d-4426-8929-84852c987da1" providerId="ADAL" clId="{0752FB16-800A-47DD-B353-C8DE63CA4C55}" dt="2019-04-04T19:49:30.461" v="367"/>
          <ac:picMkLst>
            <pc:docMk/>
            <pc:sldMk cId="810807140" sldId="380"/>
            <ac:picMk id="23" creationId="{9B18BF40-7BD8-4AEA-BDC1-C17388A20895}"/>
          </ac:picMkLst>
        </pc:picChg>
        <pc:picChg chg="add del">
          <ac:chgData name="Till, Kevin" userId="8d0a7ebb-992d-4426-8929-84852c987da1" providerId="ADAL" clId="{0752FB16-800A-47DD-B353-C8DE63CA4C55}" dt="2019-04-04T19:49:29.821" v="366"/>
          <ac:picMkLst>
            <pc:docMk/>
            <pc:sldMk cId="810807140" sldId="380"/>
            <ac:picMk id="32" creationId="{6D700602-8EB5-4A25-B280-5E33878FC262}"/>
          </ac:picMkLst>
        </pc:picChg>
        <pc:picChg chg="add del mod">
          <ac:chgData name="Till, Kevin" userId="8d0a7ebb-992d-4426-8929-84852c987da1" providerId="ADAL" clId="{0752FB16-800A-47DD-B353-C8DE63CA4C55}" dt="2019-04-04T19:49:36.983" v="370" actId="14100"/>
          <ac:picMkLst>
            <pc:docMk/>
            <pc:sldMk cId="810807140" sldId="380"/>
            <ac:picMk id="36" creationId="{53C97E44-881A-4558-87B9-0C9D2CF28555}"/>
          </ac:picMkLst>
        </pc:picChg>
        <pc:picChg chg="add del mod">
          <ac:chgData name="Till, Kevin" userId="8d0a7ebb-992d-4426-8929-84852c987da1" providerId="ADAL" clId="{0752FB16-800A-47DD-B353-C8DE63CA4C55}" dt="2019-04-04T19:49:41.569" v="371" actId="14100"/>
          <ac:picMkLst>
            <pc:docMk/>
            <pc:sldMk cId="810807140" sldId="380"/>
            <ac:picMk id="37" creationId="{53C97E44-881A-4558-87B9-0C9D2CF28555}"/>
          </ac:picMkLst>
        </pc:picChg>
      </pc:sldChg>
      <pc:sldChg chg="addSp delSp modSp modTransition setBg modAnim">
        <pc:chgData name="Till, Kevin" userId="8d0a7ebb-992d-4426-8929-84852c987da1" providerId="ADAL" clId="{0752FB16-800A-47DD-B353-C8DE63CA4C55}" dt="2019-04-04T19:38:49.073" v="313" actId="1076"/>
        <pc:sldMkLst>
          <pc:docMk/>
          <pc:sldMk cId="2687857112" sldId="387"/>
        </pc:sldMkLst>
        <pc:spChg chg="add">
          <ac:chgData name="Till, Kevin" userId="8d0a7ebb-992d-4426-8929-84852c987da1" providerId="ADAL" clId="{0752FB16-800A-47DD-B353-C8DE63CA4C55}" dt="2019-04-04T14:58:21.569" v="250"/>
          <ac:spMkLst>
            <pc:docMk/>
            <pc:sldMk cId="2687857112" sldId="387"/>
            <ac:spMk id="9" creationId="{DA4006CD-3BDC-480C-903A-741B600B389B}"/>
          </ac:spMkLst>
        </pc:spChg>
        <pc:spChg chg="del">
          <ac:chgData name="Till, Kevin" userId="8d0a7ebb-992d-4426-8929-84852c987da1" providerId="ADAL" clId="{0752FB16-800A-47DD-B353-C8DE63CA4C55}" dt="2019-04-04T14:58:20.869" v="249" actId="478"/>
          <ac:spMkLst>
            <pc:docMk/>
            <pc:sldMk cId="2687857112" sldId="387"/>
            <ac:spMk id="20" creationId="{79BE870C-46EA-42B6-98DE-40A6C233704F}"/>
          </ac:spMkLst>
        </pc:spChg>
        <pc:picChg chg="mod">
          <ac:chgData name="Till, Kevin" userId="8d0a7ebb-992d-4426-8929-84852c987da1" providerId="ADAL" clId="{0752FB16-800A-47DD-B353-C8DE63CA4C55}" dt="2019-04-04T19:38:49.073" v="313" actId="1076"/>
          <ac:picMkLst>
            <pc:docMk/>
            <pc:sldMk cId="2687857112" sldId="387"/>
            <ac:picMk id="7" creationId="{00000000-0000-0000-0000-000000000000}"/>
          </ac:picMkLst>
        </pc:picChg>
        <pc:picChg chg="add">
          <ac:chgData name="Till, Kevin" userId="8d0a7ebb-992d-4426-8929-84852c987da1" providerId="ADAL" clId="{0752FB16-800A-47DD-B353-C8DE63CA4C55}" dt="2019-04-04T14:56:33.144" v="233"/>
          <ac:picMkLst>
            <pc:docMk/>
            <pc:sldMk cId="2687857112" sldId="387"/>
            <ac:picMk id="8" creationId="{1AEFBB74-4D1D-46E3-AB22-C97027738AA9}"/>
          </ac:picMkLst>
        </pc:picChg>
        <pc:picChg chg="add">
          <ac:chgData name="Till, Kevin" userId="8d0a7ebb-992d-4426-8929-84852c987da1" providerId="ADAL" clId="{0752FB16-800A-47DD-B353-C8DE63CA4C55}" dt="2019-04-04T14:58:21.569" v="250"/>
          <ac:picMkLst>
            <pc:docMk/>
            <pc:sldMk cId="2687857112" sldId="387"/>
            <ac:picMk id="10" creationId="{F6B27D0E-8F75-4470-9D62-5F5C7CD18326}"/>
          </ac:picMkLst>
        </pc:picChg>
        <pc:picChg chg="del">
          <ac:chgData name="Till, Kevin" userId="8d0a7ebb-992d-4426-8929-84852c987da1" providerId="ADAL" clId="{0752FB16-800A-47DD-B353-C8DE63CA4C55}" dt="2019-04-04T14:58:20.869" v="249" actId="478"/>
          <ac:picMkLst>
            <pc:docMk/>
            <pc:sldMk cId="2687857112" sldId="387"/>
            <ac:picMk id="21" creationId="{DC4CD77B-8431-4998-8E76-1F1009B21D49}"/>
          </ac:picMkLst>
        </pc:picChg>
        <pc:picChg chg="add del mod">
          <ac:chgData name="Till, Kevin" userId="8d0a7ebb-992d-4426-8929-84852c987da1" providerId="ADAL" clId="{0752FB16-800A-47DD-B353-C8DE63CA4C55}" dt="2019-04-04T14:42:03.653" v="79" actId="478"/>
          <ac:picMkLst>
            <pc:docMk/>
            <pc:sldMk cId="2687857112" sldId="387"/>
            <ac:picMk id="1027" creationId="{8765B5DC-12DC-408C-AF27-F8F9A9FCF63B}"/>
          </ac:picMkLst>
        </pc:picChg>
        <pc:picChg chg="add del mod">
          <ac:chgData name="Till, Kevin" userId="8d0a7ebb-992d-4426-8929-84852c987da1" providerId="ADAL" clId="{0752FB16-800A-47DD-B353-C8DE63CA4C55}" dt="2019-04-04T14:42:05.347" v="80" actId="478"/>
          <ac:picMkLst>
            <pc:docMk/>
            <pc:sldMk cId="2687857112" sldId="387"/>
            <ac:picMk id="1029" creationId="{C120DF47-9A63-45B8-8A63-6318E38B5877}"/>
          </ac:picMkLst>
        </pc:picChg>
      </pc:sldChg>
      <pc:sldChg chg="modSp">
        <pc:chgData name="Till, Kevin" userId="8d0a7ebb-992d-4426-8929-84852c987da1" providerId="ADAL" clId="{0752FB16-800A-47DD-B353-C8DE63CA4C55}" dt="2019-04-04T19:54:15.455" v="390" actId="20577"/>
        <pc:sldMkLst>
          <pc:docMk/>
          <pc:sldMk cId="1693796561" sldId="395"/>
        </pc:sldMkLst>
        <pc:spChg chg="mod">
          <ac:chgData name="Till, Kevin" userId="8d0a7ebb-992d-4426-8929-84852c987da1" providerId="ADAL" clId="{0752FB16-800A-47DD-B353-C8DE63CA4C55}" dt="2019-04-04T19:54:15.455" v="390" actId="20577"/>
          <ac:spMkLst>
            <pc:docMk/>
            <pc:sldMk cId="1693796561" sldId="395"/>
            <ac:spMk id="5" creationId="{00000000-0000-0000-0000-000000000000}"/>
          </ac:spMkLst>
        </pc:spChg>
      </pc:sldChg>
      <pc:sldChg chg="addSp delSp modSp">
        <pc:chgData name="Till, Kevin" userId="8d0a7ebb-992d-4426-8929-84852c987da1" providerId="ADAL" clId="{0752FB16-800A-47DD-B353-C8DE63CA4C55}" dt="2019-04-04T19:58:20.994" v="419" actId="14100"/>
        <pc:sldMkLst>
          <pc:docMk/>
          <pc:sldMk cId="323184439" sldId="399"/>
        </pc:sldMkLst>
        <pc:spChg chg="add mod">
          <ac:chgData name="Till, Kevin" userId="8d0a7ebb-992d-4426-8929-84852c987da1" providerId="ADAL" clId="{0752FB16-800A-47DD-B353-C8DE63CA4C55}" dt="2019-04-04T19:58:12.203" v="417" actId="1076"/>
          <ac:spMkLst>
            <pc:docMk/>
            <pc:sldMk cId="323184439" sldId="399"/>
            <ac:spMk id="13" creationId="{61A1184B-06AE-448F-BF75-B478E4C818E7}"/>
          </ac:spMkLst>
        </pc:spChg>
        <pc:spChg chg="del">
          <ac:chgData name="Till, Kevin" userId="8d0a7ebb-992d-4426-8929-84852c987da1" providerId="ADAL" clId="{0752FB16-800A-47DD-B353-C8DE63CA4C55}" dt="2019-04-04T19:58:06.142" v="415" actId="478"/>
          <ac:spMkLst>
            <pc:docMk/>
            <pc:sldMk cId="323184439" sldId="399"/>
            <ac:spMk id="23" creationId="{79BE870C-46EA-42B6-98DE-40A6C233704F}"/>
          </ac:spMkLst>
        </pc:spChg>
        <pc:picChg chg="mod">
          <ac:chgData name="Till, Kevin" userId="8d0a7ebb-992d-4426-8929-84852c987da1" providerId="ADAL" clId="{0752FB16-800A-47DD-B353-C8DE63CA4C55}" dt="2019-04-04T19:58:20.994" v="419" actId="14100"/>
          <ac:picMkLst>
            <pc:docMk/>
            <pc:sldMk cId="323184439" sldId="399"/>
            <ac:picMk id="24" creationId="{DC4CD77B-8431-4998-8E76-1F1009B21D49}"/>
          </ac:picMkLst>
        </pc:picChg>
      </pc:sldChg>
      <pc:sldChg chg="addSp modSp">
        <pc:chgData name="Till, Kevin" userId="8d0a7ebb-992d-4426-8929-84852c987da1" providerId="ADAL" clId="{0752FB16-800A-47DD-B353-C8DE63CA4C55}" dt="2019-04-04T19:59:19.559" v="422" actId="1076"/>
        <pc:sldMkLst>
          <pc:docMk/>
          <pc:sldMk cId="1550724081" sldId="407"/>
        </pc:sldMkLst>
        <pc:picChg chg="add">
          <ac:chgData name="Till, Kevin" userId="8d0a7ebb-992d-4426-8929-84852c987da1" providerId="ADAL" clId="{0752FB16-800A-47DD-B353-C8DE63CA4C55}" dt="2019-04-04T19:59:10.259" v="420"/>
          <ac:picMkLst>
            <pc:docMk/>
            <pc:sldMk cId="1550724081" sldId="407"/>
            <ac:picMk id="19" creationId="{0015DF86-DC6D-466A-8E30-2DB80EF14868}"/>
          </ac:picMkLst>
        </pc:picChg>
        <pc:picChg chg="add mod">
          <ac:chgData name="Till, Kevin" userId="8d0a7ebb-992d-4426-8929-84852c987da1" providerId="ADAL" clId="{0752FB16-800A-47DD-B353-C8DE63CA4C55}" dt="2019-04-04T19:59:19.559" v="422" actId="1076"/>
          <ac:picMkLst>
            <pc:docMk/>
            <pc:sldMk cId="1550724081" sldId="407"/>
            <ac:picMk id="20" creationId="{E138B13C-F793-4FF3-964B-265F4C5BE0D1}"/>
          </ac:picMkLst>
        </pc:picChg>
      </pc:sldChg>
      <pc:sldChg chg="addSp delSp modSp modAnim">
        <pc:chgData name="Till, Kevin" userId="8d0a7ebb-992d-4426-8929-84852c987da1" providerId="ADAL" clId="{0752FB16-800A-47DD-B353-C8DE63CA4C55}" dt="2019-04-04T15:05:24.326" v="290"/>
        <pc:sldMkLst>
          <pc:docMk/>
          <pc:sldMk cId="3488133175" sldId="409"/>
        </pc:sldMkLst>
        <pc:graphicFrameChg chg="del">
          <ac:chgData name="Till, Kevin" userId="8d0a7ebb-992d-4426-8929-84852c987da1" providerId="ADAL" clId="{0752FB16-800A-47DD-B353-C8DE63CA4C55}" dt="2019-04-04T15:04:43.866" v="283" actId="478"/>
          <ac:graphicFrameMkLst>
            <pc:docMk/>
            <pc:sldMk cId="3488133175" sldId="409"/>
            <ac:graphicFrameMk id="4" creationId="{8779FE6A-325B-496C-9876-ECE33085DA33}"/>
          </ac:graphicFrameMkLst>
        </pc:graphicFrameChg>
        <pc:graphicFrameChg chg="add mod">
          <ac:chgData name="Till, Kevin" userId="8d0a7ebb-992d-4426-8929-84852c987da1" providerId="ADAL" clId="{0752FB16-800A-47DD-B353-C8DE63CA4C55}" dt="2019-04-04T15:05:08.962" v="289" actId="1076"/>
          <ac:graphicFrameMkLst>
            <pc:docMk/>
            <pc:sldMk cId="3488133175" sldId="409"/>
            <ac:graphicFrameMk id="45" creationId="{DAB19179-19F9-4359-9370-98CFFA2A27AD}"/>
          </ac:graphicFrameMkLst>
        </pc:graphicFrameChg>
      </pc:sldChg>
      <pc:sldChg chg="addSp delSp">
        <pc:chgData name="Till, Kevin" userId="8d0a7ebb-992d-4426-8929-84852c987da1" providerId="ADAL" clId="{0752FB16-800A-47DD-B353-C8DE63CA4C55}" dt="2019-04-04T19:41:26.752" v="320"/>
        <pc:sldMkLst>
          <pc:docMk/>
          <pc:sldMk cId="196954237" sldId="438"/>
        </pc:sldMkLst>
        <pc:spChg chg="add">
          <ac:chgData name="Till, Kevin" userId="8d0a7ebb-992d-4426-8929-84852c987da1" providerId="ADAL" clId="{0752FB16-800A-47DD-B353-C8DE63CA4C55}" dt="2019-04-04T14:57:52.044" v="245"/>
          <ac:spMkLst>
            <pc:docMk/>
            <pc:sldMk cId="196954237" sldId="438"/>
            <ac:spMk id="9" creationId="{FB8BD034-7585-4E43-A9AC-E973D4E501A4}"/>
          </ac:spMkLst>
        </pc:spChg>
        <pc:spChg chg="del">
          <ac:chgData name="Till, Kevin" userId="8d0a7ebb-992d-4426-8929-84852c987da1" providerId="ADAL" clId="{0752FB16-800A-47DD-B353-C8DE63CA4C55}" dt="2019-04-04T14:57:51.205" v="244" actId="478"/>
          <ac:spMkLst>
            <pc:docMk/>
            <pc:sldMk cId="196954237" sldId="438"/>
            <ac:spMk id="11" creationId="{79BE870C-46EA-42B6-98DE-40A6C233704F}"/>
          </ac:spMkLst>
        </pc:spChg>
        <pc:picChg chg="add">
          <ac:chgData name="Till, Kevin" userId="8d0a7ebb-992d-4426-8929-84852c987da1" providerId="ADAL" clId="{0752FB16-800A-47DD-B353-C8DE63CA4C55}" dt="2019-04-04T14:57:52.044" v="245"/>
          <ac:picMkLst>
            <pc:docMk/>
            <pc:sldMk cId="196954237" sldId="438"/>
            <ac:picMk id="10" creationId="{46029BC8-B820-4778-94E3-FEC03C90792E}"/>
          </ac:picMkLst>
        </pc:picChg>
        <pc:picChg chg="del">
          <ac:chgData name="Till, Kevin" userId="8d0a7ebb-992d-4426-8929-84852c987da1" providerId="ADAL" clId="{0752FB16-800A-47DD-B353-C8DE63CA4C55}" dt="2019-04-04T14:57:51.205" v="244" actId="478"/>
          <ac:picMkLst>
            <pc:docMk/>
            <pc:sldMk cId="196954237" sldId="438"/>
            <ac:picMk id="12" creationId="{DC4CD77B-8431-4998-8E76-1F1009B21D49}"/>
          </ac:picMkLst>
        </pc:picChg>
        <pc:picChg chg="add">
          <ac:chgData name="Till, Kevin" userId="8d0a7ebb-992d-4426-8929-84852c987da1" providerId="ADAL" clId="{0752FB16-800A-47DD-B353-C8DE63CA4C55}" dt="2019-04-04T19:41:26.752" v="320"/>
          <ac:picMkLst>
            <pc:docMk/>
            <pc:sldMk cId="196954237" sldId="438"/>
            <ac:picMk id="13" creationId="{379BF106-09A1-42AB-9B8E-1035D6C40624}"/>
          </ac:picMkLst>
        </pc:picChg>
      </pc:sldChg>
      <pc:sldChg chg="modSp modAnim">
        <pc:chgData name="Till, Kevin" userId="8d0a7ebb-992d-4426-8929-84852c987da1" providerId="ADAL" clId="{0752FB16-800A-47DD-B353-C8DE63CA4C55}" dt="2019-04-04T19:39:46.774" v="319" actId="1035"/>
        <pc:sldMkLst>
          <pc:docMk/>
          <pc:sldMk cId="563337809" sldId="448"/>
        </pc:sldMkLst>
        <pc:spChg chg="mod">
          <ac:chgData name="Till, Kevin" userId="8d0a7ebb-992d-4426-8929-84852c987da1" providerId="ADAL" clId="{0752FB16-800A-47DD-B353-C8DE63CA4C55}" dt="2019-04-04T19:39:46.774" v="319" actId="1035"/>
          <ac:spMkLst>
            <pc:docMk/>
            <pc:sldMk cId="563337809" sldId="448"/>
            <ac:spMk id="3" creationId="{00000000-0000-0000-0000-000000000000}"/>
          </ac:spMkLst>
        </pc:spChg>
      </pc:sldChg>
      <pc:sldChg chg="modSp modTransition modAnim">
        <pc:chgData name="Till, Kevin" userId="8d0a7ebb-992d-4426-8929-84852c987da1" providerId="ADAL" clId="{0752FB16-800A-47DD-B353-C8DE63CA4C55}" dt="2019-04-04T19:43:04.015" v="332" actId="1440"/>
        <pc:sldMkLst>
          <pc:docMk/>
          <pc:sldMk cId="861400998" sldId="449"/>
        </pc:sldMkLst>
        <pc:picChg chg="mod">
          <ac:chgData name="Till, Kevin" userId="8d0a7ebb-992d-4426-8929-84852c987da1" providerId="ADAL" clId="{0752FB16-800A-47DD-B353-C8DE63CA4C55}" dt="2019-04-04T19:42:58.043" v="330" actId="1440"/>
          <ac:picMkLst>
            <pc:docMk/>
            <pc:sldMk cId="861400998" sldId="449"/>
            <ac:picMk id="3" creationId="{4B99EE02-C536-4AE7-ACC5-7DC6ABE1BCE1}"/>
          </ac:picMkLst>
        </pc:picChg>
        <pc:picChg chg="mod">
          <ac:chgData name="Till, Kevin" userId="8d0a7ebb-992d-4426-8929-84852c987da1" providerId="ADAL" clId="{0752FB16-800A-47DD-B353-C8DE63CA4C55}" dt="2019-04-04T19:43:04.015" v="332" actId="1440"/>
          <ac:picMkLst>
            <pc:docMk/>
            <pc:sldMk cId="861400998" sldId="449"/>
            <ac:picMk id="5" creationId="{00000000-0000-0000-0000-000000000000}"/>
          </ac:picMkLst>
        </pc:picChg>
      </pc:sldChg>
      <pc:sldChg chg="addSp delSp modSp addAnim delAnim modAnim">
        <pc:chgData name="Till, Kevin" userId="8d0a7ebb-992d-4426-8929-84852c987da1" providerId="ADAL" clId="{0752FB16-800A-47DD-B353-C8DE63CA4C55}" dt="2019-04-04T19:44:53.461" v="343"/>
        <pc:sldMkLst>
          <pc:docMk/>
          <pc:sldMk cId="3070180668" sldId="450"/>
        </pc:sldMkLst>
        <pc:spChg chg="add mod">
          <ac:chgData name="Till, Kevin" userId="8d0a7ebb-992d-4426-8929-84852c987da1" providerId="ADAL" clId="{0752FB16-800A-47DD-B353-C8DE63CA4C55}" dt="2019-04-04T14:57:39.325" v="243" actId="207"/>
          <ac:spMkLst>
            <pc:docMk/>
            <pc:sldMk cId="3070180668" sldId="450"/>
            <ac:spMk id="6" creationId="{CB61DDB2-0DEE-4D8F-BEA2-BAB63C25525B}"/>
          </ac:spMkLst>
        </pc:spChg>
        <pc:spChg chg="add del mod">
          <ac:chgData name="Till, Kevin" userId="8d0a7ebb-992d-4426-8929-84852c987da1" providerId="ADAL" clId="{0752FB16-800A-47DD-B353-C8DE63CA4C55}" dt="2019-04-04T19:43:46.275" v="339" actId="14100"/>
          <ac:spMkLst>
            <pc:docMk/>
            <pc:sldMk cId="3070180668" sldId="450"/>
            <ac:spMk id="15" creationId="{00000000-0000-0000-0000-000000000000}"/>
          </ac:spMkLst>
        </pc:spChg>
        <pc:spChg chg="del mod">
          <ac:chgData name="Till, Kevin" userId="8d0a7ebb-992d-4426-8929-84852c987da1" providerId="ADAL" clId="{0752FB16-800A-47DD-B353-C8DE63CA4C55}" dt="2019-04-04T14:57:24.077" v="240" actId="478"/>
          <ac:spMkLst>
            <pc:docMk/>
            <pc:sldMk cId="3070180668" sldId="450"/>
            <ac:spMk id="20" creationId="{79BE870C-46EA-42B6-98DE-40A6C233704F}"/>
          </ac:spMkLst>
        </pc:spChg>
        <pc:picChg chg="add mod">
          <ac:chgData name="Till, Kevin" userId="8d0a7ebb-992d-4426-8929-84852c987da1" providerId="ADAL" clId="{0752FB16-800A-47DD-B353-C8DE63CA4C55}" dt="2019-04-04T14:57:39.325" v="243" actId="207"/>
          <ac:picMkLst>
            <pc:docMk/>
            <pc:sldMk cId="3070180668" sldId="450"/>
            <ac:picMk id="8" creationId="{9B6952CF-ABB7-411A-B309-491FB132F373}"/>
          </ac:picMkLst>
        </pc:picChg>
        <pc:picChg chg="add">
          <ac:chgData name="Till, Kevin" userId="8d0a7ebb-992d-4426-8929-84852c987da1" providerId="ADAL" clId="{0752FB16-800A-47DD-B353-C8DE63CA4C55}" dt="2019-04-04T14:58:56.540" v="253"/>
          <ac:picMkLst>
            <pc:docMk/>
            <pc:sldMk cId="3070180668" sldId="450"/>
            <ac:picMk id="9" creationId="{5F4A1ABA-039F-4E02-838B-F3ABDA8D278A}"/>
          </ac:picMkLst>
        </pc:picChg>
        <pc:picChg chg="del mod">
          <ac:chgData name="Till, Kevin" userId="8d0a7ebb-992d-4426-8929-84852c987da1" providerId="ADAL" clId="{0752FB16-800A-47DD-B353-C8DE63CA4C55}" dt="2019-04-04T14:57:31.868" v="241" actId="478"/>
          <ac:picMkLst>
            <pc:docMk/>
            <pc:sldMk cId="3070180668" sldId="450"/>
            <ac:picMk id="21" creationId="{DC4CD77B-8431-4998-8E76-1F1009B21D49}"/>
          </ac:picMkLst>
        </pc:picChg>
      </pc:sldChg>
      <pc:sldChg chg="addSp delSp modSp modTransition">
        <pc:chgData name="Till, Kevin" userId="8d0a7ebb-992d-4426-8929-84852c987da1" providerId="ADAL" clId="{0752FB16-800A-47DD-B353-C8DE63CA4C55}" dt="2019-04-04T19:45:15.720" v="344"/>
        <pc:sldMkLst>
          <pc:docMk/>
          <pc:sldMk cId="396050144" sldId="451"/>
        </pc:sldMkLst>
        <pc:spChg chg="add mod">
          <ac:chgData name="Till, Kevin" userId="8d0a7ebb-992d-4426-8929-84852c987da1" providerId="ADAL" clId="{0752FB16-800A-47DD-B353-C8DE63CA4C55}" dt="2019-04-04T14:53:20.286" v="219" actId="1076"/>
          <ac:spMkLst>
            <pc:docMk/>
            <pc:sldMk cId="396050144" sldId="451"/>
            <ac:spMk id="6" creationId="{B4C95573-892B-4B9D-B4BA-BB7DE57C8258}"/>
          </ac:spMkLst>
        </pc:spChg>
        <pc:picChg chg="add mod">
          <ac:chgData name="Till, Kevin" userId="8d0a7ebb-992d-4426-8929-84852c987da1" providerId="ADAL" clId="{0752FB16-800A-47DD-B353-C8DE63CA4C55}" dt="2019-04-04T14:53:24.231" v="220" actId="1076"/>
          <ac:picMkLst>
            <pc:docMk/>
            <pc:sldMk cId="396050144" sldId="451"/>
            <ac:picMk id="7" creationId="{2A430532-DAD6-4BE4-805D-7252783CF987}"/>
          </ac:picMkLst>
        </pc:picChg>
        <pc:picChg chg="add del mod">
          <ac:chgData name="Till, Kevin" userId="8d0a7ebb-992d-4426-8929-84852c987da1" providerId="ADAL" clId="{0752FB16-800A-47DD-B353-C8DE63CA4C55}" dt="2019-04-04T14:59:08.626" v="254" actId="478"/>
          <ac:picMkLst>
            <pc:docMk/>
            <pc:sldMk cId="396050144" sldId="451"/>
            <ac:picMk id="8" creationId="{8ACA85FD-3F64-4A75-8474-FC248E68D4E4}"/>
          </ac:picMkLst>
        </pc:picChg>
        <pc:picChg chg="add">
          <ac:chgData name="Till, Kevin" userId="8d0a7ebb-992d-4426-8929-84852c987da1" providerId="ADAL" clId="{0752FB16-800A-47DD-B353-C8DE63CA4C55}" dt="2019-04-04T14:59:09.444" v="255"/>
          <ac:picMkLst>
            <pc:docMk/>
            <pc:sldMk cId="396050144" sldId="451"/>
            <ac:picMk id="9" creationId="{E619B1DB-AFFB-44A4-9835-2FFD40C1780E}"/>
          </ac:picMkLst>
        </pc:picChg>
      </pc:sldChg>
      <pc:sldChg chg="modSp">
        <pc:chgData name="Till, Kevin" userId="8d0a7ebb-992d-4426-8929-84852c987da1" providerId="ADAL" clId="{0752FB16-800A-47DD-B353-C8DE63CA4C55}" dt="2019-04-04T14:59:23.494" v="264" actId="1037"/>
        <pc:sldMkLst>
          <pc:docMk/>
          <pc:sldMk cId="3057103780" sldId="453"/>
        </pc:sldMkLst>
        <pc:spChg chg="mod">
          <ac:chgData name="Till, Kevin" userId="8d0a7ebb-992d-4426-8929-84852c987da1" providerId="ADAL" clId="{0752FB16-800A-47DD-B353-C8DE63CA4C55}" dt="2019-04-04T14:59:23.494" v="264" actId="1037"/>
          <ac:spMkLst>
            <pc:docMk/>
            <pc:sldMk cId="3057103780" sldId="453"/>
            <ac:spMk id="8" creationId="{00000000-0000-0000-0000-000000000000}"/>
          </ac:spMkLst>
        </pc:spChg>
      </pc:sldChg>
      <pc:sldChg chg="addSp delSp modSp modAnim">
        <pc:chgData name="Till, Kevin" userId="8d0a7ebb-992d-4426-8929-84852c987da1" providerId="ADAL" clId="{0752FB16-800A-47DD-B353-C8DE63CA4C55}" dt="2019-04-04T19:53:51.952" v="381"/>
        <pc:sldMkLst>
          <pc:docMk/>
          <pc:sldMk cId="3580090980" sldId="456"/>
        </pc:sldMkLst>
        <pc:spChg chg="mod">
          <ac:chgData name="Till, Kevin" userId="8d0a7ebb-992d-4426-8929-84852c987da1" providerId="ADAL" clId="{0752FB16-800A-47DD-B353-C8DE63CA4C55}" dt="2019-04-04T19:53:40.105" v="379" actId="1076"/>
          <ac:spMkLst>
            <pc:docMk/>
            <pc:sldMk cId="3580090980" sldId="456"/>
            <ac:spMk id="14" creationId="{60151B2D-8BEC-47F9-B393-54C4A12E5110}"/>
          </ac:spMkLst>
        </pc:spChg>
        <pc:spChg chg="add">
          <ac:chgData name="Till, Kevin" userId="8d0a7ebb-992d-4426-8929-84852c987da1" providerId="ADAL" clId="{0752FB16-800A-47DD-B353-C8DE63CA4C55}" dt="2019-04-04T19:53:51.952" v="381"/>
          <ac:spMkLst>
            <pc:docMk/>
            <pc:sldMk cId="3580090980" sldId="456"/>
            <ac:spMk id="22" creationId="{629FD638-5925-49DD-AE27-10CFDD1A0641}"/>
          </ac:spMkLst>
        </pc:spChg>
        <pc:spChg chg="del">
          <ac:chgData name="Till, Kevin" userId="8d0a7ebb-992d-4426-8929-84852c987da1" providerId="ADAL" clId="{0752FB16-800A-47DD-B353-C8DE63CA4C55}" dt="2019-04-04T19:53:51.466" v="380" actId="478"/>
          <ac:spMkLst>
            <pc:docMk/>
            <pc:sldMk cId="3580090980" sldId="456"/>
            <ac:spMk id="34" creationId="{79BE870C-46EA-42B6-98DE-40A6C233704F}"/>
          </ac:spMkLst>
        </pc:spChg>
        <pc:picChg chg="mod">
          <ac:chgData name="Till, Kevin" userId="8d0a7ebb-992d-4426-8929-84852c987da1" providerId="ADAL" clId="{0752FB16-800A-47DD-B353-C8DE63CA4C55}" dt="2019-04-04T19:52:38.405" v="375" actId="14100"/>
          <ac:picMkLst>
            <pc:docMk/>
            <pc:sldMk cId="3580090980" sldId="456"/>
            <ac:picMk id="36" creationId="{53C97E44-881A-4558-87B9-0C9D2CF28555}"/>
          </ac:picMkLst>
        </pc:picChg>
        <pc:picChg chg="mod">
          <ac:chgData name="Till, Kevin" userId="8d0a7ebb-992d-4426-8929-84852c987da1" providerId="ADAL" clId="{0752FB16-800A-47DD-B353-C8DE63CA4C55}" dt="2019-04-04T19:52:42.339" v="376" actId="14100"/>
          <ac:picMkLst>
            <pc:docMk/>
            <pc:sldMk cId="3580090980" sldId="456"/>
            <ac:picMk id="37" creationId="{53C97E44-881A-4558-87B9-0C9D2CF28555}"/>
          </ac:picMkLst>
        </pc:picChg>
      </pc:sldChg>
      <pc:sldChg chg="del">
        <pc:chgData name="Till, Kevin" userId="8d0a7ebb-992d-4426-8929-84852c987da1" providerId="ADAL" clId="{0752FB16-800A-47DD-B353-C8DE63CA4C55}" dt="2019-04-04T19:55:53.425" v="402" actId="2696"/>
        <pc:sldMkLst>
          <pc:docMk/>
          <pc:sldMk cId="2974923650" sldId="458"/>
        </pc:sldMkLst>
      </pc:sldChg>
      <pc:sldChg chg="addSp modSp modTransition modAnim">
        <pc:chgData name="Till, Kevin" userId="8d0a7ebb-992d-4426-8929-84852c987da1" providerId="ADAL" clId="{0752FB16-800A-47DD-B353-C8DE63CA4C55}" dt="2019-04-04T20:24:48.889" v="900"/>
        <pc:sldMkLst>
          <pc:docMk/>
          <pc:sldMk cId="1858780428" sldId="460"/>
        </pc:sldMkLst>
        <pc:spChg chg="add mod">
          <ac:chgData name="Till, Kevin" userId="8d0a7ebb-992d-4426-8929-84852c987da1" providerId="ADAL" clId="{0752FB16-800A-47DD-B353-C8DE63CA4C55}" dt="2019-04-04T19:57:24.961" v="414" actId="1076"/>
          <ac:spMkLst>
            <pc:docMk/>
            <pc:sldMk cId="1858780428" sldId="460"/>
            <ac:spMk id="13" creationId="{58261D75-FD1B-4C77-A277-625A4546E076}"/>
          </ac:spMkLst>
        </pc:spChg>
      </pc:sldChg>
      <pc:sldChg chg="addSp modSp modTransition modAnim">
        <pc:chgData name="Till, Kevin" userId="8d0a7ebb-992d-4426-8929-84852c987da1" providerId="ADAL" clId="{0752FB16-800A-47DD-B353-C8DE63CA4C55}" dt="2019-04-04T20:21:42.254" v="897"/>
        <pc:sldMkLst>
          <pc:docMk/>
          <pc:sldMk cId="3796386076" sldId="461"/>
        </pc:sldMkLst>
        <pc:spChg chg="add mod">
          <ac:chgData name="Till, Kevin" userId="8d0a7ebb-992d-4426-8929-84852c987da1" providerId="ADAL" clId="{0752FB16-800A-47DD-B353-C8DE63CA4C55}" dt="2019-04-04T19:55:10.725" v="398" actId="1076"/>
          <ac:spMkLst>
            <pc:docMk/>
            <pc:sldMk cId="3796386076" sldId="461"/>
            <ac:spMk id="10" creationId="{04A77C1E-5395-40FC-8166-0BD68664C5B6}"/>
          </ac:spMkLst>
        </pc:spChg>
      </pc:sldChg>
      <pc:sldChg chg="addSp modSp modTransition modAnim">
        <pc:chgData name="Till, Kevin" userId="8d0a7ebb-992d-4426-8929-84852c987da1" providerId="ADAL" clId="{0752FB16-800A-47DD-B353-C8DE63CA4C55}" dt="2019-04-04T19:54:40.406" v="394"/>
        <pc:sldMkLst>
          <pc:docMk/>
          <pc:sldMk cId="2093084118" sldId="462"/>
        </pc:sldMkLst>
        <pc:spChg chg="add mod">
          <ac:chgData name="Till, Kevin" userId="8d0a7ebb-992d-4426-8929-84852c987da1" providerId="ADAL" clId="{0752FB16-800A-47DD-B353-C8DE63CA4C55}" dt="2019-04-04T19:54:36.922" v="392" actId="1076"/>
          <ac:spMkLst>
            <pc:docMk/>
            <pc:sldMk cId="2093084118" sldId="462"/>
            <ac:spMk id="5" creationId="{A965949C-4D99-473B-809F-5067816873C0}"/>
          </ac:spMkLst>
        </pc:spChg>
      </pc:sldChg>
      <pc:sldChg chg="addSp modSp ord modTransition modAnim">
        <pc:chgData name="Till, Kevin" userId="8d0a7ebb-992d-4426-8929-84852c987da1" providerId="ADAL" clId="{0752FB16-800A-47DD-B353-C8DE63CA4C55}" dt="2019-04-04T20:24:18.287" v="898"/>
        <pc:sldMkLst>
          <pc:docMk/>
          <pc:sldMk cId="336289208" sldId="463"/>
        </pc:sldMkLst>
        <pc:spChg chg="add mod">
          <ac:chgData name="Till, Kevin" userId="8d0a7ebb-992d-4426-8929-84852c987da1" providerId="ADAL" clId="{0752FB16-800A-47DD-B353-C8DE63CA4C55}" dt="2019-04-04T19:56:32.068" v="407" actId="14100"/>
          <ac:spMkLst>
            <pc:docMk/>
            <pc:sldMk cId="336289208" sldId="463"/>
            <ac:spMk id="5" creationId="{7C42D04D-D51A-47AC-AE92-57FA1455F941}"/>
          </ac:spMkLst>
        </pc:spChg>
      </pc:sldChg>
      <pc:sldChg chg="addSp modSp modTransition modAnim">
        <pc:chgData name="Till, Kevin" userId="8d0a7ebb-992d-4426-8929-84852c987da1" providerId="ADAL" clId="{0752FB16-800A-47DD-B353-C8DE63CA4C55}" dt="2019-04-04T20:21:34.540" v="896"/>
        <pc:sldMkLst>
          <pc:docMk/>
          <pc:sldMk cId="3842311651" sldId="466"/>
        </pc:sldMkLst>
        <pc:spChg chg="add mod">
          <ac:chgData name="Till, Kevin" userId="8d0a7ebb-992d-4426-8929-84852c987da1" providerId="ADAL" clId="{0752FB16-800A-47DD-B353-C8DE63CA4C55}" dt="2019-04-04T19:54:58.843" v="396" actId="1076"/>
          <ac:spMkLst>
            <pc:docMk/>
            <pc:sldMk cId="3842311651" sldId="466"/>
            <ac:spMk id="8" creationId="{7458AF85-43F1-497A-8C05-722F4C6D7B75}"/>
          </ac:spMkLst>
        </pc:spChg>
      </pc:sldChg>
      <pc:sldChg chg="addSp delSp modSp setBg modAnim">
        <pc:chgData name="Till, Kevin" userId="8d0a7ebb-992d-4426-8929-84852c987da1" providerId="ADAL" clId="{0752FB16-800A-47DD-B353-C8DE63CA4C55}" dt="2019-04-04T14:58:30.245" v="252"/>
        <pc:sldMkLst>
          <pc:docMk/>
          <pc:sldMk cId="3698005632" sldId="468"/>
        </pc:sldMkLst>
        <pc:spChg chg="del mod">
          <ac:chgData name="Till, Kevin" userId="8d0a7ebb-992d-4426-8929-84852c987da1" providerId="ADAL" clId="{0752FB16-800A-47DD-B353-C8DE63CA4C55}" dt="2019-04-04T14:30:03.926" v="12" actId="478"/>
          <ac:spMkLst>
            <pc:docMk/>
            <pc:sldMk cId="3698005632" sldId="468"/>
            <ac:spMk id="4" creationId="{00000000-0000-0000-0000-000000000000}"/>
          </ac:spMkLst>
        </pc:spChg>
        <pc:spChg chg="add mod">
          <ac:chgData name="Till, Kevin" userId="8d0a7ebb-992d-4426-8929-84852c987da1" providerId="ADAL" clId="{0752FB16-800A-47DD-B353-C8DE63CA4C55}" dt="2019-04-04T14:30:39.561" v="20" actId="1076"/>
          <ac:spMkLst>
            <pc:docMk/>
            <pc:sldMk cId="3698005632" sldId="468"/>
            <ac:spMk id="6" creationId="{60041D31-7E3D-4685-A100-985B3BAA0070}"/>
          </ac:spMkLst>
        </pc:spChg>
        <pc:spChg chg="mod">
          <ac:chgData name="Till, Kevin" userId="8d0a7ebb-992d-4426-8929-84852c987da1" providerId="ADAL" clId="{0752FB16-800A-47DD-B353-C8DE63CA4C55}" dt="2019-04-04T14:29:29.745" v="7" actId="1076"/>
          <ac:spMkLst>
            <pc:docMk/>
            <pc:sldMk cId="3698005632" sldId="468"/>
            <ac:spMk id="7" creationId="{FB9610A0-4EDC-4FF0-955B-90DA7B49A293}"/>
          </ac:spMkLst>
        </pc:spChg>
        <pc:spChg chg="add">
          <ac:chgData name="Till, Kevin" userId="8d0a7ebb-992d-4426-8929-84852c987da1" providerId="ADAL" clId="{0752FB16-800A-47DD-B353-C8DE63CA4C55}" dt="2019-04-04T14:58:30.245" v="252"/>
          <ac:spMkLst>
            <pc:docMk/>
            <pc:sldMk cId="3698005632" sldId="468"/>
            <ac:spMk id="9" creationId="{BF1ED30D-E021-4814-82F0-EDD49D85EC3E}"/>
          </ac:spMkLst>
        </pc:spChg>
        <pc:picChg chg="add del mod">
          <ac:chgData name="Till, Kevin" userId="8d0a7ebb-992d-4426-8929-84852c987da1" providerId="ADAL" clId="{0752FB16-800A-47DD-B353-C8DE63CA4C55}" dt="2019-04-04T14:55:48.867" v="226" actId="478"/>
          <ac:picMkLst>
            <pc:docMk/>
            <pc:sldMk cId="3698005632" sldId="468"/>
            <ac:picMk id="8" creationId="{9E9B245A-584E-4248-9795-C6916DC65AB8}"/>
          </ac:picMkLst>
        </pc:picChg>
        <pc:picChg chg="add">
          <ac:chgData name="Till, Kevin" userId="8d0a7ebb-992d-4426-8929-84852c987da1" providerId="ADAL" clId="{0752FB16-800A-47DD-B353-C8DE63CA4C55}" dt="2019-04-04T14:58:30.245" v="252"/>
          <ac:picMkLst>
            <pc:docMk/>
            <pc:sldMk cId="3698005632" sldId="468"/>
            <ac:picMk id="10" creationId="{3E29946C-C232-4AFF-B24F-87E712DCCE97}"/>
          </ac:picMkLst>
        </pc:picChg>
        <pc:picChg chg="add mod">
          <ac:chgData name="Till, Kevin" userId="8d0a7ebb-992d-4426-8929-84852c987da1" providerId="ADAL" clId="{0752FB16-800A-47DD-B353-C8DE63CA4C55}" dt="2019-04-04T14:56:19.744" v="231" actId="14100"/>
          <ac:picMkLst>
            <pc:docMk/>
            <pc:sldMk cId="3698005632" sldId="468"/>
            <ac:picMk id="2051" creationId="{AC959EFC-DAE1-49BB-BEF2-FDB8524FCDED}"/>
          </ac:picMkLst>
        </pc:picChg>
      </pc:sldChg>
      <pc:sldChg chg="modSp modTransition modAnim">
        <pc:chgData name="Till, Kevin" userId="8d0a7ebb-992d-4426-8929-84852c987da1" providerId="ADAL" clId="{0752FB16-800A-47DD-B353-C8DE63CA4C55}" dt="2019-04-04T19:37:41.788" v="308"/>
        <pc:sldMkLst>
          <pc:docMk/>
          <pc:sldMk cId="1562797010" sldId="469"/>
        </pc:sldMkLst>
        <pc:spChg chg="mod">
          <ac:chgData name="Till, Kevin" userId="8d0a7ebb-992d-4426-8929-84852c987da1" providerId="ADAL" clId="{0752FB16-800A-47DD-B353-C8DE63CA4C55}" dt="2019-04-04T19:37:08.163" v="303" actId="207"/>
          <ac:spMkLst>
            <pc:docMk/>
            <pc:sldMk cId="1562797010" sldId="469"/>
            <ac:spMk id="5" creationId="{E76977D4-1E8D-4094-A6EE-E67C105D1965}"/>
          </ac:spMkLst>
        </pc:spChg>
        <pc:spChg chg="mod">
          <ac:chgData name="Till, Kevin" userId="8d0a7ebb-992d-4426-8929-84852c987da1" providerId="ADAL" clId="{0752FB16-800A-47DD-B353-C8DE63CA4C55}" dt="2019-04-04T19:37:18.488" v="306" actId="404"/>
          <ac:spMkLst>
            <pc:docMk/>
            <pc:sldMk cId="1562797010" sldId="469"/>
            <ac:spMk id="6" creationId="{E76977D4-1E8D-4094-A6EE-E67C105D1965}"/>
          </ac:spMkLst>
        </pc:spChg>
      </pc:sldChg>
      <pc:sldChg chg="del">
        <pc:chgData name="Till, Kevin" userId="8d0a7ebb-992d-4426-8929-84852c987da1" providerId="ADAL" clId="{0752FB16-800A-47DD-B353-C8DE63CA4C55}" dt="2019-04-04T14:42:38.083" v="82" actId="2696"/>
        <pc:sldMkLst>
          <pc:docMk/>
          <pc:sldMk cId="1117189046" sldId="471"/>
        </pc:sldMkLst>
      </pc:sldChg>
      <pc:sldChg chg="del">
        <pc:chgData name="Till, Kevin" userId="8d0a7ebb-992d-4426-8929-84852c987da1" providerId="ADAL" clId="{0752FB16-800A-47DD-B353-C8DE63CA4C55}" dt="2019-04-04T14:33:40.189" v="31" actId="2696"/>
        <pc:sldMkLst>
          <pc:docMk/>
          <pc:sldMk cId="196275161" sldId="472"/>
        </pc:sldMkLst>
      </pc:sldChg>
      <pc:sldChg chg="modSp del modTransition modAnim">
        <pc:chgData name="Till, Kevin" userId="8d0a7ebb-992d-4426-8929-84852c987da1" providerId="ADAL" clId="{0752FB16-800A-47DD-B353-C8DE63CA4C55}" dt="2019-04-04T14:36:30.035" v="60" actId="2696"/>
        <pc:sldMkLst>
          <pc:docMk/>
          <pc:sldMk cId="3802371883" sldId="473"/>
        </pc:sldMkLst>
        <pc:picChg chg="mod">
          <ac:chgData name="Till, Kevin" userId="8d0a7ebb-992d-4426-8929-84852c987da1" providerId="ADAL" clId="{0752FB16-800A-47DD-B353-C8DE63CA4C55}" dt="2019-04-04T14:35:33.440" v="52" actId="1076"/>
          <ac:picMkLst>
            <pc:docMk/>
            <pc:sldMk cId="3802371883" sldId="473"/>
            <ac:picMk id="6" creationId="{00000000-0000-0000-0000-000000000000}"/>
          </ac:picMkLst>
        </pc:picChg>
      </pc:sldChg>
      <pc:sldChg chg="del">
        <pc:chgData name="Till, Kevin" userId="8d0a7ebb-992d-4426-8929-84852c987da1" providerId="ADAL" clId="{0752FB16-800A-47DD-B353-C8DE63CA4C55}" dt="2019-04-04T14:42:58.114" v="86" actId="2696"/>
        <pc:sldMkLst>
          <pc:docMk/>
          <pc:sldMk cId="2316191765" sldId="474"/>
        </pc:sldMkLst>
      </pc:sldChg>
      <pc:sldChg chg="addSp delSp modSp modAnim">
        <pc:chgData name="Till, Kevin" userId="8d0a7ebb-992d-4426-8929-84852c987da1" providerId="ADAL" clId="{0752FB16-800A-47DD-B353-C8DE63CA4C55}" dt="2019-04-04T19:41:53.285" v="323"/>
        <pc:sldMkLst>
          <pc:docMk/>
          <pc:sldMk cId="1503800270" sldId="475"/>
        </pc:sldMkLst>
        <pc:spChg chg="add">
          <ac:chgData name="Till, Kevin" userId="8d0a7ebb-992d-4426-8929-84852c987da1" providerId="ADAL" clId="{0752FB16-800A-47DD-B353-C8DE63CA4C55}" dt="2019-04-04T19:38:54.737" v="314"/>
          <ac:spMkLst>
            <pc:docMk/>
            <pc:sldMk cId="1503800270" sldId="475"/>
            <ac:spMk id="10" creationId="{AABC9A1C-3CE0-4923-9B56-C092536B392B}"/>
          </ac:spMkLst>
        </pc:spChg>
        <pc:spChg chg="mod">
          <ac:chgData name="Till, Kevin" userId="8d0a7ebb-992d-4426-8929-84852c987da1" providerId="ADAL" clId="{0752FB16-800A-47DD-B353-C8DE63CA4C55}" dt="2019-04-04T14:44:15.832" v="91" actId="14100"/>
          <ac:spMkLst>
            <pc:docMk/>
            <pc:sldMk cId="1503800270" sldId="475"/>
            <ac:spMk id="15" creationId="{00000000-0000-0000-0000-000000000000}"/>
          </ac:spMkLst>
        </pc:spChg>
        <pc:spChg chg="del">
          <ac:chgData name="Till, Kevin" userId="8d0a7ebb-992d-4426-8929-84852c987da1" providerId="ADAL" clId="{0752FB16-800A-47DD-B353-C8DE63CA4C55}" dt="2019-04-04T14:58:01.057" v="246" actId="478"/>
          <ac:spMkLst>
            <pc:docMk/>
            <pc:sldMk cId="1503800270" sldId="475"/>
            <ac:spMk id="20" creationId="{79BE870C-46EA-42B6-98DE-40A6C233704F}"/>
          </ac:spMkLst>
        </pc:spChg>
        <pc:picChg chg="add mod modCrop">
          <ac:chgData name="Till, Kevin" userId="8d0a7ebb-992d-4426-8929-84852c987da1" providerId="ADAL" clId="{0752FB16-800A-47DD-B353-C8DE63CA4C55}" dt="2019-04-04T14:47:16.838" v="97" actId="1076"/>
          <ac:picMkLst>
            <pc:docMk/>
            <pc:sldMk cId="1503800270" sldId="475"/>
            <ac:picMk id="3" creationId="{AC670DD1-ED3A-40DC-8D8F-AE066F62CF6C}"/>
          </ac:picMkLst>
        </pc:picChg>
        <pc:picChg chg="add">
          <ac:chgData name="Till, Kevin" userId="8d0a7ebb-992d-4426-8929-84852c987da1" providerId="ADAL" clId="{0752FB16-800A-47DD-B353-C8DE63CA4C55}" dt="2019-04-04T14:41:48.490" v="77"/>
          <ac:picMkLst>
            <pc:docMk/>
            <pc:sldMk cId="1503800270" sldId="475"/>
            <ac:picMk id="6" creationId="{F93B4035-1CE9-4039-98B9-978BB19A6A50}"/>
          </ac:picMkLst>
        </pc:picChg>
        <pc:picChg chg="add">
          <ac:chgData name="Till, Kevin" userId="8d0a7ebb-992d-4426-8929-84852c987da1" providerId="ADAL" clId="{0752FB16-800A-47DD-B353-C8DE63CA4C55}" dt="2019-04-04T14:41:56.035" v="78"/>
          <ac:picMkLst>
            <pc:docMk/>
            <pc:sldMk cId="1503800270" sldId="475"/>
            <ac:picMk id="8" creationId="{AFCA34AE-F120-4C5A-A351-5DD1BC9E4395}"/>
          </ac:picMkLst>
        </pc:picChg>
        <pc:picChg chg="add">
          <ac:chgData name="Till, Kevin" userId="8d0a7ebb-992d-4426-8929-84852c987da1" providerId="ADAL" clId="{0752FB16-800A-47DD-B353-C8DE63CA4C55}" dt="2019-04-04T19:38:54.737" v="314"/>
          <ac:picMkLst>
            <pc:docMk/>
            <pc:sldMk cId="1503800270" sldId="475"/>
            <ac:picMk id="11" creationId="{2208BD24-C96D-475C-BB73-33E30BCC3822}"/>
          </ac:picMkLst>
        </pc:picChg>
        <pc:picChg chg="add">
          <ac:chgData name="Till, Kevin" userId="8d0a7ebb-992d-4426-8929-84852c987da1" providerId="ADAL" clId="{0752FB16-800A-47DD-B353-C8DE63CA4C55}" dt="2019-04-04T19:39:08.662" v="315"/>
          <ac:picMkLst>
            <pc:docMk/>
            <pc:sldMk cId="1503800270" sldId="475"/>
            <ac:picMk id="12" creationId="{BA331227-E423-452F-A8DA-39002AA7378B}"/>
          </ac:picMkLst>
        </pc:picChg>
        <pc:picChg chg="del">
          <ac:chgData name="Till, Kevin" userId="8d0a7ebb-992d-4426-8929-84852c987da1" providerId="ADAL" clId="{0752FB16-800A-47DD-B353-C8DE63CA4C55}" dt="2019-04-04T14:58:01.057" v="246" actId="478"/>
          <ac:picMkLst>
            <pc:docMk/>
            <pc:sldMk cId="1503800270" sldId="475"/>
            <ac:picMk id="21" creationId="{DC4CD77B-8431-4998-8E76-1F1009B21D49}"/>
          </ac:picMkLst>
        </pc:picChg>
      </pc:sldChg>
      <pc:sldChg chg="delSp modTransition modAnim">
        <pc:chgData name="Till, Kevin" userId="8d0a7ebb-992d-4426-8929-84852c987da1" providerId="ADAL" clId="{0752FB16-800A-47DD-B353-C8DE63CA4C55}" dt="2019-04-04T20:20:29.093" v="894"/>
        <pc:sldMkLst>
          <pc:docMk/>
          <pc:sldMk cId="2607191141" sldId="477"/>
        </pc:sldMkLst>
        <pc:spChg chg="del">
          <ac:chgData name="Till, Kevin" userId="8d0a7ebb-992d-4426-8929-84852c987da1" providerId="ADAL" clId="{0752FB16-800A-47DD-B353-C8DE63CA4C55}" dt="2019-04-04T19:51:33.462" v="373" actId="478"/>
          <ac:spMkLst>
            <pc:docMk/>
            <pc:sldMk cId="2607191141" sldId="477"/>
            <ac:spMk id="31" creationId="{D3DCA3E8-58B9-6B4E-ABB4-909AD5D93578}"/>
          </ac:spMkLst>
        </pc:spChg>
        <pc:picChg chg="del">
          <ac:chgData name="Till, Kevin" userId="8d0a7ebb-992d-4426-8929-84852c987da1" providerId="ADAL" clId="{0752FB16-800A-47DD-B353-C8DE63CA4C55}" dt="2019-04-04T19:51:33.462" v="373" actId="478"/>
          <ac:picMkLst>
            <pc:docMk/>
            <pc:sldMk cId="2607191141" sldId="477"/>
            <ac:picMk id="32" creationId="{94CF54DE-BAB8-8545-99F8-ECFD6A9F2CDE}"/>
          </ac:picMkLst>
        </pc:picChg>
      </pc:sldChg>
      <pc:sldChg chg="delSp modTransition modAnim">
        <pc:chgData name="Till, Kevin" userId="8d0a7ebb-992d-4426-8929-84852c987da1" providerId="ADAL" clId="{0752FB16-800A-47DD-B353-C8DE63CA4C55}" dt="2019-04-04T20:20:34.495" v="895"/>
        <pc:sldMkLst>
          <pc:docMk/>
          <pc:sldMk cId="764794238" sldId="478"/>
        </pc:sldMkLst>
        <pc:spChg chg="del">
          <ac:chgData name="Till, Kevin" userId="8d0a7ebb-992d-4426-8929-84852c987da1" providerId="ADAL" clId="{0752FB16-800A-47DD-B353-C8DE63CA4C55}" dt="2019-04-04T15:02:47.998" v="281" actId="478"/>
          <ac:spMkLst>
            <pc:docMk/>
            <pc:sldMk cId="764794238" sldId="478"/>
            <ac:spMk id="36" creationId="{19B0FE97-D061-544F-97D9-5081E5BF190E}"/>
          </ac:spMkLst>
        </pc:spChg>
        <pc:picChg chg="del">
          <ac:chgData name="Till, Kevin" userId="8d0a7ebb-992d-4426-8929-84852c987da1" providerId="ADAL" clId="{0752FB16-800A-47DD-B353-C8DE63CA4C55}" dt="2019-04-04T15:02:50.134" v="282" actId="478"/>
          <ac:picMkLst>
            <pc:docMk/>
            <pc:sldMk cId="764794238" sldId="478"/>
            <ac:picMk id="37" creationId="{D10734BF-09E1-E74B-8007-EC1EBEA6DBA5}"/>
          </ac:picMkLst>
        </pc:picChg>
      </pc:sldChg>
      <pc:sldChg chg="modSp modTransition modAnim">
        <pc:chgData name="Till, Kevin" userId="8d0a7ebb-992d-4426-8929-84852c987da1" providerId="ADAL" clId="{0752FB16-800A-47DD-B353-C8DE63CA4C55}" dt="2019-04-04T19:42:51.252" v="329" actId="1440"/>
        <pc:sldMkLst>
          <pc:docMk/>
          <pc:sldMk cId="1127941784" sldId="479"/>
        </pc:sldMkLst>
        <pc:spChg chg="mod">
          <ac:chgData name="Till, Kevin" userId="8d0a7ebb-992d-4426-8929-84852c987da1" providerId="ADAL" clId="{0752FB16-800A-47DD-B353-C8DE63CA4C55}" dt="2019-04-04T14:49:26.009" v="126" actId="1582"/>
          <ac:spMkLst>
            <pc:docMk/>
            <pc:sldMk cId="1127941784" sldId="479"/>
            <ac:spMk id="9" creationId="{CCF99F3B-9F37-499A-9CD9-B2DF36B77491}"/>
          </ac:spMkLst>
        </pc:spChg>
        <pc:picChg chg="mod">
          <ac:chgData name="Till, Kevin" userId="8d0a7ebb-992d-4426-8929-84852c987da1" providerId="ADAL" clId="{0752FB16-800A-47DD-B353-C8DE63CA4C55}" dt="2019-04-04T19:42:51.252" v="329" actId="1440"/>
          <ac:picMkLst>
            <pc:docMk/>
            <pc:sldMk cId="1127941784" sldId="479"/>
            <ac:picMk id="6" creationId="{8F180A91-98A8-4742-B58D-8C52DD700704}"/>
          </ac:picMkLst>
        </pc:picChg>
        <pc:picChg chg="mod">
          <ac:chgData name="Till, Kevin" userId="8d0a7ebb-992d-4426-8929-84852c987da1" providerId="ADAL" clId="{0752FB16-800A-47DD-B353-C8DE63CA4C55}" dt="2019-04-04T14:49:57.191" v="191" actId="207"/>
          <ac:picMkLst>
            <pc:docMk/>
            <pc:sldMk cId="1127941784" sldId="479"/>
            <ac:picMk id="16" creationId="{9919717B-C49D-41E0-9945-C9235F943608}"/>
          </ac:picMkLst>
        </pc:picChg>
      </pc:sldChg>
      <pc:sldChg chg="addSp modSp">
        <pc:chgData name="Till, Kevin" userId="8d0a7ebb-992d-4426-8929-84852c987da1" providerId="ADAL" clId="{0752FB16-800A-47DD-B353-C8DE63CA4C55}" dt="2019-04-04T19:48:14.927" v="357" actId="1076"/>
        <pc:sldMkLst>
          <pc:docMk/>
          <pc:sldMk cId="3719358984" sldId="480"/>
        </pc:sldMkLst>
        <pc:spChg chg="add">
          <ac:chgData name="Till, Kevin" userId="8d0a7ebb-992d-4426-8929-84852c987da1" providerId="ADAL" clId="{0752FB16-800A-47DD-B353-C8DE63CA4C55}" dt="2019-04-04T14:59:44.784" v="266"/>
          <ac:spMkLst>
            <pc:docMk/>
            <pc:sldMk cId="3719358984" sldId="480"/>
            <ac:spMk id="28" creationId="{E61B0245-4367-45A2-B924-3577C643FE0D}"/>
          </ac:spMkLst>
        </pc:spChg>
        <pc:graphicFrameChg chg="mod">
          <ac:chgData name="Till, Kevin" userId="8d0a7ebb-992d-4426-8929-84852c987da1" providerId="ADAL" clId="{0752FB16-800A-47DD-B353-C8DE63CA4C55}" dt="2019-04-04T19:48:14.927" v="357" actId="1076"/>
          <ac:graphicFrameMkLst>
            <pc:docMk/>
            <pc:sldMk cId="3719358984" sldId="480"/>
            <ac:graphicFrameMk id="15" creationId="{00000000-0000-0000-0000-000000000000}"/>
          </ac:graphicFrameMkLst>
        </pc:graphicFrameChg>
        <pc:picChg chg="add">
          <ac:chgData name="Till, Kevin" userId="8d0a7ebb-992d-4426-8929-84852c987da1" providerId="ADAL" clId="{0752FB16-800A-47DD-B353-C8DE63CA4C55}" dt="2019-04-04T14:59:44.784" v="266"/>
          <ac:picMkLst>
            <pc:docMk/>
            <pc:sldMk cId="3719358984" sldId="480"/>
            <ac:picMk id="29" creationId="{55286A29-BE3A-4573-9AFB-296B69BF5FDA}"/>
          </ac:picMkLst>
        </pc:picChg>
        <pc:picChg chg="add">
          <ac:chgData name="Till, Kevin" userId="8d0a7ebb-992d-4426-8929-84852c987da1" providerId="ADAL" clId="{0752FB16-800A-47DD-B353-C8DE63CA4C55}" dt="2019-04-04T14:59:54.208" v="267"/>
          <ac:picMkLst>
            <pc:docMk/>
            <pc:sldMk cId="3719358984" sldId="480"/>
            <ac:picMk id="30" creationId="{275AF14D-4F23-48A9-A745-18EB2612B53D}"/>
          </ac:picMkLst>
        </pc:picChg>
      </pc:sldChg>
      <pc:sldChg chg="addSp delSp modSp modAnim">
        <pc:chgData name="Till, Kevin" userId="8d0a7ebb-992d-4426-8929-84852c987da1" providerId="ADAL" clId="{0752FB16-800A-47DD-B353-C8DE63CA4C55}" dt="2019-04-04T19:49:02.452" v="361"/>
        <pc:sldMkLst>
          <pc:docMk/>
          <pc:sldMk cId="1055245757" sldId="481"/>
        </pc:sldMkLst>
        <pc:spChg chg="del">
          <ac:chgData name="Till, Kevin" userId="8d0a7ebb-992d-4426-8929-84852c987da1" providerId="ADAL" clId="{0752FB16-800A-47DD-B353-C8DE63CA4C55}" dt="2019-04-04T19:46:33.473" v="345" actId="478"/>
          <ac:spMkLst>
            <pc:docMk/>
            <pc:sldMk cId="1055245757" sldId="481"/>
            <ac:spMk id="11" creationId="{00000000-0000-0000-0000-000000000000}"/>
          </ac:spMkLst>
        </pc:spChg>
        <pc:spChg chg="add">
          <ac:chgData name="Till, Kevin" userId="8d0a7ebb-992d-4426-8929-84852c987da1" providerId="ADAL" clId="{0752FB16-800A-47DD-B353-C8DE63CA4C55}" dt="2019-04-04T14:59:39.213" v="265"/>
          <ac:spMkLst>
            <pc:docMk/>
            <pc:sldMk cId="1055245757" sldId="481"/>
            <ac:spMk id="13" creationId="{1A75291A-230A-4E2C-84DF-CD6E64AB4E50}"/>
          </ac:spMkLst>
        </pc:spChg>
        <pc:spChg chg="del">
          <ac:chgData name="Till, Kevin" userId="8d0a7ebb-992d-4426-8929-84852c987da1" providerId="ADAL" clId="{0752FB16-800A-47DD-B353-C8DE63CA4C55}" dt="2019-04-04T19:46:36.179" v="346" actId="478"/>
          <ac:spMkLst>
            <pc:docMk/>
            <pc:sldMk cId="1055245757" sldId="481"/>
            <ac:spMk id="14" creationId="{00000000-0000-0000-0000-000000000000}"/>
          </ac:spMkLst>
        </pc:spChg>
        <pc:spChg chg="mod">
          <ac:chgData name="Till, Kevin" userId="8d0a7ebb-992d-4426-8929-84852c987da1" providerId="ADAL" clId="{0752FB16-800A-47DD-B353-C8DE63CA4C55}" dt="2019-04-04T19:46:55.709" v="348" actId="1076"/>
          <ac:spMkLst>
            <pc:docMk/>
            <pc:sldMk cId="1055245757" sldId="481"/>
            <ac:spMk id="18" creationId="{00000000-0000-0000-0000-000000000000}"/>
          </ac:spMkLst>
        </pc:spChg>
        <pc:spChg chg="add">
          <ac:chgData name="Till, Kevin" userId="8d0a7ebb-992d-4426-8929-84852c987da1" providerId="ADAL" clId="{0752FB16-800A-47DD-B353-C8DE63CA4C55}" dt="2019-04-04T19:46:36.716" v="347"/>
          <ac:spMkLst>
            <pc:docMk/>
            <pc:sldMk cId="1055245757" sldId="481"/>
            <ac:spMk id="26" creationId="{80249514-161D-4F93-AAFE-8ACF0F05F18C}"/>
          </ac:spMkLst>
        </pc:spChg>
        <pc:spChg chg="add">
          <ac:chgData name="Till, Kevin" userId="8d0a7ebb-992d-4426-8929-84852c987da1" providerId="ADAL" clId="{0752FB16-800A-47DD-B353-C8DE63CA4C55}" dt="2019-04-04T19:46:36.716" v="347"/>
          <ac:spMkLst>
            <pc:docMk/>
            <pc:sldMk cId="1055245757" sldId="481"/>
            <ac:spMk id="27" creationId="{D51875A0-46FB-442A-962F-2CA0174F92BB}"/>
          </ac:spMkLst>
        </pc:spChg>
        <pc:picChg chg="add">
          <ac:chgData name="Till, Kevin" userId="8d0a7ebb-992d-4426-8929-84852c987da1" providerId="ADAL" clId="{0752FB16-800A-47DD-B353-C8DE63CA4C55}" dt="2019-04-04T14:59:39.213" v="265"/>
          <ac:picMkLst>
            <pc:docMk/>
            <pc:sldMk cId="1055245757" sldId="481"/>
            <ac:picMk id="15" creationId="{E33BF6CA-DFAA-490B-96A9-73802C9A88DE}"/>
          </ac:picMkLst>
        </pc:picChg>
        <pc:picChg chg="add del">
          <ac:chgData name="Till, Kevin" userId="8d0a7ebb-992d-4426-8929-84852c987da1" providerId="ADAL" clId="{0752FB16-800A-47DD-B353-C8DE63CA4C55}" dt="2019-04-04T19:49:02.452" v="361"/>
          <ac:picMkLst>
            <pc:docMk/>
            <pc:sldMk cId="1055245757" sldId="481"/>
            <ac:picMk id="25" creationId="{5B9EB1C8-F7DB-420E-8629-E5BB7083FC28}"/>
          </ac:picMkLst>
        </pc:picChg>
      </pc:sldChg>
      <pc:sldChg chg="addSp modSp modAnim">
        <pc:chgData name="Till, Kevin" userId="8d0a7ebb-992d-4426-8929-84852c987da1" providerId="ADAL" clId="{0752FB16-800A-47DD-B353-C8DE63CA4C55}" dt="2019-04-04T20:26:07.833" v="901" actId="2085"/>
        <pc:sldMkLst>
          <pc:docMk/>
          <pc:sldMk cId="310106204" sldId="482"/>
        </pc:sldMkLst>
        <pc:spChg chg="mod">
          <ac:chgData name="Till, Kevin" userId="8d0a7ebb-992d-4426-8929-84852c987da1" providerId="ADAL" clId="{0752FB16-800A-47DD-B353-C8DE63CA4C55}" dt="2019-04-04T20:26:07.833" v="901" actId="2085"/>
          <ac:spMkLst>
            <pc:docMk/>
            <pc:sldMk cId="310106204" sldId="482"/>
            <ac:spMk id="20" creationId="{21D17FF9-57FB-47E1-A738-2EF0DD4A590F}"/>
          </ac:spMkLst>
        </pc:spChg>
        <pc:picChg chg="add">
          <ac:chgData name="Till, Kevin" userId="8d0a7ebb-992d-4426-8929-84852c987da1" providerId="ADAL" clId="{0752FB16-800A-47DD-B353-C8DE63CA4C55}" dt="2019-04-04T19:59:27.925" v="423"/>
          <ac:picMkLst>
            <pc:docMk/>
            <pc:sldMk cId="310106204" sldId="482"/>
            <ac:picMk id="22" creationId="{5CA9AC1B-7332-4E1B-937F-C39868A9243F}"/>
          </ac:picMkLst>
        </pc:picChg>
        <pc:picChg chg="add mod">
          <ac:chgData name="Till, Kevin" userId="8d0a7ebb-992d-4426-8929-84852c987da1" providerId="ADAL" clId="{0752FB16-800A-47DD-B353-C8DE63CA4C55}" dt="2019-04-04T19:59:34.493" v="425" actId="1076"/>
          <ac:picMkLst>
            <pc:docMk/>
            <pc:sldMk cId="310106204" sldId="482"/>
            <ac:picMk id="28" creationId="{BB66916B-A5BF-41D6-A67C-7BC9AF30B94E}"/>
          </ac:picMkLst>
        </pc:picChg>
      </pc:sldChg>
      <pc:sldChg chg="addSp delSp modSp modAnim">
        <pc:chgData name="Till, Kevin" userId="8d0a7ebb-992d-4426-8929-84852c987da1" providerId="ADAL" clId="{0752FB16-800A-47DD-B353-C8DE63CA4C55}" dt="2019-04-04T20:27:52.321" v="908"/>
        <pc:sldMkLst>
          <pc:docMk/>
          <pc:sldMk cId="666463556" sldId="483"/>
        </pc:sldMkLst>
        <pc:picChg chg="del">
          <ac:chgData name="Till, Kevin" userId="8d0a7ebb-992d-4426-8929-84852c987da1" providerId="ADAL" clId="{0752FB16-800A-47DD-B353-C8DE63CA4C55}" dt="2019-04-04T20:26:49.970" v="902" actId="478"/>
          <ac:picMkLst>
            <pc:docMk/>
            <pc:sldMk cId="666463556" sldId="483"/>
            <ac:picMk id="6" creationId="{A841DD41-1D1F-4479-A715-8765EB71BEB2}"/>
          </ac:picMkLst>
        </pc:picChg>
        <pc:picChg chg="del">
          <ac:chgData name="Till, Kevin" userId="8d0a7ebb-992d-4426-8929-84852c987da1" providerId="ADAL" clId="{0752FB16-800A-47DD-B353-C8DE63CA4C55}" dt="2019-04-04T20:26:52.348" v="903" actId="478"/>
          <ac:picMkLst>
            <pc:docMk/>
            <pc:sldMk cId="666463556" sldId="483"/>
            <ac:picMk id="8" creationId="{71B6A2A8-7063-4561-844A-CE0F3A901484}"/>
          </ac:picMkLst>
        </pc:picChg>
        <pc:picChg chg="add">
          <ac:chgData name="Till, Kevin" userId="8d0a7ebb-992d-4426-8929-84852c987da1" providerId="ADAL" clId="{0752FB16-800A-47DD-B353-C8DE63CA4C55}" dt="2019-04-04T20:04:05.196" v="610"/>
          <ac:picMkLst>
            <pc:docMk/>
            <pc:sldMk cId="666463556" sldId="483"/>
            <ac:picMk id="18" creationId="{17EF7EB0-03EA-442D-9597-033B56A53241}"/>
          </ac:picMkLst>
        </pc:picChg>
        <pc:picChg chg="add mod">
          <ac:chgData name="Till, Kevin" userId="8d0a7ebb-992d-4426-8929-84852c987da1" providerId="ADAL" clId="{0752FB16-800A-47DD-B353-C8DE63CA4C55}" dt="2019-04-04T20:04:11.649" v="612" actId="1076"/>
          <ac:picMkLst>
            <pc:docMk/>
            <pc:sldMk cId="666463556" sldId="483"/>
            <ac:picMk id="19" creationId="{48089938-A142-446C-82A1-A967E23B5572}"/>
          </ac:picMkLst>
        </pc:picChg>
        <pc:picChg chg="add mod">
          <ac:chgData name="Till, Kevin" userId="8d0a7ebb-992d-4426-8929-84852c987da1" providerId="ADAL" clId="{0752FB16-800A-47DD-B353-C8DE63CA4C55}" dt="2019-04-04T20:27:06.014" v="906" actId="14100"/>
          <ac:picMkLst>
            <pc:docMk/>
            <pc:sldMk cId="666463556" sldId="483"/>
            <ac:picMk id="20" creationId="{0F683C20-B79E-4A3E-A83D-94F62B490F88}"/>
          </ac:picMkLst>
        </pc:picChg>
      </pc:sldChg>
      <pc:sldChg chg="addSp modSp modAnim">
        <pc:chgData name="Till, Kevin" userId="8d0a7ebb-992d-4426-8929-84852c987da1" providerId="ADAL" clId="{0752FB16-800A-47DD-B353-C8DE63CA4C55}" dt="2019-04-04T20:32:49.378" v="920" actId="207"/>
        <pc:sldMkLst>
          <pc:docMk/>
          <pc:sldMk cId="1542827681" sldId="486"/>
        </pc:sldMkLst>
        <pc:spChg chg="mod">
          <ac:chgData name="Till, Kevin" userId="8d0a7ebb-992d-4426-8929-84852c987da1" providerId="ADAL" clId="{0752FB16-800A-47DD-B353-C8DE63CA4C55}" dt="2019-04-04T20:11:53.470" v="890" actId="1076"/>
          <ac:spMkLst>
            <pc:docMk/>
            <pc:sldMk cId="1542827681" sldId="486"/>
            <ac:spMk id="17" creationId="{00000000-0000-0000-0000-000000000000}"/>
          </ac:spMkLst>
        </pc:spChg>
        <pc:spChg chg="mod">
          <ac:chgData name="Till, Kevin" userId="8d0a7ebb-992d-4426-8929-84852c987da1" providerId="ADAL" clId="{0752FB16-800A-47DD-B353-C8DE63CA4C55}" dt="2019-04-04T20:32:49.378" v="920" actId="207"/>
          <ac:spMkLst>
            <pc:docMk/>
            <pc:sldMk cId="1542827681" sldId="486"/>
            <ac:spMk id="19" creationId="{00000000-0000-0000-0000-000000000000}"/>
          </ac:spMkLst>
        </pc:spChg>
        <pc:picChg chg="add mod">
          <ac:chgData name="Till, Kevin" userId="8d0a7ebb-992d-4426-8929-84852c987da1" providerId="ADAL" clId="{0752FB16-800A-47DD-B353-C8DE63CA4C55}" dt="2019-04-04T20:04:21.788" v="614" actId="14100"/>
          <ac:picMkLst>
            <pc:docMk/>
            <pc:sldMk cId="1542827681" sldId="486"/>
            <ac:picMk id="8" creationId="{1CB889CE-B935-455C-A27A-D58BEDEA4B30}"/>
          </ac:picMkLst>
        </pc:picChg>
      </pc:sldChg>
      <pc:sldChg chg="modSp">
        <pc:chgData name="Till, Kevin" userId="8d0a7ebb-992d-4426-8929-84852c987da1" providerId="ADAL" clId="{0752FB16-800A-47DD-B353-C8DE63CA4C55}" dt="2019-04-04T20:05:22.985" v="669" actId="122"/>
        <pc:sldMkLst>
          <pc:docMk/>
          <pc:sldMk cId="1719205221" sldId="487"/>
        </pc:sldMkLst>
        <pc:spChg chg="mod">
          <ac:chgData name="Till, Kevin" userId="8d0a7ebb-992d-4426-8929-84852c987da1" providerId="ADAL" clId="{0752FB16-800A-47DD-B353-C8DE63CA4C55}" dt="2019-04-04T20:05:22.985" v="669" actId="122"/>
          <ac:spMkLst>
            <pc:docMk/>
            <pc:sldMk cId="1719205221" sldId="487"/>
            <ac:spMk id="3" creationId="{8808D4A0-6A21-4E1E-A574-F1FC2C96FBF4}"/>
          </ac:spMkLst>
        </pc:spChg>
      </pc:sldChg>
      <pc:sldChg chg="addSp modSp add modAnim">
        <pc:chgData name="Till, Kevin" userId="8d0a7ebb-992d-4426-8929-84852c987da1" providerId="ADAL" clId="{0752FB16-800A-47DD-B353-C8DE63CA4C55}" dt="2019-04-04T14:58:27.120" v="251"/>
        <pc:sldMkLst>
          <pc:docMk/>
          <pc:sldMk cId="2817801952" sldId="488"/>
        </pc:sldMkLst>
        <pc:spChg chg="mod">
          <ac:chgData name="Till, Kevin" userId="8d0a7ebb-992d-4426-8929-84852c987da1" providerId="ADAL" clId="{0752FB16-800A-47DD-B353-C8DE63CA4C55}" dt="2019-04-04T14:33:51.821" v="33" actId="207"/>
          <ac:spMkLst>
            <pc:docMk/>
            <pc:sldMk cId="2817801952" sldId="488"/>
            <ac:spMk id="6" creationId="{60041D31-7E3D-4685-A100-985B3BAA0070}"/>
          </ac:spMkLst>
        </pc:spChg>
        <pc:spChg chg="mod">
          <ac:chgData name="Till, Kevin" userId="8d0a7ebb-992d-4426-8929-84852c987da1" providerId="ADAL" clId="{0752FB16-800A-47DD-B353-C8DE63CA4C55}" dt="2019-04-04T14:34:16.059" v="45" actId="20577"/>
          <ac:spMkLst>
            <pc:docMk/>
            <pc:sldMk cId="2817801952" sldId="488"/>
            <ac:spMk id="7" creationId="{FB9610A0-4EDC-4FF0-955B-90DA7B49A293}"/>
          </ac:spMkLst>
        </pc:spChg>
        <pc:spChg chg="add">
          <ac:chgData name="Till, Kevin" userId="8d0a7ebb-992d-4426-8929-84852c987da1" providerId="ADAL" clId="{0752FB16-800A-47DD-B353-C8DE63CA4C55}" dt="2019-04-04T14:58:27.120" v="251"/>
          <ac:spMkLst>
            <pc:docMk/>
            <pc:sldMk cId="2817801952" sldId="488"/>
            <ac:spMk id="9" creationId="{CEB2D287-A800-4260-96C7-5A58B7B99A72}"/>
          </ac:spMkLst>
        </pc:spChg>
        <pc:picChg chg="add">
          <ac:chgData name="Till, Kevin" userId="8d0a7ebb-992d-4426-8929-84852c987da1" providerId="ADAL" clId="{0752FB16-800A-47DD-B353-C8DE63CA4C55}" dt="2019-04-04T14:56:29.307" v="232"/>
          <ac:picMkLst>
            <pc:docMk/>
            <pc:sldMk cId="2817801952" sldId="488"/>
            <ac:picMk id="8" creationId="{7E3FC74C-BE12-4685-9660-D6F94896BE3A}"/>
          </ac:picMkLst>
        </pc:picChg>
        <pc:picChg chg="add">
          <ac:chgData name="Till, Kevin" userId="8d0a7ebb-992d-4426-8929-84852c987da1" providerId="ADAL" clId="{0752FB16-800A-47DD-B353-C8DE63CA4C55}" dt="2019-04-04T14:58:27.120" v="251"/>
          <ac:picMkLst>
            <pc:docMk/>
            <pc:sldMk cId="2817801952" sldId="488"/>
            <ac:picMk id="10" creationId="{E90EC4C7-C2FA-48E6-829D-6B5522E62915}"/>
          </ac:picMkLst>
        </pc:picChg>
      </pc:sldChg>
      <pc:sldChg chg="addSp add del modAnim">
        <pc:chgData name="Till, Kevin" userId="8d0a7ebb-992d-4426-8929-84852c987da1" providerId="ADAL" clId="{0752FB16-800A-47DD-B353-C8DE63CA4C55}" dt="2019-04-04T19:33:10.419" v="293" actId="2696"/>
        <pc:sldMkLst>
          <pc:docMk/>
          <pc:sldMk cId="906351683" sldId="489"/>
        </pc:sldMkLst>
        <pc:picChg chg="add">
          <ac:chgData name="Till, Kevin" userId="8d0a7ebb-992d-4426-8929-84852c987da1" providerId="ADAL" clId="{0752FB16-800A-47DD-B353-C8DE63CA4C55}" dt="2019-04-04T14:36:28.182" v="59"/>
          <ac:picMkLst>
            <pc:docMk/>
            <pc:sldMk cId="906351683" sldId="489"/>
            <ac:picMk id="8" creationId="{71F014EB-C5B5-4C3F-9DAE-91C63DE318E3}"/>
          </ac:picMkLst>
        </pc:picChg>
        <pc:picChg chg="add">
          <ac:chgData name="Till, Kevin" userId="8d0a7ebb-992d-4426-8929-84852c987da1" providerId="ADAL" clId="{0752FB16-800A-47DD-B353-C8DE63CA4C55}" dt="2019-04-04T14:36:28.182" v="59"/>
          <ac:picMkLst>
            <pc:docMk/>
            <pc:sldMk cId="906351683" sldId="489"/>
            <ac:picMk id="9" creationId="{F0F66528-85CB-4A08-B777-5291DAEA3FC6}"/>
          </ac:picMkLst>
        </pc:picChg>
        <pc:picChg chg="add">
          <ac:chgData name="Till, Kevin" userId="8d0a7ebb-992d-4426-8929-84852c987da1" providerId="ADAL" clId="{0752FB16-800A-47DD-B353-C8DE63CA4C55}" dt="2019-04-04T14:36:28.182" v="59"/>
          <ac:picMkLst>
            <pc:docMk/>
            <pc:sldMk cId="906351683" sldId="489"/>
            <ac:picMk id="10" creationId="{0A46A914-7FB4-4892-8AF8-8232B7A6EB7C}"/>
          </ac:picMkLst>
        </pc:picChg>
        <pc:picChg chg="add">
          <ac:chgData name="Till, Kevin" userId="8d0a7ebb-992d-4426-8929-84852c987da1" providerId="ADAL" clId="{0752FB16-800A-47DD-B353-C8DE63CA4C55}" dt="2019-04-04T14:36:28.182" v="59"/>
          <ac:picMkLst>
            <pc:docMk/>
            <pc:sldMk cId="906351683" sldId="489"/>
            <ac:picMk id="11" creationId="{34603129-53AC-4D05-8717-25AC20399C4E}"/>
          </ac:picMkLst>
        </pc:picChg>
      </pc:sldChg>
      <pc:sldChg chg="addSp add modAnim">
        <pc:chgData name="Till, Kevin" userId="8d0a7ebb-992d-4426-8929-84852c987da1" providerId="ADAL" clId="{0752FB16-800A-47DD-B353-C8DE63CA4C55}" dt="2019-04-04T14:58:09.868" v="248"/>
        <pc:sldMkLst>
          <pc:docMk/>
          <pc:sldMk cId="549322149" sldId="490"/>
        </pc:sldMkLst>
        <pc:spChg chg="add">
          <ac:chgData name="Till, Kevin" userId="8d0a7ebb-992d-4426-8929-84852c987da1" providerId="ADAL" clId="{0752FB16-800A-47DD-B353-C8DE63CA4C55}" dt="2019-04-04T14:58:09.868" v="248"/>
          <ac:spMkLst>
            <pc:docMk/>
            <pc:sldMk cId="549322149" sldId="490"/>
            <ac:spMk id="9" creationId="{EC56A915-0E78-4CF0-9A78-3C537849B80C}"/>
          </ac:spMkLst>
        </pc:spChg>
        <pc:picChg chg="add">
          <ac:chgData name="Till, Kevin" userId="8d0a7ebb-992d-4426-8929-84852c987da1" providerId="ADAL" clId="{0752FB16-800A-47DD-B353-C8DE63CA4C55}" dt="2019-04-04T14:56:36.374" v="234"/>
          <ac:picMkLst>
            <pc:docMk/>
            <pc:sldMk cId="549322149" sldId="490"/>
            <ac:picMk id="8" creationId="{6C60812B-3081-42DF-985C-99A0F2A7FBDC}"/>
          </ac:picMkLst>
        </pc:picChg>
        <pc:picChg chg="add">
          <ac:chgData name="Till, Kevin" userId="8d0a7ebb-992d-4426-8929-84852c987da1" providerId="ADAL" clId="{0752FB16-800A-47DD-B353-C8DE63CA4C55}" dt="2019-04-04T14:58:09.868" v="248"/>
          <ac:picMkLst>
            <pc:docMk/>
            <pc:sldMk cId="549322149" sldId="490"/>
            <ac:picMk id="10" creationId="{AD80E679-9872-4A83-A721-26AE1A4F4A9A}"/>
          </ac:picMkLst>
        </pc:picChg>
      </pc:sldChg>
      <pc:sldChg chg="addSp modSp add modAnim">
        <pc:chgData name="Till, Kevin" userId="8d0a7ebb-992d-4426-8929-84852c987da1" providerId="ADAL" clId="{0752FB16-800A-47DD-B353-C8DE63CA4C55}" dt="2019-04-04T14:58:07.775" v="247"/>
        <pc:sldMkLst>
          <pc:docMk/>
          <pc:sldMk cId="4170087916" sldId="491"/>
        </pc:sldMkLst>
        <pc:spChg chg="mod">
          <ac:chgData name="Till, Kevin" userId="8d0a7ebb-992d-4426-8929-84852c987da1" providerId="ADAL" clId="{0752FB16-800A-47DD-B353-C8DE63CA4C55}" dt="2019-04-04T14:42:56.003" v="85" actId="207"/>
          <ac:spMkLst>
            <pc:docMk/>
            <pc:sldMk cId="4170087916" sldId="491"/>
            <ac:spMk id="6" creationId="{60041D31-7E3D-4685-A100-985B3BAA0070}"/>
          </ac:spMkLst>
        </pc:spChg>
        <pc:spChg chg="mod">
          <ac:chgData name="Till, Kevin" userId="8d0a7ebb-992d-4426-8929-84852c987da1" providerId="ADAL" clId="{0752FB16-800A-47DD-B353-C8DE63CA4C55}" dt="2019-04-04T14:42:50.865" v="84" actId="207"/>
          <ac:spMkLst>
            <pc:docMk/>
            <pc:sldMk cId="4170087916" sldId="491"/>
            <ac:spMk id="7" creationId="{FB9610A0-4EDC-4FF0-955B-90DA7B49A293}"/>
          </ac:spMkLst>
        </pc:spChg>
        <pc:spChg chg="add">
          <ac:chgData name="Till, Kevin" userId="8d0a7ebb-992d-4426-8929-84852c987da1" providerId="ADAL" clId="{0752FB16-800A-47DD-B353-C8DE63CA4C55}" dt="2019-04-04T14:58:07.775" v="247"/>
          <ac:spMkLst>
            <pc:docMk/>
            <pc:sldMk cId="4170087916" sldId="491"/>
            <ac:spMk id="9" creationId="{8B67E6FE-F016-4055-AC44-ABED8B657A0E}"/>
          </ac:spMkLst>
        </pc:spChg>
        <pc:picChg chg="add">
          <ac:chgData name="Till, Kevin" userId="8d0a7ebb-992d-4426-8929-84852c987da1" providerId="ADAL" clId="{0752FB16-800A-47DD-B353-C8DE63CA4C55}" dt="2019-04-04T14:57:04.674" v="239"/>
          <ac:picMkLst>
            <pc:docMk/>
            <pc:sldMk cId="4170087916" sldId="491"/>
            <ac:picMk id="8" creationId="{D9EA02B6-E2F7-41E1-8021-2C5AF8B805EE}"/>
          </ac:picMkLst>
        </pc:picChg>
        <pc:picChg chg="add">
          <ac:chgData name="Till, Kevin" userId="8d0a7ebb-992d-4426-8929-84852c987da1" providerId="ADAL" clId="{0752FB16-800A-47DD-B353-C8DE63CA4C55}" dt="2019-04-04T14:58:07.775" v="247"/>
          <ac:picMkLst>
            <pc:docMk/>
            <pc:sldMk cId="4170087916" sldId="491"/>
            <ac:picMk id="10" creationId="{CD4DCAF5-32EF-4176-B17E-3C36966C888D}"/>
          </ac:picMkLst>
        </pc:picChg>
      </pc:sldChg>
      <pc:sldChg chg="addSp add modTransition modAnim">
        <pc:chgData name="Till, Kevin" userId="8d0a7ebb-992d-4426-8929-84852c987da1" providerId="ADAL" clId="{0752FB16-800A-47DD-B353-C8DE63CA4C55}" dt="2019-04-04T19:33:48.097" v="295"/>
        <pc:sldMkLst>
          <pc:docMk/>
          <pc:sldMk cId="1361447967" sldId="492"/>
        </pc:sldMkLst>
        <pc:picChg chg="add">
          <ac:chgData name="Till, Kevin" userId="8d0a7ebb-992d-4426-8929-84852c987da1" providerId="ADAL" clId="{0752FB16-800A-47DD-B353-C8DE63CA4C55}" dt="2019-04-04T19:33:07.303" v="292"/>
          <ac:picMkLst>
            <pc:docMk/>
            <pc:sldMk cId="1361447967" sldId="492"/>
            <ac:picMk id="11" creationId="{458B1FDA-8BA5-48FD-A6BA-69CE058CEE4F}"/>
          </ac:picMkLst>
        </pc:picChg>
        <pc:picChg chg="add">
          <ac:chgData name="Till, Kevin" userId="8d0a7ebb-992d-4426-8929-84852c987da1" providerId="ADAL" clId="{0752FB16-800A-47DD-B353-C8DE63CA4C55}" dt="2019-04-04T19:33:07.303" v="292"/>
          <ac:picMkLst>
            <pc:docMk/>
            <pc:sldMk cId="1361447967" sldId="492"/>
            <ac:picMk id="12" creationId="{7997DFFC-115C-45EF-BD68-7FEB9ED094A8}"/>
          </ac:picMkLst>
        </pc:picChg>
        <pc:picChg chg="add">
          <ac:chgData name="Till, Kevin" userId="8d0a7ebb-992d-4426-8929-84852c987da1" providerId="ADAL" clId="{0752FB16-800A-47DD-B353-C8DE63CA4C55}" dt="2019-04-04T19:33:07.303" v="292"/>
          <ac:picMkLst>
            <pc:docMk/>
            <pc:sldMk cId="1361447967" sldId="492"/>
            <ac:picMk id="13" creationId="{75B90246-C402-4EF0-8604-698E2678EE3A}"/>
          </ac:picMkLst>
        </pc:picChg>
        <pc:picChg chg="add">
          <ac:chgData name="Till, Kevin" userId="8d0a7ebb-992d-4426-8929-84852c987da1" providerId="ADAL" clId="{0752FB16-800A-47DD-B353-C8DE63CA4C55}" dt="2019-04-04T19:33:07.303" v="292"/>
          <ac:picMkLst>
            <pc:docMk/>
            <pc:sldMk cId="1361447967" sldId="492"/>
            <ac:picMk id="14" creationId="{BD8CF331-A23E-4DFB-94C6-688804C38185}"/>
          </ac:picMkLst>
        </pc:picChg>
      </pc:sldChg>
      <pc:sldChg chg="add del">
        <pc:chgData name="Till, Kevin" userId="8d0a7ebb-992d-4426-8929-84852c987da1" providerId="ADAL" clId="{0752FB16-800A-47DD-B353-C8DE63CA4C55}" dt="2019-04-04T14:56:53.758" v="238"/>
        <pc:sldMkLst>
          <pc:docMk/>
          <pc:sldMk cId="3115247236" sldId="492"/>
        </pc:sldMkLst>
      </pc:sldChg>
      <pc:sldChg chg="add">
        <pc:chgData name="Till, Kevin" userId="8d0a7ebb-992d-4426-8929-84852c987da1" providerId="ADAL" clId="{0752FB16-800A-47DD-B353-C8DE63CA4C55}" dt="2019-04-04T19:55:51.262" v="401"/>
        <pc:sldMkLst>
          <pc:docMk/>
          <pc:sldMk cId="1696957660" sldId="493"/>
        </pc:sldMkLst>
      </pc:sldChg>
      <pc:sldChg chg="add del">
        <pc:chgData name="Till, Kevin" userId="8d0a7ebb-992d-4426-8929-84852c987da1" providerId="ADAL" clId="{0752FB16-800A-47DD-B353-C8DE63CA4C55}" dt="2019-04-04T14:56:53.141" v="237"/>
        <pc:sldMkLst>
          <pc:docMk/>
          <pc:sldMk cId="2356057717" sldId="493"/>
        </pc:sldMkLst>
      </pc:sldChg>
      <pc:sldChg chg="add del">
        <pc:chgData name="Till, Kevin" userId="8d0a7ebb-992d-4426-8929-84852c987da1" providerId="ADAL" clId="{0752FB16-800A-47DD-B353-C8DE63CA4C55}" dt="2019-04-04T19:49:09.587" v="363"/>
        <pc:sldMkLst>
          <pc:docMk/>
          <pc:sldMk cId="3878007848" sldId="493"/>
        </pc:sldMkLst>
      </pc:sldChg>
    </pc:docChg>
  </pc:docChgLst>
  <pc:docChgLst>
    <pc:chgData name="Till, Kevin" userId="S::k.till@leedsbeckett.ac.uk::8d0a7ebb-992d-4426-8929-84852c987da1" providerId="AD" clId="Web-{8DEC28C7-A606-EE71-A891-6A36DEEE5532}"/>
    <pc:docChg chg="addSld delSld modSld sldOrd modSection">
      <pc:chgData name="Till, Kevin" userId="S::k.till@leedsbeckett.ac.uk::8d0a7ebb-992d-4426-8929-84852c987da1" providerId="AD" clId="Web-{8DEC28C7-A606-EE71-A891-6A36DEEE5532}" dt="2019-03-28T15:56:55.282" v="479"/>
      <pc:docMkLst>
        <pc:docMk/>
      </pc:docMkLst>
      <pc:sldChg chg="modSp">
        <pc:chgData name="Till, Kevin" userId="S::k.till@leedsbeckett.ac.uk::8d0a7ebb-992d-4426-8929-84852c987da1" providerId="AD" clId="Web-{8DEC28C7-A606-EE71-A891-6A36DEEE5532}" dt="2019-03-28T15:19:10.802" v="27"/>
        <pc:sldMkLst>
          <pc:docMk/>
          <pc:sldMk cId="452138251" sldId="263"/>
        </pc:sldMkLst>
        <pc:spChg chg="mod">
          <ac:chgData name="Till, Kevin" userId="S::k.till@leedsbeckett.ac.uk::8d0a7ebb-992d-4426-8929-84852c987da1" providerId="AD" clId="Web-{8DEC28C7-A606-EE71-A891-6A36DEEE5532}" dt="2019-03-28T15:19:10.802" v="27"/>
          <ac:spMkLst>
            <pc:docMk/>
            <pc:sldMk cId="452138251" sldId="263"/>
            <ac:spMk id="3" creationId="{8808D4A0-6A21-4E1E-A574-F1FC2C96FBF4}"/>
          </ac:spMkLst>
        </pc:spChg>
      </pc:sldChg>
      <pc:sldChg chg="ord">
        <pc:chgData name="Till, Kevin" userId="S::k.till@leedsbeckett.ac.uk::8d0a7ebb-992d-4426-8929-84852c987da1" providerId="AD" clId="Web-{8DEC28C7-A606-EE71-A891-6A36DEEE5532}" dt="2019-03-28T15:31:15.071" v="120"/>
        <pc:sldMkLst>
          <pc:docMk/>
          <pc:sldMk cId="2687857112" sldId="387"/>
        </pc:sldMkLst>
      </pc:sldChg>
      <pc:sldChg chg="addSp delSp modSp add ord replId addAnim delAnim">
        <pc:chgData name="Till, Kevin" userId="S::k.till@leedsbeckett.ac.uk::8d0a7ebb-992d-4426-8929-84852c987da1" providerId="AD" clId="Web-{8DEC28C7-A606-EE71-A891-6A36DEEE5532}" dt="2019-03-28T15:43:19.981" v="432" actId="20577"/>
        <pc:sldMkLst>
          <pc:docMk/>
          <pc:sldMk cId="196954237" sldId="438"/>
        </pc:sldMkLst>
        <pc:spChg chg="add mod">
          <ac:chgData name="Till, Kevin" userId="S::k.till@leedsbeckett.ac.uk::8d0a7ebb-992d-4426-8929-84852c987da1" providerId="AD" clId="Web-{8DEC28C7-A606-EE71-A891-6A36DEEE5532}" dt="2019-03-28T15:43:19.981" v="432" actId="20577"/>
          <ac:spMkLst>
            <pc:docMk/>
            <pc:sldMk cId="196954237" sldId="438"/>
            <ac:spMk id="3" creationId="{712A2A0D-48E4-47EC-BF49-BB7894BEAEE5}"/>
          </ac:spMkLst>
        </pc:spChg>
        <pc:picChg chg="del">
          <ac:chgData name="Till, Kevin" userId="S::k.till@leedsbeckett.ac.uk::8d0a7ebb-992d-4426-8929-84852c987da1" providerId="AD" clId="Web-{8DEC28C7-A606-EE71-A891-6A36DEEE5532}" dt="2019-03-28T15:30:15.071" v="119"/>
          <ac:picMkLst>
            <pc:docMk/>
            <pc:sldMk cId="196954237" sldId="438"/>
            <ac:picMk id="2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EE8350-5F35-6A44-8332-7C434A41A0AF}" type="doc">
      <dgm:prSet loTypeId="urn:microsoft.com/office/officeart/2005/8/layout/cycle6" loCatId="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E4444E4-3D98-B74D-9474-4718624E0806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>
              <a:effectLst/>
            </a:rPr>
            <a:t>Technical</a:t>
          </a:r>
        </a:p>
      </dgm:t>
    </dgm:pt>
    <dgm:pt modelId="{99C01345-FCE0-AF48-9592-EC2908BFFA3F}" type="parTrans" cxnId="{98261434-76C4-B044-BE5F-C364BA17A3BE}">
      <dgm:prSet/>
      <dgm:spPr/>
      <dgm:t>
        <a:bodyPr/>
        <a:lstStyle/>
        <a:p>
          <a:endParaRPr lang="en-US"/>
        </a:p>
      </dgm:t>
    </dgm:pt>
    <dgm:pt modelId="{D9C1A5C7-BFBC-0748-8588-7F3ADB27B056}" type="sibTrans" cxnId="{98261434-76C4-B044-BE5F-C364BA17A3BE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C31639E1-3B44-704A-B4C8-80071CAD88FE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/>
            <a:t>Tactical</a:t>
          </a:r>
        </a:p>
      </dgm:t>
    </dgm:pt>
    <dgm:pt modelId="{45766958-D1F6-6247-8C92-33937E7005CF}" type="parTrans" cxnId="{5D6FEA82-D1C7-5A46-B70B-A947BAFDD731}">
      <dgm:prSet/>
      <dgm:spPr/>
      <dgm:t>
        <a:bodyPr/>
        <a:lstStyle/>
        <a:p>
          <a:endParaRPr lang="en-US"/>
        </a:p>
      </dgm:t>
    </dgm:pt>
    <dgm:pt modelId="{E3A481C5-B4B8-734F-B28D-243ED0C69408}" type="sibTrans" cxnId="{5D6FEA82-D1C7-5A46-B70B-A947BAFDD731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4F9541B8-4858-0548-9173-791EBE27CFCD}">
      <dgm:prSet phldrT="[Text]"/>
      <dgm:spPr>
        <a:solidFill>
          <a:srgbClr val="C00000"/>
        </a:solidFill>
      </dgm:spPr>
      <dgm:t>
        <a:bodyPr/>
        <a:lstStyle/>
        <a:p>
          <a:r>
            <a:rPr lang="en-US" b="1"/>
            <a:t>Physical</a:t>
          </a:r>
          <a:endParaRPr lang="en-US" b="1" dirty="0"/>
        </a:p>
      </dgm:t>
    </dgm:pt>
    <dgm:pt modelId="{86EF46A6-30F3-FC40-A9F2-B540F9862B79}" type="parTrans" cxnId="{0D371852-0306-4E4B-BA21-687D918B82B9}">
      <dgm:prSet/>
      <dgm:spPr/>
      <dgm:t>
        <a:bodyPr/>
        <a:lstStyle/>
        <a:p>
          <a:endParaRPr lang="en-US"/>
        </a:p>
      </dgm:t>
    </dgm:pt>
    <dgm:pt modelId="{734400F9-6F90-DD4B-9E25-A6FCED5076C2}" type="sibTrans" cxnId="{0D371852-0306-4E4B-BA21-687D918B82B9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103CD97B-63E5-D647-952B-665A2FAC055A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/>
            <a:t>Social and Life Skills</a:t>
          </a:r>
        </a:p>
      </dgm:t>
    </dgm:pt>
    <dgm:pt modelId="{6BAB580A-D754-2741-8575-BE2024487471}" type="parTrans" cxnId="{BDF0CB2E-4664-FF41-894B-343ECBC3FEF9}">
      <dgm:prSet/>
      <dgm:spPr/>
      <dgm:t>
        <a:bodyPr/>
        <a:lstStyle/>
        <a:p>
          <a:endParaRPr lang="en-US"/>
        </a:p>
      </dgm:t>
    </dgm:pt>
    <dgm:pt modelId="{4C7CF77E-F54D-EB46-9659-E90802AFB362}" type="sibTrans" cxnId="{BDF0CB2E-4664-FF41-894B-343ECBC3FEF9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AA57C37B-EF00-8B4C-AF0E-BD7EB4960D5C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>
              <a:effectLst/>
            </a:rPr>
            <a:t>Psycho-</a:t>
          </a:r>
          <a:r>
            <a:rPr lang="en-US" b="1" dirty="0" err="1">
              <a:effectLst/>
            </a:rPr>
            <a:t>Behavioural</a:t>
          </a:r>
          <a:endParaRPr lang="en-US" b="1" dirty="0">
            <a:effectLst/>
          </a:endParaRPr>
        </a:p>
      </dgm:t>
    </dgm:pt>
    <dgm:pt modelId="{DACF2AA7-2188-944C-8366-4F2AB7D72E97}" type="parTrans" cxnId="{B3DDC710-C67A-BB4A-9D0D-D6729CBDAD54}">
      <dgm:prSet/>
      <dgm:spPr/>
      <dgm:t>
        <a:bodyPr/>
        <a:lstStyle/>
        <a:p>
          <a:endParaRPr lang="en-US"/>
        </a:p>
      </dgm:t>
    </dgm:pt>
    <dgm:pt modelId="{FB1A2C08-2A71-DD47-A56C-F8815C7D62CF}" type="sibTrans" cxnId="{B3DDC710-C67A-BB4A-9D0D-D6729CBDAD54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0CFC6F34-86A9-1E4C-94BF-50A84CF76666}" type="pres">
      <dgm:prSet presAssocID="{1FEE8350-5F35-6A44-8332-7C434A41A0A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82D42E-64D7-BD4C-8E86-F4969181B0DD}" type="pres">
      <dgm:prSet presAssocID="{7E4444E4-3D98-B74D-9474-4718624E080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BA4737-0377-ED44-A140-6C3D7DF70433}" type="pres">
      <dgm:prSet presAssocID="{7E4444E4-3D98-B74D-9474-4718624E0806}" presName="spNode" presStyleCnt="0"/>
      <dgm:spPr/>
    </dgm:pt>
    <dgm:pt modelId="{7590E19E-71AC-7D4D-A2BC-B8B8CD7919DA}" type="pres">
      <dgm:prSet presAssocID="{D9C1A5C7-BFBC-0748-8588-7F3ADB27B056}" presName="sibTrans" presStyleLbl="sibTrans1D1" presStyleIdx="0" presStyleCnt="5"/>
      <dgm:spPr/>
      <dgm:t>
        <a:bodyPr/>
        <a:lstStyle/>
        <a:p>
          <a:endParaRPr lang="en-US"/>
        </a:p>
      </dgm:t>
    </dgm:pt>
    <dgm:pt modelId="{A176C446-B220-1D49-BC73-3E234E9FCED6}" type="pres">
      <dgm:prSet presAssocID="{C31639E1-3B44-704A-B4C8-80071CAD88F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B65CFD-1D30-3144-8987-06B01ACD1842}" type="pres">
      <dgm:prSet presAssocID="{C31639E1-3B44-704A-B4C8-80071CAD88FE}" presName="spNode" presStyleCnt="0"/>
      <dgm:spPr/>
    </dgm:pt>
    <dgm:pt modelId="{BE55AACE-CA56-0E46-BFA1-656D661B9974}" type="pres">
      <dgm:prSet presAssocID="{E3A481C5-B4B8-734F-B28D-243ED0C69408}" presName="sibTrans" presStyleLbl="sibTrans1D1" presStyleIdx="1" presStyleCnt="5"/>
      <dgm:spPr/>
      <dgm:t>
        <a:bodyPr/>
        <a:lstStyle/>
        <a:p>
          <a:endParaRPr lang="en-US"/>
        </a:p>
      </dgm:t>
    </dgm:pt>
    <dgm:pt modelId="{9158E30E-6FD4-3F47-BA00-16D8427B3A81}" type="pres">
      <dgm:prSet presAssocID="{4F9541B8-4858-0548-9173-791EBE27CFC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0826F-C249-1047-9AB8-039C50352623}" type="pres">
      <dgm:prSet presAssocID="{4F9541B8-4858-0548-9173-791EBE27CFCD}" presName="spNode" presStyleCnt="0"/>
      <dgm:spPr/>
    </dgm:pt>
    <dgm:pt modelId="{92F4ADF6-9192-064F-B7E7-048C8F645340}" type="pres">
      <dgm:prSet presAssocID="{734400F9-6F90-DD4B-9E25-A6FCED5076C2}" presName="sibTrans" presStyleLbl="sibTrans1D1" presStyleIdx="2" presStyleCnt="5"/>
      <dgm:spPr/>
      <dgm:t>
        <a:bodyPr/>
        <a:lstStyle/>
        <a:p>
          <a:endParaRPr lang="en-US"/>
        </a:p>
      </dgm:t>
    </dgm:pt>
    <dgm:pt modelId="{2AE16D70-9FDA-FD40-AFDE-245636285CC2}" type="pres">
      <dgm:prSet presAssocID="{103CD97B-63E5-D647-952B-665A2FAC055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AC537D-EED6-B940-BB92-5DA2F9F52B49}" type="pres">
      <dgm:prSet presAssocID="{103CD97B-63E5-D647-952B-665A2FAC055A}" presName="spNode" presStyleCnt="0"/>
      <dgm:spPr/>
    </dgm:pt>
    <dgm:pt modelId="{A6ED5127-0CBE-8045-AC62-8C2B556BD722}" type="pres">
      <dgm:prSet presAssocID="{4C7CF77E-F54D-EB46-9659-E90802AFB362}" presName="sibTrans" presStyleLbl="sibTrans1D1" presStyleIdx="3" presStyleCnt="5"/>
      <dgm:spPr/>
      <dgm:t>
        <a:bodyPr/>
        <a:lstStyle/>
        <a:p>
          <a:endParaRPr lang="en-US"/>
        </a:p>
      </dgm:t>
    </dgm:pt>
    <dgm:pt modelId="{B30551E3-320C-0F48-8C89-B65C000801FC}" type="pres">
      <dgm:prSet presAssocID="{AA57C37B-EF00-8B4C-AF0E-BD7EB4960D5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E3585A-5553-B54F-A296-15B91FEB4E0B}" type="pres">
      <dgm:prSet presAssocID="{AA57C37B-EF00-8B4C-AF0E-BD7EB4960D5C}" presName="spNode" presStyleCnt="0"/>
      <dgm:spPr/>
    </dgm:pt>
    <dgm:pt modelId="{214C7C0F-BF32-A947-B75F-0B90BE572F2B}" type="pres">
      <dgm:prSet presAssocID="{FB1A2C08-2A71-DD47-A56C-F8815C7D62CF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6A2316C2-1056-4A34-933E-EB5695C4EC80}" type="presOf" srcId="{AA57C37B-EF00-8B4C-AF0E-BD7EB4960D5C}" destId="{B30551E3-320C-0F48-8C89-B65C000801FC}" srcOrd="0" destOrd="0" presId="urn:microsoft.com/office/officeart/2005/8/layout/cycle6"/>
    <dgm:cxn modelId="{33E0A794-91E9-4247-B9C4-822D7C898A61}" type="presOf" srcId="{C31639E1-3B44-704A-B4C8-80071CAD88FE}" destId="{A176C446-B220-1D49-BC73-3E234E9FCED6}" srcOrd="0" destOrd="0" presId="urn:microsoft.com/office/officeart/2005/8/layout/cycle6"/>
    <dgm:cxn modelId="{A8B5DBF2-F155-4D6A-84F7-296695C91F09}" type="presOf" srcId="{1FEE8350-5F35-6A44-8332-7C434A41A0AF}" destId="{0CFC6F34-86A9-1E4C-94BF-50A84CF76666}" srcOrd="0" destOrd="0" presId="urn:microsoft.com/office/officeart/2005/8/layout/cycle6"/>
    <dgm:cxn modelId="{988D481C-8116-43BD-B21E-CCCA300ABE01}" type="presOf" srcId="{FB1A2C08-2A71-DD47-A56C-F8815C7D62CF}" destId="{214C7C0F-BF32-A947-B75F-0B90BE572F2B}" srcOrd="0" destOrd="0" presId="urn:microsoft.com/office/officeart/2005/8/layout/cycle6"/>
    <dgm:cxn modelId="{5D6FEA82-D1C7-5A46-B70B-A947BAFDD731}" srcId="{1FEE8350-5F35-6A44-8332-7C434A41A0AF}" destId="{C31639E1-3B44-704A-B4C8-80071CAD88FE}" srcOrd="1" destOrd="0" parTransId="{45766958-D1F6-6247-8C92-33937E7005CF}" sibTransId="{E3A481C5-B4B8-734F-B28D-243ED0C69408}"/>
    <dgm:cxn modelId="{A99C32C4-04E4-4F0D-BB74-64AB82C58613}" type="presOf" srcId="{E3A481C5-B4B8-734F-B28D-243ED0C69408}" destId="{BE55AACE-CA56-0E46-BFA1-656D661B9974}" srcOrd="0" destOrd="0" presId="urn:microsoft.com/office/officeart/2005/8/layout/cycle6"/>
    <dgm:cxn modelId="{B3DDC710-C67A-BB4A-9D0D-D6729CBDAD54}" srcId="{1FEE8350-5F35-6A44-8332-7C434A41A0AF}" destId="{AA57C37B-EF00-8B4C-AF0E-BD7EB4960D5C}" srcOrd="4" destOrd="0" parTransId="{DACF2AA7-2188-944C-8366-4F2AB7D72E97}" sibTransId="{FB1A2C08-2A71-DD47-A56C-F8815C7D62CF}"/>
    <dgm:cxn modelId="{6D531904-3177-4140-9CEC-17C377536136}" type="presOf" srcId="{4C7CF77E-F54D-EB46-9659-E90802AFB362}" destId="{A6ED5127-0CBE-8045-AC62-8C2B556BD722}" srcOrd="0" destOrd="0" presId="urn:microsoft.com/office/officeart/2005/8/layout/cycle6"/>
    <dgm:cxn modelId="{57F6939A-14B3-4ACB-ADCE-7E712A2246ED}" type="presOf" srcId="{734400F9-6F90-DD4B-9E25-A6FCED5076C2}" destId="{92F4ADF6-9192-064F-B7E7-048C8F645340}" srcOrd="0" destOrd="0" presId="urn:microsoft.com/office/officeart/2005/8/layout/cycle6"/>
    <dgm:cxn modelId="{0D371852-0306-4E4B-BA21-687D918B82B9}" srcId="{1FEE8350-5F35-6A44-8332-7C434A41A0AF}" destId="{4F9541B8-4858-0548-9173-791EBE27CFCD}" srcOrd="2" destOrd="0" parTransId="{86EF46A6-30F3-FC40-A9F2-B540F9862B79}" sibTransId="{734400F9-6F90-DD4B-9E25-A6FCED5076C2}"/>
    <dgm:cxn modelId="{5D2C569F-3D93-4B65-8310-E16C34C2936F}" type="presOf" srcId="{7E4444E4-3D98-B74D-9474-4718624E0806}" destId="{F282D42E-64D7-BD4C-8E86-F4969181B0DD}" srcOrd="0" destOrd="0" presId="urn:microsoft.com/office/officeart/2005/8/layout/cycle6"/>
    <dgm:cxn modelId="{D185D859-E7AC-455F-A4B6-763D2AB69445}" type="presOf" srcId="{4F9541B8-4858-0548-9173-791EBE27CFCD}" destId="{9158E30E-6FD4-3F47-BA00-16D8427B3A81}" srcOrd="0" destOrd="0" presId="urn:microsoft.com/office/officeart/2005/8/layout/cycle6"/>
    <dgm:cxn modelId="{98261434-76C4-B044-BE5F-C364BA17A3BE}" srcId="{1FEE8350-5F35-6A44-8332-7C434A41A0AF}" destId="{7E4444E4-3D98-B74D-9474-4718624E0806}" srcOrd="0" destOrd="0" parTransId="{99C01345-FCE0-AF48-9592-EC2908BFFA3F}" sibTransId="{D9C1A5C7-BFBC-0748-8588-7F3ADB27B056}"/>
    <dgm:cxn modelId="{BDF0CB2E-4664-FF41-894B-343ECBC3FEF9}" srcId="{1FEE8350-5F35-6A44-8332-7C434A41A0AF}" destId="{103CD97B-63E5-D647-952B-665A2FAC055A}" srcOrd="3" destOrd="0" parTransId="{6BAB580A-D754-2741-8575-BE2024487471}" sibTransId="{4C7CF77E-F54D-EB46-9659-E90802AFB362}"/>
    <dgm:cxn modelId="{5F570E07-A47C-46E1-A83B-40797410653A}" type="presOf" srcId="{103CD97B-63E5-D647-952B-665A2FAC055A}" destId="{2AE16D70-9FDA-FD40-AFDE-245636285CC2}" srcOrd="0" destOrd="0" presId="urn:microsoft.com/office/officeart/2005/8/layout/cycle6"/>
    <dgm:cxn modelId="{3FEA2399-9974-430A-9E57-4B9C8579D00D}" type="presOf" srcId="{D9C1A5C7-BFBC-0748-8588-7F3ADB27B056}" destId="{7590E19E-71AC-7D4D-A2BC-B8B8CD7919DA}" srcOrd="0" destOrd="0" presId="urn:microsoft.com/office/officeart/2005/8/layout/cycle6"/>
    <dgm:cxn modelId="{FD0E30F7-C976-4EE5-ABE1-B34115F9AFAF}" type="presParOf" srcId="{0CFC6F34-86A9-1E4C-94BF-50A84CF76666}" destId="{F282D42E-64D7-BD4C-8E86-F4969181B0DD}" srcOrd="0" destOrd="0" presId="urn:microsoft.com/office/officeart/2005/8/layout/cycle6"/>
    <dgm:cxn modelId="{73693D67-7F54-457E-9BB0-7A1E27B24641}" type="presParOf" srcId="{0CFC6F34-86A9-1E4C-94BF-50A84CF76666}" destId="{BCBA4737-0377-ED44-A140-6C3D7DF70433}" srcOrd="1" destOrd="0" presId="urn:microsoft.com/office/officeart/2005/8/layout/cycle6"/>
    <dgm:cxn modelId="{0E4E5081-7924-4BAB-9F41-D79FEDAC85CF}" type="presParOf" srcId="{0CFC6F34-86A9-1E4C-94BF-50A84CF76666}" destId="{7590E19E-71AC-7D4D-A2BC-B8B8CD7919DA}" srcOrd="2" destOrd="0" presId="urn:microsoft.com/office/officeart/2005/8/layout/cycle6"/>
    <dgm:cxn modelId="{07F0B421-1F68-40CC-AEA4-3066C7B75EAB}" type="presParOf" srcId="{0CFC6F34-86A9-1E4C-94BF-50A84CF76666}" destId="{A176C446-B220-1D49-BC73-3E234E9FCED6}" srcOrd="3" destOrd="0" presId="urn:microsoft.com/office/officeart/2005/8/layout/cycle6"/>
    <dgm:cxn modelId="{DD3800AB-0337-4105-A56D-87BAD7B190C7}" type="presParOf" srcId="{0CFC6F34-86A9-1E4C-94BF-50A84CF76666}" destId="{C3B65CFD-1D30-3144-8987-06B01ACD1842}" srcOrd="4" destOrd="0" presId="urn:microsoft.com/office/officeart/2005/8/layout/cycle6"/>
    <dgm:cxn modelId="{6EE909F7-9A14-4A68-AB77-ED993D0C3B3D}" type="presParOf" srcId="{0CFC6F34-86A9-1E4C-94BF-50A84CF76666}" destId="{BE55AACE-CA56-0E46-BFA1-656D661B9974}" srcOrd="5" destOrd="0" presId="urn:microsoft.com/office/officeart/2005/8/layout/cycle6"/>
    <dgm:cxn modelId="{57C443BE-EF4E-49FC-98B3-6D91997F2CE7}" type="presParOf" srcId="{0CFC6F34-86A9-1E4C-94BF-50A84CF76666}" destId="{9158E30E-6FD4-3F47-BA00-16D8427B3A81}" srcOrd="6" destOrd="0" presId="urn:microsoft.com/office/officeart/2005/8/layout/cycle6"/>
    <dgm:cxn modelId="{0476249D-A01B-4FB0-B75B-ECBCE12E7FE3}" type="presParOf" srcId="{0CFC6F34-86A9-1E4C-94BF-50A84CF76666}" destId="{A110826F-C249-1047-9AB8-039C50352623}" srcOrd="7" destOrd="0" presId="urn:microsoft.com/office/officeart/2005/8/layout/cycle6"/>
    <dgm:cxn modelId="{BFC056A1-1D08-4503-BAB8-868263DE2C7B}" type="presParOf" srcId="{0CFC6F34-86A9-1E4C-94BF-50A84CF76666}" destId="{92F4ADF6-9192-064F-B7E7-048C8F645340}" srcOrd="8" destOrd="0" presId="urn:microsoft.com/office/officeart/2005/8/layout/cycle6"/>
    <dgm:cxn modelId="{C380AA8E-8A09-4102-ABCE-6BD3333BA4D8}" type="presParOf" srcId="{0CFC6F34-86A9-1E4C-94BF-50A84CF76666}" destId="{2AE16D70-9FDA-FD40-AFDE-245636285CC2}" srcOrd="9" destOrd="0" presId="urn:microsoft.com/office/officeart/2005/8/layout/cycle6"/>
    <dgm:cxn modelId="{BFBAFD25-2B15-4BC2-9A7B-F8E5CE0B5438}" type="presParOf" srcId="{0CFC6F34-86A9-1E4C-94BF-50A84CF76666}" destId="{64AC537D-EED6-B940-BB92-5DA2F9F52B49}" srcOrd="10" destOrd="0" presId="urn:microsoft.com/office/officeart/2005/8/layout/cycle6"/>
    <dgm:cxn modelId="{8EECEBD0-A51A-47FF-BFF6-2820184F7F64}" type="presParOf" srcId="{0CFC6F34-86A9-1E4C-94BF-50A84CF76666}" destId="{A6ED5127-0CBE-8045-AC62-8C2B556BD722}" srcOrd="11" destOrd="0" presId="urn:microsoft.com/office/officeart/2005/8/layout/cycle6"/>
    <dgm:cxn modelId="{950D836D-60DD-4ED7-A73B-6ACDB781A0FB}" type="presParOf" srcId="{0CFC6F34-86A9-1E4C-94BF-50A84CF76666}" destId="{B30551E3-320C-0F48-8C89-B65C000801FC}" srcOrd="12" destOrd="0" presId="urn:microsoft.com/office/officeart/2005/8/layout/cycle6"/>
    <dgm:cxn modelId="{AB10133E-7AAD-4A36-A070-279D039DFE2D}" type="presParOf" srcId="{0CFC6F34-86A9-1E4C-94BF-50A84CF76666}" destId="{2DE3585A-5553-B54F-A296-15B91FEB4E0B}" srcOrd="13" destOrd="0" presId="urn:microsoft.com/office/officeart/2005/8/layout/cycle6"/>
    <dgm:cxn modelId="{A43F0370-E1F9-4B7F-B415-4532A04758FF}" type="presParOf" srcId="{0CFC6F34-86A9-1E4C-94BF-50A84CF76666}" destId="{214C7C0F-BF32-A947-B75F-0B90BE572F2B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EE8350-5F35-6A44-8332-7C434A41A0AF}" type="doc">
      <dgm:prSet loTypeId="urn:microsoft.com/office/officeart/2005/8/layout/cycle6" loCatId="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E4444E4-3D98-B74D-9474-4718624E0806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>
              <a:effectLst/>
            </a:rPr>
            <a:t>Technical</a:t>
          </a:r>
        </a:p>
      </dgm:t>
    </dgm:pt>
    <dgm:pt modelId="{99C01345-FCE0-AF48-9592-EC2908BFFA3F}" type="parTrans" cxnId="{98261434-76C4-B044-BE5F-C364BA17A3BE}">
      <dgm:prSet/>
      <dgm:spPr/>
      <dgm:t>
        <a:bodyPr/>
        <a:lstStyle/>
        <a:p>
          <a:endParaRPr lang="en-US"/>
        </a:p>
      </dgm:t>
    </dgm:pt>
    <dgm:pt modelId="{D9C1A5C7-BFBC-0748-8588-7F3ADB27B056}" type="sibTrans" cxnId="{98261434-76C4-B044-BE5F-C364BA17A3BE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C31639E1-3B44-704A-B4C8-80071CAD88FE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/>
            <a:t>Tactical</a:t>
          </a:r>
        </a:p>
      </dgm:t>
    </dgm:pt>
    <dgm:pt modelId="{45766958-D1F6-6247-8C92-33937E7005CF}" type="parTrans" cxnId="{5D6FEA82-D1C7-5A46-B70B-A947BAFDD731}">
      <dgm:prSet/>
      <dgm:spPr/>
      <dgm:t>
        <a:bodyPr/>
        <a:lstStyle/>
        <a:p>
          <a:endParaRPr lang="en-US"/>
        </a:p>
      </dgm:t>
    </dgm:pt>
    <dgm:pt modelId="{E3A481C5-B4B8-734F-B28D-243ED0C69408}" type="sibTrans" cxnId="{5D6FEA82-D1C7-5A46-B70B-A947BAFDD731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4F9541B8-4858-0548-9173-791EBE27CFCD}">
      <dgm:prSet phldrT="[Text]"/>
      <dgm:spPr>
        <a:solidFill>
          <a:srgbClr val="C00000"/>
        </a:solidFill>
      </dgm:spPr>
      <dgm:t>
        <a:bodyPr/>
        <a:lstStyle/>
        <a:p>
          <a:r>
            <a:rPr lang="en-US" b="1"/>
            <a:t>Physical</a:t>
          </a:r>
          <a:endParaRPr lang="en-US" b="1" dirty="0"/>
        </a:p>
      </dgm:t>
    </dgm:pt>
    <dgm:pt modelId="{86EF46A6-30F3-FC40-A9F2-B540F9862B79}" type="parTrans" cxnId="{0D371852-0306-4E4B-BA21-687D918B82B9}">
      <dgm:prSet/>
      <dgm:spPr/>
      <dgm:t>
        <a:bodyPr/>
        <a:lstStyle/>
        <a:p>
          <a:endParaRPr lang="en-US"/>
        </a:p>
      </dgm:t>
    </dgm:pt>
    <dgm:pt modelId="{734400F9-6F90-DD4B-9E25-A6FCED5076C2}" type="sibTrans" cxnId="{0D371852-0306-4E4B-BA21-687D918B82B9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103CD97B-63E5-D647-952B-665A2FAC055A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/>
            <a:t>Social and Life Skills</a:t>
          </a:r>
        </a:p>
      </dgm:t>
    </dgm:pt>
    <dgm:pt modelId="{6BAB580A-D754-2741-8575-BE2024487471}" type="parTrans" cxnId="{BDF0CB2E-4664-FF41-894B-343ECBC3FEF9}">
      <dgm:prSet/>
      <dgm:spPr/>
      <dgm:t>
        <a:bodyPr/>
        <a:lstStyle/>
        <a:p>
          <a:endParaRPr lang="en-US"/>
        </a:p>
      </dgm:t>
    </dgm:pt>
    <dgm:pt modelId="{4C7CF77E-F54D-EB46-9659-E90802AFB362}" type="sibTrans" cxnId="{BDF0CB2E-4664-FF41-894B-343ECBC3FEF9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AA57C37B-EF00-8B4C-AF0E-BD7EB4960D5C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>
              <a:effectLst/>
            </a:rPr>
            <a:t>Psycho-</a:t>
          </a:r>
          <a:r>
            <a:rPr lang="en-US" b="1" dirty="0" err="1">
              <a:effectLst/>
            </a:rPr>
            <a:t>Behavioural</a:t>
          </a:r>
          <a:endParaRPr lang="en-US" b="1" dirty="0">
            <a:effectLst/>
          </a:endParaRPr>
        </a:p>
      </dgm:t>
    </dgm:pt>
    <dgm:pt modelId="{DACF2AA7-2188-944C-8366-4F2AB7D72E97}" type="parTrans" cxnId="{B3DDC710-C67A-BB4A-9D0D-D6729CBDAD54}">
      <dgm:prSet/>
      <dgm:spPr/>
      <dgm:t>
        <a:bodyPr/>
        <a:lstStyle/>
        <a:p>
          <a:endParaRPr lang="en-US"/>
        </a:p>
      </dgm:t>
    </dgm:pt>
    <dgm:pt modelId="{FB1A2C08-2A71-DD47-A56C-F8815C7D62CF}" type="sibTrans" cxnId="{B3DDC710-C67A-BB4A-9D0D-D6729CBDAD54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0CFC6F34-86A9-1E4C-94BF-50A84CF76666}" type="pres">
      <dgm:prSet presAssocID="{1FEE8350-5F35-6A44-8332-7C434A41A0A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82D42E-64D7-BD4C-8E86-F4969181B0DD}" type="pres">
      <dgm:prSet presAssocID="{7E4444E4-3D98-B74D-9474-4718624E080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BA4737-0377-ED44-A140-6C3D7DF70433}" type="pres">
      <dgm:prSet presAssocID="{7E4444E4-3D98-B74D-9474-4718624E0806}" presName="spNode" presStyleCnt="0"/>
      <dgm:spPr/>
    </dgm:pt>
    <dgm:pt modelId="{7590E19E-71AC-7D4D-A2BC-B8B8CD7919DA}" type="pres">
      <dgm:prSet presAssocID="{D9C1A5C7-BFBC-0748-8588-7F3ADB27B056}" presName="sibTrans" presStyleLbl="sibTrans1D1" presStyleIdx="0" presStyleCnt="5"/>
      <dgm:spPr/>
      <dgm:t>
        <a:bodyPr/>
        <a:lstStyle/>
        <a:p>
          <a:endParaRPr lang="en-US"/>
        </a:p>
      </dgm:t>
    </dgm:pt>
    <dgm:pt modelId="{A176C446-B220-1D49-BC73-3E234E9FCED6}" type="pres">
      <dgm:prSet presAssocID="{C31639E1-3B44-704A-B4C8-80071CAD88F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B65CFD-1D30-3144-8987-06B01ACD1842}" type="pres">
      <dgm:prSet presAssocID="{C31639E1-3B44-704A-B4C8-80071CAD88FE}" presName="spNode" presStyleCnt="0"/>
      <dgm:spPr/>
    </dgm:pt>
    <dgm:pt modelId="{BE55AACE-CA56-0E46-BFA1-656D661B9974}" type="pres">
      <dgm:prSet presAssocID="{E3A481C5-B4B8-734F-B28D-243ED0C69408}" presName="sibTrans" presStyleLbl="sibTrans1D1" presStyleIdx="1" presStyleCnt="5"/>
      <dgm:spPr/>
      <dgm:t>
        <a:bodyPr/>
        <a:lstStyle/>
        <a:p>
          <a:endParaRPr lang="en-US"/>
        </a:p>
      </dgm:t>
    </dgm:pt>
    <dgm:pt modelId="{9158E30E-6FD4-3F47-BA00-16D8427B3A81}" type="pres">
      <dgm:prSet presAssocID="{4F9541B8-4858-0548-9173-791EBE27CFC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0826F-C249-1047-9AB8-039C50352623}" type="pres">
      <dgm:prSet presAssocID="{4F9541B8-4858-0548-9173-791EBE27CFCD}" presName="spNode" presStyleCnt="0"/>
      <dgm:spPr/>
    </dgm:pt>
    <dgm:pt modelId="{92F4ADF6-9192-064F-B7E7-048C8F645340}" type="pres">
      <dgm:prSet presAssocID="{734400F9-6F90-DD4B-9E25-A6FCED5076C2}" presName="sibTrans" presStyleLbl="sibTrans1D1" presStyleIdx="2" presStyleCnt="5"/>
      <dgm:spPr/>
      <dgm:t>
        <a:bodyPr/>
        <a:lstStyle/>
        <a:p>
          <a:endParaRPr lang="en-US"/>
        </a:p>
      </dgm:t>
    </dgm:pt>
    <dgm:pt modelId="{2AE16D70-9FDA-FD40-AFDE-245636285CC2}" type="pres">
      <dgm:prSet presAssocID="{103CD97B-63E5-D647-952B-665A2FAC055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AC537D-EED6-B940-BB92-5DA2F9F52B49}" type="pres">
      <dgm:prSet presAssocID="{103CD97B-63E5-D647-952B-665A2FAC055A}" presName="spNode" presStyleCnt="0"/>
      <dgm:spPr/>
    </dgm:pt>
    <dgm:pt modelId="{A6ED5127-0CBE-8045-AC62-8C2B556BD722}" type="pres">
      <dgm:prSet presAssocID="{4C7CF77E-F54D-EB46-9659-E90802AFB362}" presName="sibTrans" presStyleLbl="sibTrans1D1" presStyleIdx="3" presStyleCnt="5"/>
      <dgm:spPr/>
      <dgm:t>
        <a:bodyPr/>
        <a:lstStyle/>
        <a:p>
          <a:endParaRPr lang="en-US"/>
        </a:p>
      </dgm:t>
    </dgm:pt>
    <dgm:pt modelId="{B30551E3-320C-0F48-8C89-B65C000801FC}" type="pres">
      <dgm:prSet presAssocID="{AA57C37B-EF00-8B4C-AF0E-BD7EB4960D5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E3585A-5553-B54F-A296-15B91FEB4E0B}" type="pres">
      <dgm:prSet presAssocID="{AA57C37B-EF00-8B4C-AF0E-BD7EB4960D5C}" presName="spNode" presStyleCnt="0"/>
      <dgm:spPr/>
    </dgm:pt>
    <dgm:pt modelId="{214C7C0F-BF32-A947-B75F-0B90BE572F2B}" type="pres">
      <dgm:prSet presAssocID="{FB1A2C08-2A71-DD47-A56C-F8815C7D62CF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6A2316C2-1056-4A34-933E-EB5695C4EC80}" type="presOf" srcId="{AA57C37B-EF00-8B4C-AF0E-BD7EB4960D5C}" destId="{B30551E3-320C-0F48-8C89-B65C000801FC}" srcOrd="0" destOrd="0" presId="urn:microsoft.com/office/officeart/2005/8/layout/cycle6"/>
    <dgm:cxn modelId="{33E0A794-91E9-4247-B9C4-822D7C898A61}" type="presOf" srcId="{C31639E1-3B44-704A-B4C8-80071CAD88FE}" destId="{A176C446-B220-1D49-BC73-3E234E9FCED6}" srcOrd="0" destOrd="0" presId="urn:microsoft.com/office/officeart/2005/8/layout/cycle6"/>
    <dgm:cxn modelId="{A8B5DBF2-F155-4D6A-84F7-296695C91F09}" type="presOf" srcId="{1FEE8350-5F35-6A44-8332-7C434A41A0AF}" destId="{0CFC6F34-86A9-1E4C-94BF-50A84CF76666}" srcOrd="0" destOrd="0" presId="urn:microsoft.com/office/officeart/2005/8/layout/cycle6"/>
    <dgm:cxn modelId="{988D481C-8116-43BD-B21E-CCCA300ABE01}" type="presOf" srcId="{FB1A2C08-2A71-DD47-A56C-F8815C7D62CF}" destId="{214C7C0F-BF32-A947-B75F-0B90BE572F2B}" srcOrd="0" destOrd="0" presId="urn:microsoft.com/office/officeart/2005/8/layout/cycle6"/>
    <dgm:cxn modelId="{5D6FEA82-D1C7-5A46-B70B-A947BAFDD731}" srcId="{1FEE8350-5F35-6A44-8332-7C434A41A0AF}" destId="{C31639E1-3B44-704A-B4C8-80071CAD88FE}" srcOrd="1" destOrd="0" parTransId="{45766958-D1F6-6247-8C92-33937E7005CF}" sibTransId="{E3A481C5-B4B8-734F-B28D-243ED0C69408}"/>
    <dgm:cxn modelId="{A99C32C4-04E4-4F0D-BB74-64AB82C58613}" type="presOf" srcId="{E3A481C5-B4B8-734F-B28D-243ED0C69408}" destId="{BE55AACE-CA56-0E46-BFA1-656D661B9974}" srcOrd="0" destOrd="0" presId="urn:microsoft.com/office/officeart/2005/8/layout/cycle6"/>
    <dgm:cxn modelId="{B3DDC710-C67A-BB4A-9D0D-D6729CBDAD54}" srcId="{1FEE8350-5F35-6A44-8332-7C434A41A0AF}" destId="{AA57C37B-EF00-8B4C-AF0E-BD7EB4960D5C}" srcOrd="4" destOrd="0" parTransId="{DACF2AA7-2188-944C-8366-4F2AB7D72E97}" sibTransId="{FB1A2C08-2A71-DD47-A56C-F8815C7D62CF}"/>
    <dgm:cxn modelId="{6D531904-3177-4140-9CEC-17C377536136}" type="presOf" srcId="{4C7CF77E-F54D-EB46-9659-E90802AFB362}" destId="{A6ED5127-0CBE-8045-AC62-8C2B556BD722}" srcOrd="0" destOrd="0" presId="urn:microsoft.com/office/officeart/2005/8/layout/cycle6"/>
    <dgm:cxn modelId="{57F6939A-14B3-4ACB-ADCE-7E712A2246ED}" type="presOf" srcId="{734400F9-6F90-DD4B-9E25-A6FCED5076C2}" destId="{92F4ADF6-9192-064F-B7E7-048C8F645340}" srcOrd="0" destOrd="0" presId="urn:microsoft.com/office/officeart/2005/8/layout/cycle6"/>
    <dgm:cxn modelId="{0D371852-0306-4E4B-BA21-687D918B82B9}" srcId="{1FEE8350-5F35-6A44-8332-7C434A41A0AF}" destId="{4F9541B8-4858-0548-9173-791EBE27CFCD}" srcOrd="2" destOrd="0" parTransId="{86EF46A6-30F3-FC40-A9F2-B540F9862B79}" sibTransId="{734400F9-6F90-DD4B-9E25-A6FCED5076C2}"/>
    <dgm:cxn modelId="{5D2C569F-3D93-4B65-8310-E16C34C2936F}" type="presOf" srcId="{7E4444E4-3D98-B74D-9474-4718624E0806}" destId="{F282D42E-64D7-BD4C-8E86-F4969181B0DD}" srcOrd="0" destOrd="0" presId="urn:microsoft.com/office/officeart/2005/8/layout/cycle6"/>
    <dgm:cxn modelId="{D185D859-E7AC-455F-A4B6-763D2AB69445}" type="presOf" srcId="{4F9541B8-4858-0548-9173-791EBE27CFCD}" destId="{9158E30E-6FD4-3F47-BA00-16D8427B3A81}" srcOrd="0" destOrd="0" presId="urn:microsoft.com/office/officeart/2005/8/layout/cycle6"/>
    <dgm:cxn modelId="{98261434-76C4-B044-BE5F-C364BA17A3BE}" srcId="{1FEE8350-5F35-6A44-8332-7C434A41A0AF}" destId="{7E4444E4-3D98-B74D-9474-4718624E0806}" srcOrd="0" destOrd="0" parTransId="{99C01345-FCE0-AF48-9592-EC2908BFFA3F}" sibTransId="{D9C1A5C7-BFBC-0748-8588-7F3ADB27B056}"/>
    <dgm:cxn modelId="{BDF0CB2E-4664-FF41-894B-343ECBC3FEF9}" srcId="{1FEE8350-5F35-6A44-8332-7C434A41A0AF}" destId="{103CD97B-63E5-D647-952B-665A2FAC055A}" srcOrd="3" destOrd="0" parTransId="{6BAB580A-D754-2741-8575-BE2024487471}" sibTransId="{4C7CF77E-F54D-EB46-9659-E90802AFB362}"/>
    <dgm:cxn modelId="{5F570E07-A47C-46E1-A83B-40797410653A}" type="presOf" srcId="{103CD97B-63E5-D647-952B-665A2FAC055A}" destId="{2AE16D70-9FDA-FD40-AFDE-245636285CC2}" srcOrd="0" destOrd="0" presId="urn:microsoft.com/office/officeart/2005/8/layout/cycle6"/>
    <dgm:cxn modelId="{3FEA2399-9974-430A-9E57-4B9C8579D00D}" type="presOf" srcId="{D9C1A5C7-BFBC-0748-8588-7F3ADB27B056}" destId="{7590E19E-71AC-7D4D-A2BC-B8B8CD7919DA}" srcOrd="0" destOrd="0" presId="urn:microsoft.com/office/officeart/2005/8/layout/cycle6"/>
    <dgm:cxn modelId="{FD0E30F7-C976-4EE5-ABE1-B34115F9AFAF}" type="presParOf" srcId="{0CFC6F34-86A9-1E4C-94BF-50A84CF76666}" destId="{F282D42E-64D7-BD4C-8E86-F4969181B0DD}" srcOrd="0" destOrd="0" presId="urn:microsoft.com/office/officeart/2005/8/layout/cycle6"/>
    <dgm:cxn modelId="{73693D67-7F54-457E-9BB0-7A1E27B24641}" type="presParOf" srcId="{0CFC6F34-86A9-1E4C-94BF-50A84CF76666}" destId="{BCBA4737-0377-ED44-A140-6C3D7DF70433}" srcOrd="1" destOrd="0" presId="urn:microsoft.com/office/officeart/2005/8/layout/cycle6"/>
    <dgm:cxn modelId="{0E4E5081-7924-4BAB-9F41-D79FEDAC85CF}" type="presParOf" srcId="{0CFC6F34-86A9-1E4C-94BF-50A84CF76666}" destId="{7590E19E-71AC-7D4D-A2BC-B8B8CD7919DA}" srcOrd="2" destOrd="0" presId="urn:microsoft.com/office/officeart/2005/8/layout/cycle6"/>
    <dgm:cxn modelId="{07F0B421-1F68-40CC-AEA4-3066C7B75EAB}" type="presParOf" srcId="{0CFC6F34-86A9-1E4C-94BF-50A84CF76666}" destId="{A176C446-B220-1D49-BC73-3E234E9FCED6}" srcOrd="3" destOrd="0" presId="urn:microsoft.com/office/officeart/2005/8/layout/cycle6"/>
    <dgm:cxn modelId="{DD3800AB-0337-4105-A56D-87BAD7B190C7}" type="presParOf" srcId="{0CFC6F34-86A9-1E4C-94BF-50A84CF76666}" destId="{C3B65CFD-1D30-3144-8987-06B01ACD1842}" srcOrd="4" destOrd="0" presId="urn:microsoft.com/office/officeart/2005/8/layout/cycle6"/>
    <dgm:cxn modelId="{6EE909F7-9A14-4A68-AB77-ED993D0C3B3D}" type="presParOf" srcId="{0CFC6F34-86A9-1E4C-94BF-50A84CF76666}" destId="{BE55AACE-CA56-0E46-BFA1-656D661B9974}" srcOrd="5" destOrd="0" presId="urn:microsoft.com/office/officeart/2005/8/layout/cycle6"/>
    <dgm:cxn modelId="{57C443BE-EF4E-49FC-98B3-6D91997F2CE7}" type="presParOf" srcId="{0CFC6F34-86A9-1E4C-94BF-50A84CF76666}" destId="{9158E30E-6FD4-3F47-BA00-16D8427B3A81}" srcOrd="6" destOrd="0" presId="urn:microsoft.com/office/officeart/2005/8/layout/cycle6"/>
    <dgm:cxn modelId="{0476249D-A01B-4FB0-B75B-ECBCE12E7FE3}" type="presParOf" srcId="{0CFC6F34-86A9-1E4C-94BF-50A84CF76666}" destId="{A110826F-C249-1047-9AB8-039C50352623}" srcOrd="7" destOrd="0" presId="urn:microsoft.com/office/officeart/2005/8/layout/cycle6"/>
    <dgm:cxn modelId="{BFC056A1-1D08-4503-BAB8-868263DE2C7B}" type="presParOf" srcId="{0CFC6F34-86A9-1E4C-94BF-50A84CF76666}" destId="{92F4ADF6-9192-064F-B7E7-048C8F645340}" srcOrd="8" destOrd="0" presId="urn:microsoft.com/office/officeart/2005/8/layout/cycle6"/>
    <dgm:cxn modelId="{C380AA8E-8A09-4102-ABCE-6BD3333BA4D8}" type="presParOf" srcId="{0CFC6F34-86A9-1E4C-94BF-50A84CF76666}" destId="{2AE16D70-9FDA-FD40-AFDE-245636285CC2}" srcOrd="9" destOrd="0" presId="urn:microsoft.com/office/officeart/2005/8/layout/cycle6"/>
    <dgm:cxn modelId="{BFBAFD25-2B15-4BC2-9A7B-F8E5CE0B5438}" type="presParOf" srcId="{0CFC6F34-86A9-1E4C-94BF-50A84CF76666}" destId="{64AC537D-EED6-B940-BB92-5DA2F9F52B49}" srcOrd="10" destOrd="0" presId="urn:microsoft.com/office/officeart/2005/8/layout/cycle6"/>
    <dgm:cxn modelId="{8EECEBD0-A51A-47FF-BFF6-2820184F7F64}" type="presParOf" srcId="{0CFC6F34-86A9-1E4C-94BF-50A84CF76666}" destId="{A6ED5127-0CBE-8045-AC62-8C2B556BD722}" srcOrd="11" destOrd="0" presId="urn:microsoft.com/office/officeart/2005/8/layout/cycle6"/>
    <dgm:cxn modelId="{950D836D-60DD-4ED7-A73B-6ACDB781A0FB}" type="presParOf" srcId="{0CFC6F34-86A9-1E4C-94BF-50A84CF76666}" destId="{B30551E3-320C-0F48-8C89-B65C000801FC}" srcOrd="12" destOrd="0" presId="urn:microsoft.com/office/officeart/2005/8/layout/cycle6"/>
    <dgm:cxn modelId="{AB10133E-7AAD-4A36-A070-279D039DFE2D}" type="presParOf" srcId="{0CFC6F34-86A9-1E4C-94BF-50A84CF76666}" destId="{2DE3585A-5553-B54F-A296-15B91FEB4E0B}" srcOrd="13" destOrd="0" presId="urn:microsoft.com/office/officeart/2005/8/layout/cycle6"/>
    <dgm:cxn modelId="{A43F0370-E1F9-4B7F-B415-4532A04758FF}" type="presParOf" srcId="{0CFC6F34-86A9-1E4C-94BF-50A84CF76666}" destId="{214C7C0F-BF32-A947-B75F-0B90BE572F2B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2D42E-64D7-BD4C-8E86-F4969181B0DD}">
      <dsp:nvSpPr>
        <dsp:cNvPr id="0" name=""/>
        <dsp:cNvSpPr/>
      </dsp:nvSpPr>
      <dsp:spPr>
        <a:xfrm>
          <a:off x="2151715" y="1231"/>
          <a:ext cx="1338967" cy="870329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effectLst/>
            </a:rPr>
            <a:t>Technical</a:t>
          </a:r>
        </a:p>
      </dsp:txBody>
      <dsp:txXfrm>
        <a:off x="2194201" y="43717"/>
        <a:ext cx="1253995" cy="785357"/>
      </dsp:txXfrm>
    </dsp:sp>
    <dsp:sp modelId="{7590E19E-71AC-7D4D-A2BC-B8B8CD7919DA}">
      <dsp:nvSpPr>
        <dsp:cNvPr id="0" name=""/>
        <dsp:cNvSpPr/>
      </dsp:nvSpPr>
      <dsp:spPr>
        <a:xfrm>
          <a:off x="1081175" y="436395"/>
          <a:ext cx="3480048" cy="3480048"/>
        </a:xfrm>
        <a:custGeom>
          <a:avLst/>
          <a:gdLst/>
          <a:ahLst/>
          <a:cxnLst/>
          <a:rect l="0" t="0" r="0" b="0"/>
          <a:pathLst>
            <a:path>
              <a:moveTo>
                <a:pt x="2418721" y="137821"/>
              </a:moveTo>
              <a:arcTo wR="1740024" hR="1740024" stAng="17577458" swAng="1963149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76C446-B220-1D49-BC73-3E234E9FCED6}">
      <dsp:nvSpPr>
        <dsp:cNvPr id="0" name=""/>
        <dsp:cNvSpPr/>
      </dsp:nvSpPr>
      <dsp:spPr>
        <a:xfrm>
          <a:off x="3806576" y="1203558"/>
          <a:ext cx="1338967" cy="870329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Tactical</a:t>
          </a:r>
        </a:p>
      </dsp:txBody>
      <dsp:txXfrm>
        <a:off x="3849062" y="1246044"/>
        <a:ext cx="1253995" cy="785357"/>
      </dsp:txXfrm>
    </dsp:sp>
    <dsp:sp modelId="{BE55AACE-CA56-0E46-BFA1-656D661B9974}">
      <dsp:nvSpPr>
        <dsp:cNvPr id="0" name=""/>
        <dsp:cNvSpPr/>
      </dsp:nvSpPr>
      <dsp:spPr>
        <a:xfrm>
          <a:off x="1081175" y="436395"/>
          <a:ext cx="3480048" cy="3480048"/>
        </a:xfrm>
        <a:custGeom>
          <a:avLst/>
          <a:gdLst/>
          <a:ahLst/>
          <a:cxnLst/>
          <a:rect l="0" t="0" r="0" b="0"/>
          <a:pathLst>
            <a:path>
              <a:moveTo>
                <a:pt x="3477646" y="1648620"/>
              </a:moveTo>
              <a:arcTo wR="1740024" hR="1740024" stAng="21419331" swAng="2197541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8E30E-6FD4-3F47-BA00-16D8427B3A81}">
      <dsp:nvSpPr>
        <dsp:cNvPr id="0" name=""/>
        <dsp:cNvSpPr/>
      </dsp:nvSpPr>
      <dsp:spPr>
        <a:xfrm>
          <a:off x="3174476" y="3148964"/>
          <a:ext cx="1338967" cy="870329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/>
            <a:t>Physical</a:t>
          </a:r>
          <a:endParaRPr lang="en-US" sz="1700" b="1" kern="1200" dirty="0"/>
        </a:p>
      </dsp:txBody>
      <dsp:txXfrm>
        <a:off x="3216962" y="3191450"/>
        <a:ext cx="1253995" cy="785357"/>
      </dsp:txXfrm>
    </dsp:sp>
    <dsp:sp modelId="{92F4ADF6-9192-064F-B7E7-048C8F645340}">
      <dsp:nvSpPr>
        <dsp:cNvPr id="0" name=""/>
        <dsp:cNvSpPr/>
      </dsp:nvSpPr>
      <dsp:spPr>
        <a:xfrm>
          <a:off x="1081175" y="436395"/>
          <a:ext cx="3480048" cy="3480048"/>
        </a:xfrm>
        <a:custGeom>
          <a:avLst/>
          <a:gdLst/>
          <a:ahLst/>
          <a:cxnLst/>
          <a:rect l="0" t="0" r="0" b="0"/>
          <a:pathLst>
            <a:path>
              <a:moveTo>
                <a:pt x="2086379" y="3445228"/>
              </a:moveTo>
              <a:arcTo wR="1740024" hR="1740024" stAng="4711108" swAng="137778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16D70-9FDA-FD40-AFDE-245636285CC2}">
      <dsp:nvSpPr>
        <dsp:cNvPr id="0" name=""/>
        <dsp:cNvSpPr/>
      </dsp:nvSpPr>
      <dsp:spPr>
        <a:xfrm>
          <a:off x="1128955" y="3148964"/>
          <a:ext cx="1338967" cy="870329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Social and Life Skills</a:t>
          </a:r>
        </a:p>
      </dsp:txBody>
      <dsp:txXfrm>
        <a:off x="1171441" y="3191450"/>
        <a:ext cx="1253995" cy="785357"/>
      </dsp:txXfrm>
    </dsp:sp>
    <dsp:sp modelId="{A6ED5127-0CBE-8045-AC62-8C2B556BD722}">
      <dsp:nvSpPr>
        <dsp:cNvPr id="0" name=""/>
        <dsp:cNvSpPr/>
      </dsp:nvSpPr>
      <dsp:spPr>
        <a:xfrm>
          <a:off x="1081175" y="436395"/>
          <a:ext cx="3480048" cy="3480048"/>
        </a:xfrm>
        <a:custGeom>
          <a:avLst/>
          <a:gdLst/>
          <a:ahLst/>
          <a:cxnLst/>
          <a:rect l="0" t="0" r="0" b="0"/>
          <a:pathLst>
            <a:path>
              <a:moveTo>
                <a:pt x="290965" y="2703306"/>
              </a:moveTo>
              <a:arcTo wR="1740024" hR="1740024" stAng="8783128" swAng="2197541"/>
            </a:path>
          </a:pathLst>
        </a:custGeom>
        <a:noFill/>
        <a:ln w="63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551E3-320C-0F48-8C89-B65C000801FC}">
      <dsp:nvSpPr>
        <dsp:cNvPr id="0" name=""/>
        <dsp:cNvSpPr/>
      </dsp:nvSpPr>
      <dsp:spPr>
        <a:xfrm>
          <a:off x="496854" y="1203558"/>
          <a:ext cx="1338967" cy="870329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effectLst/>
            </a:rPr>
            <a:t>Psycho-</a:t>
          </a:r>
          <a:r>
            <a:rPr lang="en-US" sz="1700" b="1" kern="1200" dirty="0" err="1">
              <a:effectLst/>
            </a:rPr>
            <a:t>Behavioural</a:t>
          </a:r>
          <a:endParaRPr lang="en-US" sz="1700" b="1" kern="1200" dirty="0">
            <a:effectLst/>
          </a:endParaRPr>
        </a:p>
      </dsp:txBody>
      <dsp:txXfrm>
        <a:off x="539340" y="1246044"/>
        <a:ext cx="1253995" cy="785357"/>
      </dsp:txXfrm>
    </dsp:sp>
    <dsp:sp modelId="{214C7C0F-BF32-A947-B75F-0B90BE572F2B}">
      <dsp:nvSpPr>
        <dsp:cNvPr id="0" name=""/>
        <dsp:cNvSpPr/>
      </dsp:nvSpPr>
      <dsp:spPr>
        <a:xfrm>
          <a:off x="1081175" y="436395"/>
          <a:ext cx="3480048" cy="3480048"/>
        </a:xfrm>
        <a:custGeom>
          <a:avLst/>
          <a:gdLst/>
          <a:ahLst/>
          <a:cxnLst/>
          <a:rect l="0" t="0" r="0" b="0"/>
          <a:pathLst>
            <a:path>
              <a:moveTo>
                <a:pt x="302990" y="758893"/>
              </a:moveTo>
              <a:arcTo wR="1740024" hR="1740024" stAng="12859393" swAng="1963149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2D42E-64D7-BD4C-8E86-F4969181B0DD}">
      <dsp:nvSpPr>
        <dsp:cNvPr id="0" name=""/>
        <dsp:cNvSpPr/>
      </dsp:nvSpPr>
      <dsp:spPr>
        <a:xfrm>
          <a:off x="1374546" y="992"/>
          <a:ext cx="830145" cy="539594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effectLst/>
            </a:rPr>
            <a:t>Technical</a:t>
          </a:r>
        </a:p>
      </dsp:txBody>
      <dsp:txXfrm>
        <a:off x="1400887" y="27333"/>
        <a:ext cx="777463" cy="486912"/>
      </dsp:txXfrm>
    </dsp:sp>
    <dsp:sp modelId="{7590E19E-71AC-7D4D-A2BC-B8B8CD7919DA}">
      <dsp:nvSpPr>
        <dsp:cNvPr id="0" name=""/>
        <dsp:cNvSpPr/>
      </dsp:nvSpPr>
      <dsp:spPr>
        <a:xfrm>
          <a:off x="710819" y="270790"/>
          <a:ext cx="2157600" cy="2157600"/>
        </a:xfrm>
        <a:custGeom>
          <a:avLst/>
          <a:gdLst/>
          <a:ahLst/>
          <a:cxnLst/>
          <a:rect l="0" t="0" r="0" b="0"/>
          <a:pathLst>
            <a:path>
              <a:moveTo>
                <a:pt x="1499585" y="85447"/>
              </a:moveTo>
              <a:arcTo wR="1078800" hR="1078800" stAng="17577453" swAng="196315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76C446-B220-1D49-BC73-3E234E9FCED6}">
      <dsp:nvSpPr>
        <dsp:cNvPr id="0" name=""/>
        <dsp:cNvSpPr/>
      </dsp:nvSpPr>
      <dsp:spPr>
        <a:xfrm>
          <a:off x="2400546" y="746425"/>
          <a:ext cx="830145" cy="539594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/>
            <a:t>Tactical</a:t>
          </a:r>
        </a:p>
      </dsp:txBody>
      <dsp:txXfrm>
        <a:off x="2426887" y="772766"/>
        <a:ext cx="777463" cy="486912"/>
      </dsp:txXfrm>
    </dsp:sp>
    <dsp:sp modelId="{BE55AACE-CA56-0E46-BFA1-656D661B9974}">
      <dsp:nvSpPr>
        <dsp:cNvPr id="0" name=""/>
        <dsp:cNvSpPr/>
      </dsp:nvSpPr>
      <dsp:spPr>
        <a:xfrm>
          <a:off x="710819" y="270790"/>
          <a:ext cx="2157600" cy="2157600"/>
        </a:xfrm>
        <a:custGeom>
          <a:avLst/>
          <a:gdLst/>
          <a:ahLst/>
          <a:cxnLst/>
          <a:rect l="0" t="0" r="0" b="0"/>
          <a:pathLst>
            <a:path>
              <a:moveTo>
                <a:pt x="2156111" y="1022129"/>
              </a:moveTo>
              <a:arcTo wR="1078800" hR="1078800" stAng="21419328" swAng="219754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8E30E-6FD4-3F47-BA00-16D8427B3A81}">
      <dsp:nvSpPr>
        <dsp:cNvPr id="0" name=""/>
        <dsp:cNvSpPr/>
      </dsp:nvSpPr>
      <dsp:spPr>
        <a:xfrm>
          <a:off x="2008649" y="1952560"/>
          <a:ext cx="830145" cy="539594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/>
            <a:t>Physical</a:t>
          </a:r>
          <a:endParaRPr lang="en-US" sz="1000" b="1" kern="1200" dirty="0"/>
        </a:p>
      </dsp:txBody>
      <dsp:txXfrm>
        <a:off x="2034990" y="1978901"/>
        <a:ext cx="777463" cy="486912"/>
      </dsp:txXfrm>
    </dsp:sp>
    <dsp:sp modelId="{92F4ADF6-9192-064F-B7E7-048C8F645340}">
      <dsp:nvSpPr>
        <dsp:cNvPr id="0" name=""/>
        <dsp:cNvSpPr/>
      </dsp:nvSpPr>
      <dsp:spPr>
        <a:xfrm>
          <a:off x="710819" y="270790"/>
          <a:ext cx="2157600" cy="2157600"/>
        </a:xfrm>
        <a:custGeom>
          <a:avLst/>
          <a:gdLst/>
          <a:ahLst/>
          <a:cxnLst/>
          <a:rect l="0" t="0" r="0" b="0"/>
          <a:pathLst>
            <a:path>
              <a:moveTo>
                <a:pt x="1293539" y="2136012"/>
              </a:moveTo>
              <a:arcTo wR="1078800" hR="1078800" stAng="4711103" swAng="1377793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16D70-9FDA-FD40-AFDE-245636285CC2}">
      <dsp:nvSpPr>
        <dsp:cNvPr id="0" name=""/>
        <dsp:cNvSpPr/>
      </dsp:nvSpPr>
      <dsp:spPr>
        <a:xfrm>
          <a:off x="740443" y="1952560"/>
          <a:ext cx="830145" cy="539594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/>
            <a:t>Social and Life Skills</a:t>
          </a:r>
        </a:p>
      </dsp:txBody>
      <dsp:txXfrm>
        <a:off x="766784" y="1978901"/>
        <a:ext cx="777463" cy="486912"/>
      </dsp:txXfrm>
    </dsp:sp>
    <dsp:sp modelId="{A6ED5127-0CBE-8045-AC62-8C2B556BD722}">
      <dsp:nvSpPr>
        <dsp:cNvPr id="0" name=""/>
        <dsp:cNvSpPr/>
      </dsp:nvSpPr>
      <dsp:spPr>
        <a:xfrm>
          <a:off x="710819" y="270790"/>
          <a:ext cx="2157600" cy="2157600"/>
        </a:xfrm>
        <a:custGeom>
          <a:avLst/>
          <a:gdLst/>
          <a:ahLst/>
          <a:cxnLst/>
          <a:rect l="0" t="0" r="0" b="0"/>
          <a:pathLst>
            <a:path>
              <a:moveTo>
                <a:pt x="180396" y="1676028"/>
              </a:moveTo>
              <a:arcTo wR="1078800" hR="1078800" stAng="8783124" swAng="2197548"/>
            </a:path>
          </a:pathLst>
        </a:custGeom>
        <a:noFill/>
        <a:ln w="63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551E3-320C-0F48-8C89-B65C000801FC}">
      <dsp:nvSpPr>
        <dsp:cNvPr id="0" name=""/>
        <dsp:cNvSpPr/>
      </dsp:nvSpPr>
      <dsp:spPr>
        <a:xfrm>
          <a:off x="348546" y="746425"/>
          <a:ext cx="830145" cy="539594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effectLst/>
            </a:rPr>
            <a:t>Psycho-</a:t>
          </a:r>
          <a:r>
            <a:rPr lang="en-US" sz="1000" b="1" kern="1200" dirty="0" err="1">
              <a:effectLst/>
            </a:rPr>
            <a:t>Behavioural</a:t>
          </a:r>
          <a:endParaRPr lang="en-US" sz="1000" b="1" kern="1200" dirty="0">
            <a:effectLst/>
          </a:endParaRPr>
        </a:p>
      </dsp:txBody>
      <dsp:txXfrm>
        <a:off x="374887" y="772766"/>
        <a:ext cx="777463" cy="486912"/>
      </dsp:txXfrm>
    </dsp:sp>
    <dsp:sp modelId="{214C7C0F-BF32-A947-B75F-0B90BE572F2B}">
      <dsp:nvSpPr>
        <dsp:cNvPr id="0" name=""/>
        <dsp:cNvSpPr/>
      </dsp:nvSpPr>
      <dsp:spPr>
        <a:xfrm>
          <a:off x="710819" y="270790"/>
          <a:ext cx="2157600" cy="2157600"/>
        </a:xfrm>
        <a:custGeom>
          <a:avLst/>
          <a:gdLst/>
          <a:ahLst/>
          <a:cxnLst/>
          <a:rect l="0" t="0" r="0" b="0"/>
          <a:pathLst>
            <a:path>
              <a:moveTo>
                <a:pt x="187850" y="470508"/>
              </a:moveTo>
              <a:arcTo wR="1078800" hR="1078800" stAng="12859389" swAng="196315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F6F64-5E8B-472B-A190-C6657910DC86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569D7-0723-48D6-9CAD-A85C056C1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34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0F712-4639-4FC4-AE70-748587F12B9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892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3850442" y="9430090"/>
            <a:ext cx="2945658" cy="4964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40</a:t>
            </a:fld>
            <a:endParaRPr lang="en-GB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81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934F-2434-4BF9-B43C-5FD29432D1CE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3C64-AA28-488C-881D-DD9D2C997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10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934F-2434-4BF9-B43C-5FD29432D1CE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3C64-AA28-488C-881D-DD9D2C997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75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934F-2434-4BF9-B43C-5FD29432D1CE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3C64-AA28-488C-881D-DD9D2C997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009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623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phic/Image &amp; Text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63829" y="319087"/>
            <a:ext cx="10113743" cy="14066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457142" indent="-12654" rtl="0">
              <a:spcBef>
                <a:spcPts val="0"/>
              </a:spcBef>
              <a:buFont typeface="Arial"/>
              <a:buNone/>
              <a:defRPr/>
            </a:lvl2pPr>
            <a:lvl3pPr marL="914285" indent="-12606" rtl="0">
              <a:spcBef>
                <a:spcPts val="0"/>
              </a:spcBef>
              <a:buFont typeface="Arial"/>
              <a:buNone/>
              <a:defRPr/>
            </a:lvl3pPr>
            <a:lvl4pPr marL="1371427" indent="-12560" rtl="0">
              <a:spcBef>
                <a:spcPts val="0"/>
              </a:spcBef>
              <a:buFont typeface="Arial"/>
              <a:buNone/>
              <a:defRPr/>
            </a:lvl4pPr>
            <a:lvl5pPr marL="1828568" indent="-12513" rtl="0">
              <a:spcBef>
                <a:spcPts val="0"/>
              </a:spcBef>
              <a:buFont typeface="Arial"/>
              <a:buNone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63828" y="2942757"/>
            <a:ext cx="10119283" cy="30934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marL="457142" indent="-12654" rtl="0">
              <a:spcBef>
                <a:spcPts val="0"/>
              </a:spcBef>
              <a:buFont typeface="Arial"/>
              <a:buNone/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825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934F-2434-4BF9-B43C-5FD29432D1CE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3C64-AA28-488C-881D-DD9D2C997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04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934F-2434-4BF9-B43C-5FD29432D1CE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3C64-AA28-488C-881D-DD9D2C997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84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934F-2434-4BF9-B43C-5FD29432D1CE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3C64-AA28-488C-881D-DD9D2C997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17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934F-2434-4BF9-B43C-5FD29432D1CE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3C64-AA28-488C-881D-DD9D2C997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619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934F-2434-4BF9-B43C-5FD29432D1CE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3C64-AA28-488C-881D-DD9D2C997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61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934F-2434-4BF9-B43C-5FD29432D1CE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3C64-AA28-488C-881D-DD9D2C997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1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934F-2434-4BF9-B43C-5FD29432D1CE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3C64-AA28-488C-881D-DD9D2C997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66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934F-2434-4BF9-B43C-5FD29432D1CE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3C64-AA28-488C-881D-DD9D2C997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A934F-2434-4BF9-B43C-5FD29432D1CE}" type="datetimeFigureOut">
              <a:rPr lang="en-GB" smtClean="0"/>
              <a:t>05/04/2019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C3C64-AA28-488C-881D-DD9D2C997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11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imgres?imgurl=https://fs.leedsbeckett.ac.uk/adfs/portal/logo/logo.png?id%3D4054C2E90718F858BCA91BA55C80D9574CF71D63B9695593A0B3223809038B5C&amp;imgrefurl=https://www.leedsbeckett.ac.uk/staffsite/&amp;docid=w4OMgNxpg-4RhM&amp;tbnid=WPgYB-nCVED8fM:&amp;vet=10ahUKEwj34tjwgZTgAhWaRBUIHW9zCvIQMwhwKAYwBg..i&amp;w=300&amp;h=126&amp;bih=651&amp;biw=1366&amp;q=leeds%20beckett&amp;ved=0ahUKEwj34tjwgZTgAhWaRBUIHW9zCvIQMwhwKAYwBg&amp;iact=mrc&amp;uact=8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jpeg"/><Relationship Id="rId4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9" Type="http://schemas.openxmlformats.org/officeDocument/2006/relationships/image" Target="../media/image6.jpe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3" Type="http://schemas.openxmlformats.org/officeDocument/2006/relationships/hyperlink" Target="https://www.google.com/imgres?imgurl=http%3A%2F%2F4.bp.blogspot.com%2F-DwAzhe5TNBw%2FUTEM3zatbUI%2FAAAAAAAAAG0%2FtP1e0KuXNoM%2Fs1600%2FPeriodisation.jpg&amp;imgrefurl=http%3A%2F%2F271348.blogspot.com%2Fp%2Fannual-periodised-training-programme.html&amp;docid=4RpiAb8wRbl4kM&amp;tbnid=vMZD8Jma9yCQjM%3A&amp;vet=10ahUKEwi5uMHH1bbhAhVkAWMBHXvMD6YQMwhUKAEwAQ..i&amp;w=1269&amp;h=1082&amp;safe=strict&amp;bih=655&amp;biw=1366&amp;q=PERIODISED%20PLAN&amp;ved=0ahUKEwi5uMHH1bbhAhVkAWMBHXvMD6YQMwhUKAEwAQ&amp;iact=mrc&amp;uact=8" TargetMode="External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9.png"/><Relationship Id="rId5" Type="http://schemas.openxmlformats.org/officeDocument/2006/relationships/hyperlink" Target="https://www.google.com/imgres?imgurl=http%3A%2F%2Fglassandout.com%2Fwp-content%2Fuploads%2F2014%2F02%2FPicture1.png&amp;imgrefurl=https%3A%2F%2Fglassandout.com%2F2014%2F02%2Fdont-be-that-guy-7-attributes-of-bad-minor-hockey-coaches%2F&amp;docid=4wlrpfGqlfDt9M&amp;tbnid=nR2ib18d9kCXLM%3A&amp;vet=10ahUKEwjW1byw1bbhAhX0AGMBHWOsDmwQMwgvKAcwBw..i&amp;w=1406&amp;h=807&amp;safe=strict&amp;bih=655&amp;biw=1366&amp;q=COACHING%20SESSION%20PLAN%20CRAP&amp;ved=0ahUKEwjW1byw1bbhAhX0AGMBHWOsDmwQMwgvKAcwBw&amp;iact=mrc&amp;uact=8" TargetMode="External"/><Relationship Id="rId10" Type="http://schemas.openxmlformats.org/officeDocument/2006/relationships/hyperlink" Target="https://www.google.com/imgres?imgurl=https%3A%2F%2Fpbs.twimg.com%2Fprofile_images%2F1036593548899115009%2FNq7n_xzG_400x400.jpg&amp;imgrefurl=https%3A%2F%2Ftwitter.com%2Fbeckett_it&amp;docid=Z1uVKwbOFRDgrM&amp;tbnid=4wEz5K0wkBnszM%3A&amp;vet=10ahUKEwiA3M3-2LbhAhWF5-AKHdfLAVYQMwh7KBEwEQ..i&amp;w=362&amp;h=362&amp;safe=strict&amp;bih=655&amp;biw=1366&amp;q=leeds%20beckett%20logo&amp;ved=0ahUKEwiA3M3-2LbhAhWF5-AKHdfLAVYQMwh7KBEwEQ&amp;iact=mrc&amp;uact=8" TargetMode="External"/><Relationship Id="rId4" Type="http://schemas.openxmlformats.org/officeDocument/2006/relationships/image" Target="../media/image27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imgres?imgurl=https%3A%2F%2Fpbs.twimg.com%2Fprofile_images%2F1036593548899115009%2FNq7n_xzG_400x400.jpg&amp;imgrefurl=https%3A%2F%2Ftwitter.com%2Fbeckett_it&amp;docid=Z1uVKwbOFRDgrM&amp;tbnid=4wEz5K0wkBnszM%3A&amp;vet=10ahUKEwiA3M3-2LbhAhWF5-AKHdfLAVYQMwh7KBEwEQ..i&amp;w=362&amp;h=362&amp;safe=strict&amp;bih=655&amp;biw=1366&amp;q=leeds%20beckett%20logo&amp;ved=0ahUKEwiA3M3-2LbhAhWF5-AKHdfLAVYQMwh7KBEwEQ&amp;iact=mrc&amp;uact=8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imgres?imgurl=https%3A%2F%2Fpbs.twimg.com%2Fprofile_images%2F1036593548899115009%2FNq7n_xzG_400x400.jpg&amp;imgrefurl=https%3A%2F%2Ftwitter.com%2Fbeckett_it&amp;docid=Z1uVKwbOFRDgrM&amp;tbnid=4wEz5K0wkBnszM%3A&amp;vet=10ahUKEwiA3M3-2LbhAhWF5-AKHdfLAVYQMwh7KBEwEQ..i&amp;w=362&amp;h=362&amp;safe=strict&amp;bih=655&amp;biw=1366&amp;q=leeds%20beckett%20logo&amp;ved=0ahUKEwiA3M3-2LbhAhWF5-AKHdfLAVYQMwh7KBEwEQ&amp;iact=mrc&amp;uact=8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ww.google.com/imgres?imgurl=https%3A%2F%2Fpbs.twimg.com%2Fprofile_images%2F1036593548899115009%2FNq7n_xzG_400x400.jpg&amp;imgrefurl=https%3A%2F%2Ftwitter.com%2Fbeckett_it&amp;docid=Z1uVKwbOFRDgrM&amp;tbnid=4wEz5K0wkBnszM%3A&amp;vet=10ahUKEwiA3M3-2LbhAhWF5-AKHdfLAVYQMwh7KBEwEQ..i&amp;w=362&amp;h=362&amp;safe=strict&amp;bih=655&amp;biw=1366&amp;q=leeds%20beckett%20logo&amp;ved=0ahUKEwiA3M3-2LbhAhWF5-AKHdfLAVYQMwh7KBEwEQ&amp;iact=mrc&amp;uact=8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google.com/imgres?imgurl=https%3A%2F%2Fpbs.twimg.com%2Fprofile_images%2F1036593548899115009%2FNq7n_xzG_400x400.jpg&amp;imgrefurl=https%3A%2F%2Ftwitter.com%2Fbeckett_it&amp;docid=Z1uVKwbOFRDgrM&amp;tbnid=4wEz5K0wkBnszM%3A&amp;vet=10ahUKEwiA3M3-2LbhAhWF5-AKHdfLAVYQMwh7KBEwEQ..i&amp;w=362&amp;h=362&amp;safe=strict&amp;bih=655&amp;biw=1366&amp;q=leeds%20beckett%20logo&amp;ved=0ahUKEwiA3M3-2LbhAhWF5-AKHdfLAVYQMwh7KBEwEQ&amp;iact=mrc&amp;uact=8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www.google.com/imgres?imgurl=https%3A%2F%2Fpbs.twimg.com%2Fprofile_images%2F1036593548899115009%2FNq7n_xzG_400x400.jpg&amp;imgrefurl=https%3A%2F%2Ftwitter.com%2Fbeckett_it&amp;docid=Z1uVKwbOFRDgrM&amp;tbnid=4wEz5K0wkBnszM%3A&amp;vet=10ahUKEwiA3M3-2LbhAhWF5-AKHdfLAVYQMwh7KBEwEQ..i&amp;w=362&amp;h=362&amp;safe=strict&amp;bih=655&amp;biw=1366&amp;q=leeds%20beckett%20logo&amp;ved=0ahUKEwiA3M3-2LbhAhWF5-AKHdfLAVYQMwh7KBEwEQ&amp;iact=mrc&amp;uact=8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www.google.com/imgres?imgurl=https://fs.leedsbeckett.ac.uk/adfs/portal/logo/logo.png?id%3D4054C2E90718F858BCA91BA55C80D9574CF71D63B9695593A0B3223809038B5C&amp;imgrefurl=https://www.leedsbeckett.ac.uk/staffsite/&amp;docid=w4OMgNxpg-4RhM&amp;tbnid=WPgYB-nCVED8fM:&amp;vet=10ahUKEwj34tjwgZTgAhWaRBUIHW9zCvIQMwhwKAYwBg..i&amp;w=300&amp;h=126&amp;bih=651&amp;biw=1366&amp;q=leeds%20beckett&amp;ved=0ahUKEwj34tjwgZTgAhWaRBUIHW9zCvIQMwhwKAYwBg&amp;iact=mrc&amp;uact=8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pbs.twimg.com%2Fprofile_images%2F1036593548899115009%2FNq7n_xzG_400x400.jpg&amp;imgrefurl=https%3A%2F%2Ftwitter.com%2Fbeckett_it&amp;docid=Z1uVKwbOFRDgrM&amp;tbnid=4wEz5K0wkBnszM%3A&amp;vet=10ahUKEwiA3M3-2LbhAhWF5-AKHdfLAVYQMwh7KBEwEQ..i&amp;w=362&amp;h=362&amp;safe=strict&amp;bih=655&amp;biw=1366&amp;q=leeds%20beckett%20logo&amp;ved=0ahUKEwiA3M3-2LbhAhWF5-AKHdfLAVYQMwh7KBEwEQ&amp;iact=mrc&amp;uact=8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://fs.leedsbeckett.ac.uk/adfs/portal/logo/logo.png?id%3D4054C2E90718F858BCA91BA55C80D9574CF71D63B9695593A0B3223809038B5C&amp;imgrefurl=https://www.leedsbeckett.ac.uk/staffsite/&amp;docid=w4OMgNxpg-4RhM&amp;tbnid=WPgYB-nCVED8fM:&amp;vet=10ahUKEwj34tjwgZTgAhWaRBUIHW9zCvIQMwhwKAYwBg..i&amp;w=300&amp;h=126&amp;bih=651&amp;biw=1366&amp;q=leeds%20beckett&amp;ved=0ahUKEwj34tjwgZTgAhWaRBUIHW9zCvIQMwhwKAYwBg&amp;iact=mrc&amp;uact=8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jp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8.tiff"/><Relationship Id="rId7" Type="http://schemas.openxmlformats.org/officeDocument/2006/relationships/image" Target="../media/image51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10" Type="http://schemas.openxmlformats.org/officeDocument/2006/relationships/image" Target="../media/image53.jpeg"/><Relationship Id="rId4" Type="http://schemas.openxmlformats.org/officeDocument/2006/relationships/image" Target="../media/image49.tiff"/><Relationship Id="rId9" Type="http://schemas.openxmlformats.org/officeDocument/2006/relationships/image" Target="../media/image5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://fs.leedsbeckett.ac.uk/adfs/portal/logo/logo.png?id%3D4054C2E90718F858BCA91BA55C80D9574CF71D63B9695593A0B3223809038B5C&amp;imgrefurl=https://www.leedsbeckett.ac.uk/staffsite/&amp;docid=w4OMgNxpg-4RhM&amp;tbnid=WPgYB-nCVED8fM:&amp;vet=10ahUKEwj34tjwgZTgAhWaRBUIHW9zCvIQMwhwKAYwBg..i&amp;w=300&amp;h=126&amp;bih=651&amp;biw=1366&amp;q=leeds%20beckett&amp;ved=0ahUKEwj34tjwgZTgAhWaRBUIHW9zCvIQMwhwKAYwBg&amp;iact=mrc&amp;uact=8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jp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://fs.leedsbeckett.ac.uk/adfs/portal/logo/logo.png?id%3D4054C2E90718F858BCA91BA55C80D9574CF71D63B9695593A0B3223809038B5C&amp;imgrefurl=https://www.leedsbeckett.ac.uk/staffsite/&amp;docid=w4OMgNxpg-4RhM&amp;tbnid=WPgYB-nCVED8fM:&amp;vet=10ahUKEwj34tjwgZTgAhWaRBUIHW9zCvIQMwhwKAYwBg..i&amp;w=300&amp;h=126&amp;bih=651&amp;biw=1366&amp;q=leeds%20beckett&amp;ved=0ahUKEwj34tjwgZTgAhWaRBUIHW9zCvIQMwhwKAYwBg&amp;iact=mrc&amp;uact=8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jp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pbs.twimg.com%2Fprofile_images%2F1036593548899115009%2FNq7n_xzG_400x400.jpg&amp;imgrefurl=https%3A%2F%2Ftwitter.com%2Fbeckett_it&amp;docid=Z1uVKwbOFRDgrM&amp;tbnid=4wEz5K0wkBnszM%3A&amp;vet=10ahUKEwiA3M3-2LbhAhWF5-AKHdfLAVYQMwh7KBEwEQ..i&amp;w=362&amp;h=362&amp;safe=strict&amp;bih=655&amp;biw=1366&amp;q=leeds%20beckett%20logo&amp;ved=0ahUKEwiA3M3-2LbhAhWF5-AKHdfLAVYQMwh7KBEwEQ&amp;iact=mrc&amp;uact=8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hyperlink" Target="https://www.google.com/imgres?imgurl=https://fs.leedsbeckett.ac.uk/adfs/portal/logo/logo.png?id%3D4054C2E90718F858BCA91BA55C80D9574CF71D63B9695593A0B3223809038B5C&amp;imgrefurl=https://www.leedsbeckett.ac.uk/staffsite/&amp;docid=w4OMgNxpg-4RhM&amp;tbnid=WPgYB-nCVED8fM:&amp;vet=10ahUKEwj34tjwgZTgAhWaRBUIHW9zCvIQMwhwKAYwBg..i&amp;w=300&amp;h=126&amp;bih=651&amp;biw=1366&amp;q=leeds%20beckett&amp;ved=0ahUKEwj34tjwgZTgAhWaRBUIHW9zCvIQMwhwKAYwBg&amp;iact=mrc&amp;uact=8" TargetMode="External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imgres?imgurl=https://fs.leedsbeckett.ac.uk/adfs/portal/logo/logo.png?id%3D4054C2E90718F858BCA91BA55C80D9574CF71D63B9695593A0B3223809038B5C&amp;imgrefurl=https://www.leedsbeckett.ac.uk/staffsite/&amp;docid=w4OMgNxpg-4RhM&amp;tbnid=WPgYB-nCVED8fM:&amp;vet=10ahUKEwj34tjwgZTgAhWaRBUIHW9zCvIQMwhwKAYwBg..i&amp;w=300&amp;h=126&amp;bih=651&amp;biw=1366&amp;q=leeds%20beckett&amp;ved=0ahUKEwj34tjwgZTgAhWaRBUIHW9zCvIQMwhwKAYwBg&amp;iact=mrc&amp;uact=8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44.png"/><Relationship Id="rId7" Type="http://schemas.openxmlformats.org/officeDocument/2006/relationships/image" Target="../media/image74.png"/><Relationship Id="rId12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hyperlink" Target="https://www.google.com/imgres?imgurl=https://fs.leedsbeckett.ac.uk/adfs/portal/logo/logo.png?id%3D4054C2E90718F858BCA91BA55C80D9574CF71D63B9695593A0B3223809038B5C&amp;imgrefurl=https://www.leedsbeckett.ac.uk/staffsite/&amp;docid=w4OMgNxpg-4RhM&amp;tbnid=WPgYB-nCVED8fM:&amp;vet=10ahUKEwj34tjwgZTgAhWaRBUIHW9zCvIQMwhwKAYwBg..i&amp;w=300&amp;h=126&amp;bih=651&amp;biw=1366&amp;q=leeds%20beckett&amp;ved=0ahUKEwj34tjwgZTgAhWaRBUIHW9zCvIQMwhwKAYwBg&amp;iact=mrc&amp;uact=8" TargetMode="External"/><Relationship Id="rId5" Type="http://schemas.openxmlformats.org/officeDocument/2006/relationships/image" Target="../media/image46.png"/><Relationship Id="rId10" Type="http://schemas.openxmlformats.org/officeDocument/2006/relationships/image" Target="../media/image77.png"/><Relationship Id="rId4" Type="http://schemas.openxmlformats.org/officeDocument/2006/relationships/image" Target="../media/image45.jpg"/><Relationship Id="rId9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4.png"/><Relationship Id="rId7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imgres?imgurl=https://fs.leedsbeckett.ac.uk/adfs/portal/logo/logo.png?id%3D4054C2E90718F858BCA91BA55C80D9574CF71D63B9695593A0B3223809038B5C&amp;imgrefurl=https://www.leedsbeckett.ac.uk/staffsite/&amp;docid=w4OMgNxpg-4RhM&amp;tbnid=WPgYB-nCVED8fM:&amp;vet=10ahUKEwj34tjwgZTgAhWaRBUIHW9zCvIQMwhwKAYwBg..i&amp;w=300&amp;h=126&amp;bih=651&amp;biw=1366&amp;q=leeds%20beckett&amp;ved=0ahUKEwj34tjwgZTgAhWaRBUIHW9zCvIQMwhwKAYwBg&amp;iact=mrc&amp;uact=8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google.com/imgres?imgurl=https%3A%2F%2Fpbs.twimg.com%2Fprofile_images%2F1036593548899115009%2FNq7n_xzG_400x400.jpg&amp;imgrefurl=https%3A%2F%2Ftwitter.com%2Fbeckett_it&amp;docid=Z1uVKwbOFRDgrM&amp;tbnid=4wEz5K0wkBnszM%3A&amp;vet=10ahUKEwiA3M3-2LbhAhWF5-AKHdfLAVYQMwh7KBEwEQ..i&amp;w=362&amp;h=362&amp;safe=strict&amp;bih=655&amp;biw=1366&amp;q=leeds%20beckett%20logo&amp;ved=0ahUKEwiA3M3-2LbhAhWF5-AKHdfLAVYQMwh7KBEwEQ&amp;iact=mrc&amp;uact=8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google.com/imgres?imgurl=https://fs.leedsbeckett.ac.uk/adfs/portal/logo/logo.png?id%3D4054C2E90718F858BCA91BA55C80D9574CF71D63B9695593A0B3223809038B5C&amp;imgrefurl=https://www.leedsbeckett.ac.uk/staffsite/&amp;docid=w4OMgNxpg-4RhM&amp;tbnid=WPgYB-nCVED8fM:&amp;vet=10ahUKEwj34tjwgZTgAhWaRBUIHW9zCvIQMwhwKAYwBg..i&amp;w=300&amp;h=126&amp;bih=651&amp;biw=1366&amp;q=leeds%20beckett&amp;ved=0ahUKEwj34tjwgZTgAhWaRBUIHW9zCvIQMwhwKAYwBg&amp;iact=mrc&amp;uact=8" TargetMode="Externa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imgres?imgurl=https://fs.leedsbeckett.ac.uk/adfs/portal/logo/logo.png?id%3D4054C2E90718F858BCA91BA55C80D9574CF71D63B9695593A0B3223809038B5C&amp;imgrefurl=https://www.leedsbeckett.ac.uk/staffsite/&amp;docid=w4OMgNxpg-4RhM&amp;tbnid=WPgYB-nCVED8fM:&amp;vet=10ahUKEwj34tjwgZTgAhWaRBUIHW9zCvIQMwhwKAYwBg..i&amp;w=300&amp;h=126&amp;bih=651&amp;biw=1366&amp;q=leeds%20beckett&amp;ved=0ahUKEwj34tjwgZTgAhWaRBUIHW9zCvIQMwhwKAYwBg&amp;iact=mrc&amp;uact=8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jpeg"/><Relationship Id="rId4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9" Type="http://schemas.openxmlformats.org/officeDocument/2006/relationships/image" Target="../media/image6.jpe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pbs.twimg.com%2Fprofile_images%2F1036593548899115009%2FNq7n_xzG_400x400.jpg&amp;imgrefurl=https%3A%2F%2Ftwitter.com%2Fbeckett_it&amp;docid=Z1uVKwbOFRDgrM&amp;tbnid=4wEz5K0wkBnszM%3A&amp;vet=10ahUKEwiA3M3-2LbhAhWF5-AKHdfLAVYQMwh7KBEwEQ..i&amp;w=362&amp;h=362&amp;safe=strict&amp;bih=655&amp;biw=1366&amp;q=leeds%20beckett%20logo&amp;ved=0ahUKEwiA3M3-2LbhAhWF5-AKHdfLAVYQMwh7KBEwEQ&amp;iact=mrc&amp;uact=8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pbs.twimg.com%2Fprofile_images%2F1036593548899115009%2FNq7n_xzG_400x400.jpg&amp;imgrefurl=https%3A%2F%2Ftwitter.com%2Fbeckett_it&amp;docid=Z1uVKwbOFRDgrM&amp;tbnid=4wEz5K0wkBnszM%3A&amp;vet=10ahUKEwiA3M3-2LbhAhWF5-AKHdfLAVYQMwh7KBEwEQ..i&amp;w=362&amp;h=362&amp;safe=strict&amp;bih=655&amp;biw=1366&amp;q=leeds%20beckett%20logo&amp;ved=0ahUKEwiA3M3-2LbhAhWF5-AKHdfLAVYQMwh7KBEwEQ&amp;iact=mrc&amp;uact=8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pbs.twimg.com%2Fprofile_images%2F1036593548899115009%2FNq7n_xzG_400x400.jpg&amp;imgrefurl=https%3A%2F%2Ftwitter.com%2Fbeckett_it&amp;docid=Z1uVKwbOFRDgrM&amp;tbnid=4wEz5K0wkBnszM%3A&amp;vet=10ahUKEwiA3M3-2LbhAhWF5-AKHdfLAVYQMwh7KBEwEQ..i&amp;w=362&amp;h=362&amp;safe=strict&amp;bih=655&amp;biw=1366&amp;q=leeds%20beckett%20logo&amp;ved=0ahUKEwiA3M3-2LbhAhWF5-AKHdfLAVYQMwh7KBEwEQ&amp;iact=mrc&amp;uact=8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google.com/imgres?imgurl=https://www.samaritans.org/sites/default/files/branch/twitter_logo_bird_transparent_png.png&amp;imgrefurl=https://www.samaritans.org/branches/samaritans-yeovil-sherborne-and-district/were-now-twitter&amp;docid=DoiM0ShrrYkGuM&amp;tbnid=B7NsmEvpVLN1cM:&amp;vet=10ahUKEwiKzNvDgZTgAhVUtXEKHXLyCGoQMwhoKAIwAg..i&amp;w=4000&amp;h=3248&amp;bih=651&amp;biw=1366&amp;q=twitter&amp;ved=0ahUKEwiKzNvDgZTgAhVUtXEKHXLyCGoQMwhoKAIwAg&amp;iact=mrc&amp;uact=8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77F0E53-8583-491C-AD4A-A52849EE1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67" r="435" b="19190"/>
          <a:stretch/>
        </p:blipFill>
        <p:spPr>
          <a:xfrm>
            <a:off x="7815027" y="3322989"/>
            <a:ext cx="2149967" cy="12488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8D4A0-6A21-4E1E-A574-F1FC2C96F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40" y="155212"/>
            <a:ext cx="9471015" cy="16327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6000" b="1" dirty="0">
                <a:latin typeface="MV Boli"/>
                <a:cs typeface="MV Boli"/>
              </a:rPr>
              <a:t>Coach Decision Making: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6000" b="1" dirty="0">
                <a:latin typeface="MV Boli"/>
                <a:cs typeface="MV Boli"/>
              </a:rPr>
              <a:t>An Integrated Approach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6000" b="1" dirty="0">
                <a:latin typeface="MV Boli"/>
                <a:cs typeface="MV Boli"/>
              </a:rPr>
              <a:t>to Your Planning</a:t>
            </a:r>
            <a:endParaRPr lang="en-GB" sz="3200" dirty="0">
              <a:latin typeface="MV Boli"/>
              <a:cs typeface="MV Bol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B94828-9D6E-488C-9824-2E875C0CD3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77" b="169"/>
          <a:stretch/>
        </p:blipFill>
        <p:spPr>
          <a:xfrm>
            <a:off x="-3520" y="2774926"/>
            <a:ext cx="5205197" cy="406818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1AB707-AB0C-4FC8-A2C0-3A8F3D8DF3E1}"/>
              </a:ext>
            </a:extLst>
          </p:cNvPr>
          <p:cNvSpPr txBox="1">
            <a:spLocks/>
          </p:cNvSpPr>
          <p:nvPr/>
        </p:nvSpPr>
        <p:spPr>
          <a:xfrm>
            <a:off x="3417249" y="3101567"/>
            <a:ext cx="4554379" cy="690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800" b="1" dirty="0">
                <a:cs typeface="MV Boli" panose="02000500030200090000" pitchFamily="2" charset="0"/>
              </a:rPr>
              <a:t>Prof. Kevin Till</a:t>
            </a:r>
            <a:endParaRPr lang="en-US" sz="32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BE870C-46EA-42B6-98DE-40A6C233704F}"/>
              </a:ext>
            </a:extLst>
          </p:cNvPr>
          <p:cNvSpPr txBox="1">
            <a:spLocks/>
          </p:cNvSpPr>
          <p:nvPr/>
        </p:nvSpPr>
        <p:spPr>
          <a:xfrm>
            <a:off x="1466074" y="5681108"/>
            <a:ext cx="4554379" cy="690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3200" b="1" dirty="0">
                <a:cs typeface="MV Boli" panose="02000500030200090000" pitchFamily="2" charset="0"/>
              </a:rPr>
              <a:t>@</a:t>
            </a:r>
            <a:r>
              <a:rPr lang="en-GB" sz="3200" b="1" dirty="0" err="1">
                <a:cs typeface="MV Boli" panose="02000500030200090000" pitchFamily="2" charset="0"/>
              </a:rPr>
              <a:t>KTConditioning</a:t>
            </a:r>
            <a:endParaRPr lang="en-GB" sz="3200" b="1" dirty="0"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en-GB" sz="3200" b="1" dirty="0">
                <a:cs typeface="MV Boli"/>
              </a:rPr>
              <a:t>                        #CARR19</a:t>
            </a:r>
          </a:p>
        </p:txBody>
      </p:sp>
      <p:pic>
        <p:nvPicPr>
          <p:cNvPr id="1027" name="Picture 3" descr="Image result for twitter">
            <a:hlinkClick r:id="rId4"/>
            <a:extLst>
              <a:ext uri="{FF2B5EF4-FFF2-40B4-BE49-F238E27FC236}">
                <a16:creationId xmlns:a16="http://schemas.microsoft.com/office/drawing/2014/main" id="{DC4CD77B-8431-4998-8E76-1F1009B21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102" y="5992337"/>
            <a:ext cx="650381" cy="54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leeds beckett">
            <a:hlinkClick r:id="rId6"/>
            <a:extLst>
              <a:ext uri="{FF2B5EF4-FFF2-40B4-BE49-F238E27FC236}">
                <a16:creationId xmlns:a16="http://schemas.microsoft.com/office/drawing/2014/main" id="{53C97E44-881A-4558-87B9-0C9D2CF2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149" y="79650"/>
            <a:ext cx="2344684" cy="98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218440C-33ED-49BB-9E06-0D5FFF8885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420" y="2849975"/>
            <a:ext cx="1373012" cy="772349"/>
          </a:xfrm>
          <a:prstGeom prst="rect">
            <a:avLst/>
          </a:prstGeom>
        </p:spPr>
      </p:pic>
      <p:pic>
        <p:nvPicPr>
          <p:cNvPr id="7" name="Picture 7" descr="A picture containing container&#10;&#10;Description generated with very high confidence">
            <a:extLst>
              <a:ext uri="{FF2B5EF4-FFF2-40B4-BE49-F238E27FC236}">
                <a16:creationId xmlns:a16="http://schemas.microsoft.com/office/drawing/2014/main" id="{4D3B9E85-C734-427C-BCFE-0C436B4AF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6562" y="1987785"/>
            <a:ext cx="1254949" cy="1245541"/>
          </a:xfrm>
          <a:prstGeom prst="rect">
            <a:avLst/>
          </a:prstGeom>
        </p:spPr>
      </p:pic>
      <p:pic>
        <p:nvPicPr>
          <p:cNvPr id="10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E500775-35D2-4C4A-BCBF-F3360E58F9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7227" y="2087856"/>
            <a:ext cx="1045399" cy="105480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17A88997-55A1-428C-BFB1-6193FC3D32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92369" y="5684954"/>
            <a:ext cx="564445" cy="95379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2410CF7E-2FE7-457D-988A-491AFB6316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23095" y="3304175"/>
            <a:ext cx="733661" cy="1115131"/>
          </a:xfrm>
          <a:prstGeom prst="rect">
            <a:avLst/>
          </a:prstGeom>
        </p:spPr>
      </p:pic>
      <p:pic>
        <p:nvPicPr>
          <p:cNvPr id="19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747C34B-16A0-4A20-BE5F-19BBE7F954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0215" y="4687064"/>
            <a:ext cx="824090" cy="936390"/>
          </a:xfrm>
          <a:prstGeom prst="rect">
            <a:avLst/>
          </a:prstGeom>
        </p:spPr>
      </p:pic>
      <p:pic>
        <p:nvPicPr>
          <p:cNvPr id="21" name="Picture 21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321AE7DE-4D3B-441C-A4F3-C5364A3C1D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29188" y="3301412"/>
            <a:ext cx="1101843" cy="1130065"/>
          </a:xfrm>
          <a:prstGeom prst="rect">
            <a:avLst/>
          </a:prstGeom>
        </p:spPr>
      </p:pic>
      <p:pic>
        <p:nvPicPr>
          <p:cNvPr id="29" name="Picture 29" descr="A blue and white sign&#10;&#10;Description generated with very high confidence">
            <a:extLst>
              <a:ext uri="{FF2B5EF4-FFF2-40B4-BE49-F238E27FC236}">
                <a16:creationId xmlns:a16="http://schemas.microsoft.com/office/drawing/2014/main" id="{D98030FF-20F7-4C78-AE2A-BB10166B8A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0676" y="4650786"/>
            <a:ext cx="1027761" cy="1008945"/>
          </a:xfrm>
          <a:prstGeom prst="rect">
            <a:avLst/>
          </a:prstGeom>
        </p:spPr>
      </p:pic>
      <p:pic>
        <p:nvPicPr>
          <p:cNvPr id="31" name="Picture 3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015E953-38D6-4FC8-97A6-AD178E0B2D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92169" y="5913731"/>
            <a:ext cx="1394180" cy="853723"/>
          </a:xfrm>
          <a:prstGeom prst="rect">
            <a:avLst/>
          </a:prstGeom>
        </p:spPr>
      </p:pic>
      <p:pic>
        <p:nvPicPr>
          <p:cNvPr id="35" name="Picture 3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BD374EE-EC6B-4B00-9CB6-74E2F71517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10030" y="5444066"/>
            <a:ext cx="1708386" cy="1727201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409CB9BC-0F57-43FF-A3A9-7346E97F9E9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24273" y="1151056"/>
            <a:ext cx="2261306" cy="858779"/>
          </a:xfrm>
          <a:prstGeom prst="rect">
            <a:avLst/>
          </a:prstGeom>
        </p:spPr>
      </p:pic>
      <p:pic>
        <p:nvPicPr>
          <p:cNvPr id="39" name="Picture 39">
            <a:extLst>
              <a:ext uri="{FF2B5EF4-FFF2-40B4-BE49-F238E27FC236}">
                <a16:creationId xmlns:a16="http://schemas.microsoft.com/office/drawing/2014/main" id="{64A4D256-8B8C-48F7-B702-A0C2C81534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42296" y="4488449"/>
            <a:ext cx="2003777" cy="1136063"/>
          </a:xfrm>
          <a:prstGeom prst="rect">
            <a:avLst/>
          </a:prstGeom>
        </p:spPr>
      </p:pic>
      <p:pic>
        <p:nvPicPr>
          <p:cNvPr id="41" name="Picture 41" descr="A picture containing animal, bird&#10;&#10;Description generated with high confidence">
            <a:extLst>
              <a:ext uri="{FF2B5EF4-FFF2-40B4-BE49-F238E27FC236}">
                <a16:creationId xmlns:a16="http://schemas.microsoft.com/office/drawing/2014/main" id="{E9807752-4BB5-4E84-865D-5F24D20B51B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81889" y="5522148"/>
            <a:ext cx="1354667" cy="137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062182" y="4114801"/>
            <a:ext cx="10067636" cy="1585212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6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So, Coach Planning is a Decision-Making Process</a:t>
            </a:r>
          </a:p>
        </p:txBody>
      </p:sp>
      <p:pic>
        <p:nvPicPr>
          <p:cNvPr id="6" name="Picture 5" descr="Image result for PERIODISED PLAN">
            <a:hlinkClick r:id="rId3"/>
            <a:extLst>
              <a:ext uri="{FF2B5EF4-FFF2-40B4-BE49-F238E27FC236}">
                <a16:creationId xmlns:a16="http://schemas.microsoft.com/office/drawing/2014/main" id="{F93B4035-1CE9-4039-98B9-978BB19A6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492" y="321556"/>
            <a:ext cx="3823259" cy="325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Image result for COACHING SESSION PLAN CRAP">
            <a:hlinkClick r:id="rId5"/>
            <a:extLst>
              <a:ext uri="{FF2B5EF4-FFF2-40B4-BE49-F238E27FC236}">
                <a16:creationId xmlns:a16="http://schemas.microsoft.com/office/drawing/2014/main" id="{AFCA34AE-F120-4C5A-A351-5DD1BC9E4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7198" y="979109"/>
            <a:ext cx="3236894" cy="196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670DD1-ED3A-40DC-8D8F-AE066F62CF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3" r="10927"/>
          <a:stretch/>
        </p:blipFill>
        <p:spPr>
          <a:xfrm>
            <a:off x="4426855" y="290162"/>
            <a:ext cx="2368342" cy="32568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BC9A1C-3CE0-4923-9B56-C092536B392B}"/>
              </a:ext>
            </a:extLst>
          </p:cNvPr>
          <p:cNvSpPr txBox="1">
            <a:spLocks/>
          </p:cNvSpPr>
          <p:nvPr/>
        </p:nvSpPr>
        <p:spPr>
          <a:xfrm>
            <a:off x="838200" y="5937025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@</a:t>
            </a:r>
            <a:r>
              <a:rPr lang="en-GB" sz="2400" b="1" dirty="0" err="1">
                <a:solidFill>
                  <a:schemeClr val="bg1"/>
                </a:solidFill>
                <a:cs typeface="MV Boli" panose="02000500030200090000" pitchFamily="2" charset="0"/>
              </a:rPr>
              <a:t>KTConditioning</a:t>
            </a:r>
            <a:endParaRPr lang="en-GB" sz="2400" b="1" dirty="0">
              <a:solidFill>
                <a:schemeClr val="bg1"/>
              </a:solidFill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#CARR19</a:t>
            </a:r>
          </a:p>
        </p:txBody>
      </p:sp>
      <p:pic>
        <p:nvPicPr>
          <p:cNvPr id="11" name="Picture 3" descr="Image result for twitter">
            <a:hlinkClick r:id="rId8"/>
            <a:extLst>
              <a:ext uri="{FF2B5EF4-FFF2-40B4-BE49-F238E27FC236}">
                <a16:creationId xmlns:a16="http://schemas.microsoft.com/office/drawing/2014/main" id="{2208BD24-C96D-475C-BB73-33E30BCC3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5" y="6093847"/>
            <a:ext cx="657855" cy="5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Image result for leeds beckett logo">
            <a:hlinkClick r:id="rId10"/>
            <a:extLst>
              <a:ext uri="{FF2B5EF4-FFF2-40B4-BE49-F238E27FC236}">
                <a16:creationId xmlns:a16="http://schemas.microsoft.com/office/drawing/2014/main" id="{BA331227-E423-452F-A8DA-39002AA73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5556091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80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241" y="-24391"/>
            <a:ext cx="4725909" cy="688239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61320" y="1207526"/>
            <a:ext cx="2879002" cy="391263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4000" b="1" u="sng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Slow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‘Classical -  Deliberate, Conscious, Effortful’</a:t>
            </a:r>
            <a:r>
              <a:rPr lang="en-GB" sz="4000" b="1" u="sng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en-GB" sz="4000" b="1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813737" y="1207526"/>
            <a:ext cx="3056676" cy="391263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4000" b="1" u="sng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Fast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‘Naturalistic - Intuitive, Automatic, Unconscious’</a:t>
            </a:r>
            <a:r>
              <a:rPr lang="en-GB" sz="4000" b="1" u="sng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en-GB" sz="4000" b="1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8BD034-7585-4E43-A9AC-E973D4E501A4}"/>
              </a:ext>
            </a:extLst>
          </p:cNvPr>
          <p:cNvSpPr txBox="1">
            <a:spLocks/>
          </p:cNvSpPr>
          <p:nvPr/>
        </p:nvSpPr>
        <p:spPr>
          <a:xfrm>
            <a:off x="838200" y="5937025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@</a:t>
            </a:r>
            <a:r>
              <a:rPr lang="en-GB" sz="2400" b="1" dirty="0" err="1">
                <a:solidFill>
                  <a:schemeClr val="bg1"/>
                </a:solidFill>
                <a:cs typeface="MV Boli" panose="02000500030200090000" pitchFamily="2" charset="0"/>
              </a:rPr>
              <a:t>KTConditioning</a:t>
            </a:r>
            <a:endParaRPr lang="en-GB" sz="2400" b="1" dirty="0">
              <a:solidFill>
                <a:schemeClr val="bg1"/>
              </a:solidFill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#CARR19</a:t>
            </a:r>
          </a:p>
        </p:txBody>
      </p:sp>
      <p:pic>
        <p:nvPicPr>
          <p:cNvPr id="10" name="Picture 3" descr="Image result for twitter">
            <a:hlinkClick r:id="rId4"/>
            <a:extLst>
              <a:ext uri="{FF2B5EF4-FFF2-40B4-BE49-F238E27FC236}">
                <a16:creationId xmlns:a16="http://schemas.microsoft.com/office/drawing/2014/main" id="{46029BC8-B820-4778-94E3-FEC03C907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5" y="6093847"/>
            <a:ext cx="657855" cy="5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Image result for leeds beckett logo">
            <a:hlinkClick r:id="rId6"/>
            <a:extLst>
              <a:ext uri="{FF2B5EF4-FFF2-40B4-BE49-F238E27FC236}">
                <a16:creationId xmlns:a16="http://schemas.microsoft.com/office/drawing/2014/main" id="{379BF106-09A1-42AB-9B8E-1035D6C40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5556091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5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919717B-C49D-41E0-9945-C9235F94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356" y="129846"/>
            <a:ext cx="7221254" cy="6237140"/>
          </a:xfrm>
          <a:prstGeom prst="rect">
            <a:avLst/>
          </a:prstGeom>
          <a:solidFill>
            <a:schemeClr val="bg1">
              <a:alpha val="22000"/>
            </a:schemeClr>
          </a:solidFill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276225" y="6553671"/>
            <a:ext cx="11915775" cy="304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solidFill>
                  <a:schemeClr val="bg1"/>
                </a:solidFill>
              </a:rPr>
              <a:t>Coutts (2016) Working Fast and Working Slow:  The Benefits of Embedding Research in High-Performance Sport, International Journal of Sports Physiology and Performance, 11, 1-2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6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8F180A91-98A8-4742-B58D-8C52DD700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64" y="5016738"/>
            <a:ext cx="1271392" cy="1271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CF99F3B-9F37-499A-9CD9-B2DF36B7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362" y="205439"/>
            <a:ext cx="1165832" cy="6082691"/>
          </a:xfrm>
          <a:ln w="28575">
            <a:solidFill>
              <a:schemeClr val="tx1"/>
            </a:solidFill>
          </a:ln>
        </p:spPr>
        <p:txBody>
          <a:bodyPr vert="wordArtVert" wrap="none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b="1" dirty="0">
                <a:latin typeface="MV Boli"/>
                <a:cs typeface="MV Boli"/>
              </a:rPr>
              <a:t>PLANNING </a:t>
            </a:r>
            <a:endParaRPr lang="en-GB" sz="32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94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99" y="324515"/>
            <a:ext cx="7671575" cy="5935468"/>
          </a:xfrm>
        </p:spPr>
      </p:pic>
      <p:sp>
        <p:nvSpPr>
          <p:cNvPr id="8" name="TextBox 7"/>
          <p:cNvSpPr txBox="1"/>
          <p:nvPr/>
        </p:nvSpPr>
        <p:spPr>
          <a:xfrm>
            <a:off x="3502966" y="386997"/>
            <a:ext cx="128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Practice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86688" y="386997"/>
            <a:ext cx="1285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/>
              <a:t>Research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76225" y="6544263"/>
            <a:ext cx="11915775" cy="427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200" dirty="0">
                <a:solidFill>
                  <a:schemeClr val="bg1"/>
                </a:solidFill>
              </a:rPr>
              <a:t>Jones et al. (2017) Accessing off-ﬁeld brains in sport; an applied research model to develop practice, British Journal of Sports Medicine</a:t>
            </a:r>
            <a:endParaRPr lang="en-US"/>
          </a:p>
        </p:txBody>
      </p:sp>
      <p:pic>
        <p:nvPicPr>
          <p:cNvPr id="3" name="Picture 3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4B99EE02-C536-4AE7-ACC5-7DC6ABE1B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22" y="5020733"/>
            <a:ext cx="1266237" cy="1275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6751874-E086-4E8F-9759-8E21C38F6435}"/>
              </a:ext>
            </a:extLst>
          </p:cNvPr>
          <p:cNvSpPr/>
          <p:nvPr/>
        </p:nvSpPr>
        <p:spPr>
          <a:xfrm>
            <a:off x="6353764" y="864541"/>
            <a:ext cx="1619954" cy="46209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0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2000"/>
            </a:blip>
            <a:srcRect/>
            <a:stretch>
              <a:fillRect/>
            </a:stretch>
          </a:blipFill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09562" y="551510"/>
            <a:ext cx="11572875" cy="5311865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6600" b="1" dirty="0">
                <a:solidFill>
                  <a:schemeClr val="bg1"/>
                </a:solidFill>
                <a:latin typeface="MV Boli"/>
                <a:cs typeface="MV Boli"/>
              </a:rPr>
              <a:t>How do you Plan (and what information do you use)…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b="1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 the Session (Short-Term)?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3200" b="1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 the Future (Long-Term)?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61DDB2-0DEE-4D8F-BEA2-BAB63C25525B}"/>
              </a:ext>
            </a:extLst>
          </p:cNvPr>
          <p:cNvSpPr txBox="1">
            <a:spLocks/>
          </p:cNvSpPr>
          <p:nvPr/>
        </p:nvSpPr>
        <p:spPr>
          <a:xfrm>
            <a:off x="838200" y="5937025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@</a:t>
            </a:r>
            <a:r>
              <a:rPr lang="en-GB" sz="2400" b="1" dirty="0" err="1">
                <a:solidFill>
                  <a:schemeClr val="bg1"/>
                </a:solidFill>
                <a:cs typeface="MV Boli" panose="02000500030200090000" pitchFamily="2" charset="0"/>
              </a:rPr>
              <a:t>KTConditioning</a:t>
            </a:r>
            <a:endParaRPr lang="en-GB" sz="2400" b="1" dirty="0">
              <a:solidFill>
                <a:schemeClr val="bg1"/>
              </a:solidFill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#CARR19</a:t>
            </a:r>
          </a:p>
        </p:txBody>
      </p:sp>
      <p:pic>
        <p:nvPicPr>
          <p:cNvPr id="8" name="Picture 3" descr="Image result for twitter">
            <a:hlinkClick r:id="rId4"/>
            <a:extLst>
              <a:ext uri="{FF2B5EF4-FFF2-40B4-BE49-F238E27FC236}">
                <a16:creationId xmlns:a16="http://schemas.microsoft.com/office/drawing/2014/main" id="{9B6952CF-ABB7-411A-B309-491FB132F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5" y="6093847"/>
            <a:ext cx="657855" cy="5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Image result for leeds beckett logo">
            <a:hlinkClick r:id="rId6"/>
            <a:extLst>
              <a:ext uri="{FF2B5EF4-FFF2-40B4-BE49-F238E27FC236}">
                <a16:creationId xmlns:a16="http://schemas.microsoft.com/office/drawing/2014/main" id="{5F4A1ABA-039F-4E02-838B-F3ABDA8D2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5556091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18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95249" y="59961"/>
            <a:ext cx="11965105" cy="6712314"/>
          </a:xfrm>
          <a:prstGeom prst="roundRect">
            <a:avLst/>
          </a:prstGeom>
          <a:blipFill>
            <a:blip r:embed="rId2"/>
            <a:stretch>
              <a:fillRect r="-3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6977D4-1E8D-4094-A6EE-E67C105D1965}"/>
              </a:ext>
            </a:extLst>
          </p:cNvPr>
          <p:cNvSpPr txBox="1">
            <a:spLocks/>
          </p:cNvSpPr>
          <p:nvPr/>
        </p:nvSpPr>
        <p:spPr>
          <a:xfrm>
            <a:off x="942975" y="615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latin typeface="MV Boli" panose="02000500030200090000" pitchFamily="2" charset="0"/>
                <a:cs typeface="MV Boli" panose="02000500030200090000" pitchFamily="2" charset="0"/>
              </a:rPr>
              <a:t>Thinking Tools</a:t>
            </a:r>
            <a:endParaRPr lang="en-US" sz="60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C95573-892B-4B9D-B4BA-BB7DE57C8258}"/>
              </a:ext>
            </a:extLst>
          </p:cNvPr>
          <p:cNvSpPr txBox="1">
            <a:spLocks/>
          </p:cNvSpPr>
          <p:nvPr/>
        </p:nvSpPr>
        <p:spPr>
          <a:xfrm>
            <a:off x="838200" y="5937025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@</a:t>
            </a:r>
            <a:r>
              <a:rPr lang="en-GB" sz="2400" b="1" dirty="0" err="1">
                <a:cs typeface="MV Boli" panose="02000500030200090000" pitchFamily="2" charset="0"/>
              </a:rPr>
              <a:t>KTConditioning</a:t>
            </a:r>
            <a:endParaRPr lang="en-GB" sz="2400" b="1" dirty="0"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#CARR19</a:t>
            </a:r>
          </a:p>
        </p:txBody>
      </p:sp>
      <p:pic>
        <p:nvPicPr>
          <p:cNvPr id="7" name="Picture 3" descr="Image result for twitter">
            <a:hlinkClick r:id="rId3"/>
            <a:extLst>
              <a:ext uri="{FF2B5EF4-FFF2-40B4-BE49-F238E27FC236}">
                <a16:creationId xmlns:a16="http://schemas.microsoft.com/office/drawing/2014/main" id="{2A430532-DAD6-4BE4-805D-7252783CF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5" y="6093847"/>
            <a:ext cx="657855" cy="5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Image result for leeds beckett logo">
            <a:hlinkClick r:id="rId5"/>
            <a:extLst>
              <a:ext uri="{FF2B5EF4-FFF2-40B4-BE49-F238E27FC236}">
                <a16:creationId xmlns:a16="http://schemas.microsoft.com/office/drawing/2014/main" id="{E619B1DB-AFFB-44A4-9835-2FFD40C1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5556091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5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76977D4-1E8D-4094-A6EE-E67C105D1965}"/>
              </a:ext>
            </a:extLst>
          </p:cNvPr>
          <p:cNvSpPr txBox="1">
            <a:spLocks/>
          </p:cNvSpPr>
          <p:nvPr/>
        </p:nvSpPr>
        <p:spPr>
          <a:xfrm>
            <a:off x="180975" y="260350"/>
            <a:ext cx="11687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atin typeface="MV Boli" panose="02000500030200090000" pitchFamily="2" charset="0"/>
                <a:cs typeface="MV Boli" panose="02000500030200090000" pitchFamily="2" charset="0"/>
              </a:rPr>
              <a:t>A Participant Continuum: </a:t>
            </a:r>
          </a:p>
          <a:p>
            <a:r>
              <a:rPr lang="en-US" sz="6000" b="1" dirty="0">
                <a:latin typeface="MV Boli" panose="02000500030200090000" pitchFamily="2" charset="0"/>
                <a:cs typeface="MV Boli" panose="02000500030200090000" pitchFamily="2" charset="0"/>
              </a:rPr>
              <a:t>The Three Worlds?</a:t>
            </a:r>
          </a:p>
        </p:txBody>
      </p:sp>
      <p:pic>
        <p:nvPicPr>
          <p:cNvPr id="6" name="Picture 5" descr="Screen Shot 2015-02-05 at 23.15.51.png"/>
          <p:cNvPicPr>
            <a:picLocks noChangeAspect="1"/>
          </p:cNvPicPr>
          <p:nvPr/>
        </p:nvPicPr>
        <p:blipFill>
          <a:blip r:embed="rId2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99" y="1813572"/>
            <a:ext cx="6734765" cy="4181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6860" y="2273182"/>
            <a:ext cx="480060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000" b="1" dirty="0"/>
              <a:t>ERE = </a:t>
            </a:r>
            <a:r>
              <a:rPr lang="en-GB" sz="2000" dirty="0"/>
              <a:t>Achievement is measured against others</a:t>
            </a:r>
            <a:endParaRPr lang="en-US" dirty="0"/>
          </a:p>
          <a:p>
            <a:endParaRPr lang="en-GB" sz="2000" dirty="0"/>
          </a:p>
          <a:p>
            <a:r>
              <a:rPr lang="en-GB" sz="2000" b="1" dirty="0"/>
              <a:t>PRE = </a:t>
            </a:r>
            <a:r>
              <a:rPr lang="en-GB" sz="2000" dirty="0"/>
              <a:t>Achievement is referenced personally – achieving one’s best</a:t>
            </a:r>
            <a:endParaRPr lang="en-GB" sz="2000" dirty="0">
              <a:cs typeface="Calibri"/>
            </a:endParaRPr>
          </a:p>
          <a:p>
            <a:endParaRPr lang="en-GB" sz="2000" dirty="0"/>
          </a:p>
          <a:p>
            <a:r>
              <a:rPr lang="en-GB" sz="2000" b="1" dirty="0"/>
              <a:t>PPW = </a:t>
            </a:r>
            <a:r>
              <a:rPr lang="en-GB" sz="2000" dirty="0"/>
              <a:t>Satisfy needs other than personal progression (e.g., social life, staying in shape)</a:t>
            </a:r>
            <a:endParaRPr lang="en-GB" sz="2000" dirty="0">
              <a:cs typeface="Calibri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20980" y="6557047"/>
            <a:ext cx="10515600" cy="24553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dirty="0"/>
              <a:t>Collins et al. (2012) Three Worlds: new directions in participant development in sport and physical activity, </a:t>
            </a:r>
            <a:r>
              <a:rPr lang="en-GB" sz="1200" i="1" dirty="0"/>
              <a:t>Sport, Education and Society</a:t>
            </a:r>
            <a:r>
              <a:rPr lang="en-GB" sz="1200" dirty="0"/>
              <a:t>, 17, 225-243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0C331D-105F-4880-870F-39F191A30248}"/>
              </a:ext>
            </a:extLst>
          </p:cNvPr>
          <p:cNvSpPr txBox="1"/>
          <p:nvPr/>
        </p:nvSpPr>
        <p:spPr>
          <a:xfrm>
            <a:off x="4733807" y="1931214"/>
            <a:ext cx="140734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cs typeface="Calibri"/>
              </a:rPr>
              <a:t>Elite 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r>
              <a:rPr lang="en-US" sz="2000" b="1" dirty="0">
                <a:solidFill>
                  <a:srgbClr val="FFFFFF"/>
                </a:solidFill>
                <a:cs typeface="Calibri"/>
              </a:rPr>
              <a:t>Referenced 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r>
              <a:rPr lang="en-US" sz="2000" b="1" dirty="0">
                <a:solidFill>
                  <a:srgbClr val="FFFFFF"/>
                </a:solidFill>
                <a:cs typeface="Calibri"/>
              </a:rPr>
              <a:t>Excellence</a:t>
            </a:r>
            <a:endParaRPr lang="en-US" sz="2000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D8D93D-51D5-4A9B-B9C4-4ADC3980969E}"/>
              </a:ext>
            </a:extLst>
          </p:cNvPr>
          <p:cNvSpPr txBox="1"/>
          <p:nvPr/>
        </p:nvSpPr>
        <p:spPr>
          <a:xfrm>
            <a:off x="2993436" y="1931214"/>
            <a:ext cx="140734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cs typeface="Calibri"/>
              </a:rPr>
              <a:t>Personal</a:t>
            </a: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r>
              <a:rPr lang="en-US" sz="2000" b="1" dirty="0">
                <a:solidFill>
                  <a:srgbClr val="FFFFFF"/>
                </a:solidFill>
                <a:cs typeface="Calibri"/>
              </a:rPr>
              <a:t>Referenced 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r>
              <a:rPr lang="en-US" sz="2000" b="1" dirty="0">
                <a:solidFill>
                  <a:srgbClr val="FFFFFF"/>
                </a:solidFill>
                <a:cs typeface="Calibri"/>
              </a:rPr>
              <a:t>Excellence</a:t>
            </a:r>
            <a:endParaRPr lang="en-US" sz="2000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740412-255F-41EE-853F-3AAD13D092F1}"/>
              </a:ext>
            </a:extLst>
          </p:cNvPr>
          <p:cNvSpPr txBox="1"/>
          <p:nvPr/>
        </p:nvSpPr>
        <p:spPr>
          <a:xfrm>
            <a:off x="1036695" y="1931214"/>
            <a:ext cx="153905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cs typeface="Calibri"/>
              </a:rPr>
              <a:t>Participation</a:t>
            </a: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r>
              <a:rPr lang="en-US" sz="2000" b="1" dirty="0">
                <a:solidFill>
                  <a:srgbClr val="FFFFFF"/>
                </a:solidFill>
                <a:cs typeface="Calibri"/>
              </a:rPr>
              <a:t>For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cs typeface="Calibri"/>
              </a:rPr>
              <a:t>Personal </a:t>
            </a:r>
            <a:endParaRPr lang="en-US" sz="200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endParaRPr lang="en-US" sz="2000" b="1" dirty="0">
              <a:solidFill>
                <a:srgbClr val="FFFFFF"/>
              </a:solidFill>
              <a:cs typeface="Calibri"/>
            </a:endParaRPr>
          </a:p>
          <a:p>
            <a:pPr algn="ctr"/>
            <a:r>
              <a:rPr lang="en-US" sz="2000" b="1" dirty="0">
                <a:solidFill>
                  <a:srgbClr val="FFFFFF"/>
                </a:solidFill>
                <a:cs typeface="Calibri"/>
              </a:rPr>
              <a:t>Wellbeing</a:t>
            </a:r>
            <a:endParaRPr lang="en-US" sz="20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10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5"/>
          <p:cNvSpPr/>
          <p:nvPr/>
        </p:nvSpPr>
        <p:spPr>
          <a:xfrm>
            <a:off x="3285350" y="315199"/>
            <a:ext cx="5642400" cy="970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</a:rPr>
              <a:t>MENTAL MODEL &amp; PERFORMANCE MODEL</a:t>
            </a:r>
          </a:p>
          <a:p>
            <a:pPr algn="ctr"/>
            <a:r>
              <a:rPr lang="en-GB" dirty="0">
                <a:solidFill>
                  <a:srgbClr val="FFFFFF"/>
                </a:solidFill>
              </a:rPr>
              <a:t>What are the fundamental demands of the sport/setting?</a:t>
            </a:r>
          </a:p>
          <a:p>
            <a:pPr algn="ctr"/>
            <a:r>
              <a:rPr lang="en-GB" dirty="0">
                <a:solidFill>
                  <a:srgbClr val="FFFFFF"/>
                </a:solidFill>
              </a:rPr>
              <a:t>What do successful athletes (participants) look like?</a:t>
            </a:r>
          </a:p>
        </p:txBody>
      </p:sp>
      <p:sp>
        <p:nvSpPr>
          <p:cNvPr id="17" name="Shape 166"/>
          <p:cNvSpPr/>
          <p:nvPr/>
        </p:nvSpPr>
        <p:spPr>
          <a:xfrm>
            <a:off x="3285350" y="5437725"/>
            <a:ext cx="5642400" cy="970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</a:rPr>
              <a:t>UNDERSTANDING OF CHILDREN &amp; YOUNG PEOPLE</a:t>
            </a:r>
          </a:p>
          <a:p>
            <a:pPr algn="ctr"/>
            <a:r>
              <a:rPr lang="en-GB" dirty="0">
                <a:solidFill>
                  <a:srgbClr val="FFFFFF"/>
                </a:solidFill>
              </a:rPr>
              <a:t>What are children like as they enter your programme?</a:t>
            </a:r>
          </a:p>
          <a:p>
            <a:pPr algn="ctr"/>
            <a:r>
              <a:rPr lang="en-GB" dirty="0">
                <a:solidFill>
                  <a:srgbClr val="FFFFFF"/>
                </a:solidFill>
              </a:rPr>
              <a:t>(bio-psycho-social development)</a:t>
            </a:r>
          </a:p>
        </p:txBody>
      </p:sp>
      <p:sp>
        <p:nvSpPr>
          <p:cNvPr id="18" name="Shape 167"/>
          <p:cNvSpPr txBox="1"/>
          <p:nvPr/>
        </p:nvSpPr>
        <p:spPr>
          <a:xfrm>
            <a:off x="8906652" y="305285"/>
            <a:ext cx="1530300" cy="97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4A86E8"/>
                </a:solidFill>
              </a:rPr>
              <a:t>OUTPUT</a:t>
            </a:r>
          </a:p>
        </p:txBody>
      </p:sp>
      <p:sp>
        <p:nvSpPr>
          <p:cNvPr id="19" name="Shape 168"/>
          <p:cNvSpPr txBox="1"/>
          <p:nvPr/>
        </p:nvSpPr>
        <p:spPr>
          <a:xfrm>
            <a:off x="8927750" y="5447639"/>
            <a:ext cx="1530300" cy="97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4A86E8"/>
                </a:solidFill>
              </a:rPr>
              <a:t>INPUT</a:t>
            </a:r>
          </a:p>
        </p:txBody>
      </p:sp>
      <p:sp>
        <p:nvSpPr>
          <p:cNvPr id="20" name="Shape 169"/>
          <p:cNvSpPr txBox="1"/>
          <p:nvPr/>
        </p:nvSpPr>
        <p:spPr>
          <a:xfrm>
            <a:off x="1535486" y="1287899"/>
            <a:ext cx="617388" cy="326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GB" dirty="0"/>
              <a:t>Sen.</a:t>
            </a:r>
          </a:p>
          <a:p>
            <a:pPr algn="ctr"/>
            <a:r>
              <a:rPr lang="en-GB" dirty="0"/>
              <a:t>21</a:t>
            </a:r>
          </a:p>
          <a:p>
            <a:pPr algn="ctr"/>
            <a:r>
              <a:rPr lang="en-GB" dirty="0"/>
              <a:t>20</a:t>
            </a:r>
          </a:p>
          <a:p>
            <a:pPr algn="ctr"/>
            <a:r>
              <a:rPr lang="en-GB" dirty="0"/>
              <a:t>19</a:t>
            </a:r>
          </a:p>
          <a:p>
            <a:pPr algn="ctr"/>
            <a:r>
              <a:rPr lang="en-GB" dirty="0"/>
              <a:t>18</a:t>
            </a:r>
          </a:p>
          <a:p>
            <a:pPr algn="ctr"/>
            <a:r>
              <a:rPr lang="en-GB" dirty="0"/>
              <a:t>17</a:t>
            </a:r>
          </a:p>
          <a:p>
            <a:pPr algn="ctr"/>
            <a:r>
              <a:rPr lang="en-GB" dirty="0"/>
              <a:t>16</a:t>
            </a:r>
          </a:p>
          <a:p>
            <a:pPr algn="ctr"/>
            <a:r>
              <a:rPr lang="en-GB" dirty="0"/>
              <a:t>15</a:t>
            </a:r>
          </a:p>
          <a:p>
            <a:pPr algn="ctr"/>
            <a:r>
              <a:rPr lang="en-GB" dirty="0"/>
              <a:t>14</a:t>
            </a:r>
          </a:p>
          <a:p>
            <a:pPr algn="ctr"/>
            <a:r>
              <a:rPr lang="en-GB" dirty="0"/>
              <a:t>13</a:t>
            </a:r>
          </a:p>
          <a:p>
            <a:pPr algn="ctr"/>
            <a:r>
              <a:rPr lang="en-GB" dirty="0"/>
              <a:t>12</a:t>
            </a:r>
          </a:p>
          <a:p>
            <a:pPr algn="ctr"/>
            <a:r>
              <a:rPr lang="en-GB" dirty="0"/>
              <a:t>11</a:t>
            </a:r>
          </a:p>
          <a:p>
            <a:pPr algn="ctr"/>
            <a:r>
              <a:rPr lang="en-GB" dirty="0"/>
              <a:t>10</a:t>
            </a:r>
          </a:p>
          <a:p>
            <a:pPr algn="ctr"/>
            <a:r>
              <a:rPr lang="en-GB" dirty="0"/>
              <a:t>9</a:t>
            </a:r>
          </a:p>
          <a:p>
            <a:pPr algn="ctr"/>
            <a:r>
              <a:rPr lang="en-GB" dirty="0"/>
              <a:t>8</a:t>
            </a:r>
          </a:p>
        </p:txBody>
      </p:sp>
      <p:sp>
        <p:nvSpPr>
          <p:cNvPr id="21" name="Shape 170"/>
          <p:cNvSpPr/>
          <p:nvPr/>
        </p:nvSpPr>
        <p:spPr>
          <a:xfrm>
            <a:off x="2152874" y="4407830"/>
            <a:ext cx="1047900" cy="103980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200"/>
              <a:t>Beginner</a:t>
            </a:r>
          </a:p>
        </p:txBody>
      </p:sp>
      <p:sp>
        <p:nvSpPr>
          <p:cNvPr id="22" name="Shape 171"/>
          <p:cNvSpPr/>
          <p:nvPr/>
        </p:nvSpPr>
        <p:spPr>
          <a:xfrm>
            <a:off x="2152874" y="2992673"/>
            <a:ext cx="1047900" cy="134178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200"/>
              <a:t>Intermediate</a:t>
            </a:r>
          </a:p>
        </p:txBody>
      </p:sp>
      <p:sp>
        <p:nvSpPr>
          <p:cNvPr id="23" name="Shape 172"/>
          <p:cNvSpPr/>
          <p:nvPr/>
        </p:nvSpPr>
        <p:spPr>
          <a:xfrm>
            <a:off x="2152984" y="1438162"/>
            <a:ext cx="1047900" cy="1481137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200"/>
              <a:t>Advanced</a:t>
            </a:r>
          </a:p>
        </p:txBody>
      </p:sp>
      <p:sp>
        <p:nvSpPr>
          <p:cNvPr id="24" name="Shape 173"/>
          <p:cNvSpPr txBox="1"/>
          <p:nvPr/>
        </p:nvSpPr>
        <p:spPr>
          <a:xfrm>
            <a:off x="1492250" y="887986"/>
            <a:ext cx="1793100" cy="43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GB" sz="1600" dirty="0"/>
              <a:t>Age/Phase/Stage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A75291A-230A-4E2C-84DF-CD6E64AB4E50}"/>
              </a:ext>
            </a:extLst>
          </p:cNvPr>
          <p:cNvSpPr txBox="1">
            <a:spLocks/>
          </p:cNvSpPr>
          <p:nvPr/>
        </p:nvSpPr>
        <p:spPr>
          <a:xfrm>
            <a:off x="838200" y="5937025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@</a:t>
            </a:r>
            <a:r>
              <a:rPr lang="en-GB" sz="2400" b="1" dirty="0" err="1">
                <a:cs typeface="MV Boli" panose="02000500030200090000" pitchFamily="2" charset="0"/>
              </a:rPr>
              <a:t>KTConditioning</a:t>
            </a:r>
            <a:endParaRPr lang="en-GB" sz="2400" b="1" dirty="0"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#CARR19</a:t>
            </a:r>
          </a:p>
        </p:txBody>
      </p:sp>
      <p:pic>
        <p:nvPicPr>
          <p:cNvPr id="15" name="Picture 3" descr="Image result for twitter">
            <a:hlinkClick r:id="rId2"/>
            <a:extLst>
              <a:ext uri="{FF2B5EF4-FFF2-40B4-BE49-F238E27FC236}">
                <a16:creationId xmlns:a16="http://schemas.microsoft.com/office/drawing/2014/main" id="{E33BF6CA-DFAA-490B-96A9-73802C9A8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5" y="6093847"/>
            <a:ext cx="657855" cy="5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Image result for leeds beckett logo">
            <a:hlinkClick r:id="rId4"/>
            <a:extLst>
              <a:ext uri="{FF2B5EF4-FFF2-40B4-BE49-F238E27FC236}">
                <a16:creationId xmlns:a16="http://schemas.microsoft.com/office/drawing/2014/main" id="{5B9EB1C8-F7DB-420E-8629-E5BB7083F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5556091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hape 163">
            <a:extLst>
              <a:ext uri="{FF2B5EF4-FFF2-40B4-BE49-F238E27FC236}">
                <a16:creationId xmlns:a16="http://schemas.microsoft.com/office/drawing/2014/main" id="{80249514-161D-4F93-AAFE-8ACF0F05F18C}"/>
              </a:ext>
            </a:extLst>
          </p:cNvPr>
          <p:cNvSpPr/>
          <p:nvPr/>
        </p:nvSpPr>
        <p:spPr>
          <a:xfrm>
            <a:off x="5971696" y="1590359"/>
            <a:ext cx="1530300" cy="333970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Shape 164">
            <a:extLst>
              <a:ext uri="{FF2B5EF4-FFF2-40B4-BE49-F238E27FC236}">
                <a16:creationId xmlns:a16="http://schemas.microsoft.com/office/drawing/2014/main" id="{D51875A0-46FB-442A-962F-2CA0174F92BB}"/>
              </a:ext>
            </a:extLst>
          </p:cNvPr>
          <p:cNvSpPr txBox="1"/>
          <p:nvPr/>
        </p:nvSpPr>
        <p:spPr>
          <a:xfrm>
            <a:off x="5490692" y="3362728"/>
            <a:ext cx="2736900" cy="124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45833"/>
            </a:pPr>
            <a:r>
              <a:rPr lang="en-GB" sz="2400" b="1" dirty="0">
                <a:solidFill>
                  <a:srgbClr val="FF0000"/>
                </a:solidFill>
              </a:rPr>
              <a:t>How to scaffold this journey?</a:t>
            </a:r>
          </a:p>
        </p:txBody>
      </p:sp>
    </p:spTree>
    <p:extLst>
      <p:ext uri="{BB962C8B-B14F-4D97-AF65-F5344CB8AC3E}">
        <p14:creationId xmlns:p14="http://schemas.microsoft.com/office/powerpoint/2010/main" val="105524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6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63"/>
          <p:cNvSpPr/>
          <p:nvPr/>
        </p:nvSpPr>
        <p:spPr>
          <a:xfrm>
            <a:off x="5971696" y="1590359"/>
            <a:ext cx="1530300" cy="333970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Shape 164"/>
          <p:cNvSpPr txBox="1"/>
          <p:nvPr/>
        </p:nvSpPr>
        <p:spPr>
          <a:xfrm>
            <a:off x="5490692" y="3362728"/>
            <a:ext cx="2736900" cy="124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ct val="45833"/>
            </a:pPr>
            <a:r>
              <a:rPr lang="en-GB" sz="2400" b="1" dirty="0">
                <a:solidFill>
                  <a:srgbClr val="FF0000"/>
                </a:solidFill>
              </a:rPr>
              <a:t>How to scaffold this journey?</a:t>
            </a:r>
          </a:p>
        </p:txBody>
      </p:sp>
      <p:sp>
        <p:nvSpPr>
          <p:cNvPr id="16" name="Shape 165"/>
          <p:cNvSpPr/>
          <p:nvPr/>
        </p:nvSpPr>
        <p:spPr>
          <a:xfrm>
            <a:off x="3285350" y="315199"/>
            <a:ext cx="5642400" cy="970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</a:rPr>
              <a:t>MENTAL MODEL &amp; PERFORMANCE MODEL</a:t>
            </a:r>
          </a:p>
          <a:p>
            <a:pPr algn="ctr"/>
            <a:r>
              <a:rPr lang="en-GB" dirty="0">
                <a:solidFill>
                  <a:srgbClr val="FFFFFF"/>
                </a:solidFill>
              </a:rPr>
              <a:t>What are the fundamental demands of the sport/setting?</a:t>
            </a:r>
          </a:p>
          <a:p>
            <a:pPr algn="ctr"/>
            <a:r>
              <a:rPr lang="en-GB" dirty="0">
                <a:solidFill>
                  <a:srgbClr val="FFFFFF"/>
                </a:solidFill>
              </a:rPr>
              <a:t>What do successful athletes (participants) look like?</a:t>
            </a:r>
          </a:p>
        </p:txBody>
      </p:sp>
      <p:sp>
        <p:nvSpPr>
          <p:cNvPr id="17" name="Shape 166"/>
          <p:cNvSpPr/>
          <p:nvPr/>
        </p:nvSpPr>
        <p:spPr>
          <a:xfrm>
            <a:off x="3285350" y="5437725"/>
            <a:ext cx="5642400" cy="970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</a:rPr>
              <a:t>UNDERSTANDING OF CHILDREN &amp; YOUNG PEOPLE</a:t>
            </a:r>
          </a:p>
          <a:p>
            <a:pPr algn="ctr"/>
            <a:r>
              <a:rPr lang="en-GB" dirty="0">
                <a:solidFill>
                  <a:srgbClr val="FFFFFF"/>
                </a:solidFill>
              </a:rPr>
              <a:t>What are children like as they enter your programme?</a:t>
            </a:r>
          </a:p>
          <a:p>
            <a:pPr algn="ctr"/>
            <a:r>
              <a:rPr lang="en-GB" dirty="0">
                <a:solidFill>
                  <a:srgbClr val="FFFFFF"/>
                </a:solidFill>
              </a:rPr>
              <a:t>(bio-psycho-social development)</a:t>
            </a:r>
          </a:p>
        </p:txBody>
      </p:sp>
      <p:sp>
        <p:nvSpPr>
          <p:cNvPr id="18" name="Shape 167"/>
          <p:cNvSpPr txBox="1"/>
          <p:nvPr/>
        </p:nvSpPr>
        <p:spPr>
          <a:xfrm>
            <a:off x="8927750" y="467362"/>
            <a:ext cx="1530300" cy="97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4A86E8"/>
                </a:solidFill>
              </a:rPr>
              <a:t>OUTPUT</a:t>
            </a:r>
          </a:p>
        </p:txBody>
      </p:sp>
      <p:sp>
        <p:nvSpPr>
          <p:cNvPr id="19" name="Shape 168"/>
          <p:cNvSpPr txBox="1"/>
          <p:nvPr/>
        </p:nvSpPr>
        <p:spPr>
          <a:xfrm>
            <a:off x="8927750" y="5447639"/>
            <a:ext cx="1530300" cy="97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4A86E8"/>
                </a:solidFill>
              </a:rPr>
              <a:t>INPUT</a:t>
            </a:r>
          </a:p>
        </p:txBody>
      </p:sp>
      <p:sp>
        <p:nvSpPr>
          <p:cNvPr id="20" name="Shape 169"/>
          <p:cNvSpPr txBox="1"/>
          <p:nvPr/>
        </p:nvSpPr>
        <p:spPr>
          <a:xfrm>
            <a:off x="1535486" y="1287899"/>
            <a:ext cx="617388" cy="326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GB" dirty="0"/>
              <a:t>Sen.</a:t>
            </a:r>
          </a:p>
          <a:p>
            <a:pPr algn="ctr"/>
            <a:r>
              <a:rPr lang="en-GB" dirty="0"/>
              <a:t>21</a:t>
            </a:r>
          </a:p>
          <a:p>
            <a:pPr algn="ctr"/>
            <a:r>
              <a:rPr lang="en-GB" dirty="0"/>
              <a:t>20</a:t>
            </a:r>
          </a:p>
          <a:p>
            <a:pPr algn="ctr"/>
            <a:r>
              <a:rPr lang="en-GB" dirty="0"/>
              <a:t>19</a:t>
            </a:r>
          </a:p>
          <a:p>
            <a:pPr algn="ctr"/>
            <a:r>
              <a:rPr lang="en-GB" dirty="0"/>
              <a:t>18</a:t>
            </a:r>
          </a:p>
          <a:p>
            <a:pPr algn="ctr"/>
            <a:r>
              <a:rPr lang="en-GB" dirty="0"/>
              <a:t>17</a:t>
            </a:r>
          </a:p>
          <a:p>
            <a:pPr algn="ctr"/>
            <a:r>
              <a:rPr lang="en-GB" dirty="0"/>
              <a:t>16</a:t>
            </a:r>
          </a:p>
          <a:p>
            <a:pPr algn="ctr"/>
            <a:r>
              <a:rPr lang="en-GB" dirty="0"/>
              <a:t>15</a:t>
            </a:r>
          </a:p>
          <a:p>
            <a:pPr algn="ctr"/>
            <a:r>
              <a:rPr lang="en-GB" dirty="0"/>
              <a:t>14</a:t>
            </a:r>
          </a:p>
          <a:p>
            <a:pPr algn="ctr"/>
            <a:r>
              <a:rPr lang="en-GB" dirty="0"/>
              <a:t>13</a:t>
            </a:r>
          </a:p>
          <a:p>
            <a:pPr algn="ctr"/>
            <a:r>
              <a:rPr lang="en-GB" dirty="0"/>
              <a:t>12</a:t>
            </a:r>
          </a:p>
          <a:p>
            <a:pPr algn="ctr"/>
            <a:r>
              <a:rPr lang="en-GB" dirty="0"/>
              <a:t>11</a:t>
            </a:r>
          </a:p>
          <a:p>
            <a:pPr algn="ctr"/>
            <a:r>
              <a:rPr lang="en-GB" dirty="0"/>
              <a:t>10</a:t>
            </a:r>
          </a:p>
          <a:p>
            <a:pPr algn="ctr"/>
            <a:r>
              <a:rPr lang="en-GB" dirty="0"/>
              <a:t>9</a:t>
            </a:r>
          </a:p>
          <a:p>
            <a:pPr algn="ctr"/>
            <a:r>
              <a:rPr lang="en-GB" dirty="0"/>
              <a:t>8</a:t>
            </a:r>
          </a:p>
        </p:txBody>
      </p:sp>
      <p:sp>
        <p:nvSpPr>
          <p:cNvPr id="21" name="Shape 170"/>
          <p:cNvSpPr/>
          <p:nvPr/>
        </p:nvSpPr>
        <p:spPr>
          <a:xfrm>
            <a:off x="2152874" y="4407830"/>
            <a:ext cx="1047900" cy="1039809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200"/>
              <a:t>Beginner</a:t>
            </a:r>
          </a:p>
        </p:txBody>
      </p:sp>
      <p:sp>
        <p:nvSpPr>
          <p:cNvPr id="22" name="Shape 171"/>
          <p:cNvSpPr/>
          <p:nvPr/>
        </p:nvSpPr>
        <p:spPr>
          <a:xfrm>
            <a:off x="2152874" y="2992673"/>
            <a:ext cx="1047900" cy="134178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200"/>
              <a:t>Intermediate</a:t>
            </a:r>
          </a:p>
        </p:txBody>
      </p:sp>
      <p:sp>
        <p:nvSpPr>
          <p:cNvPr id="23" name="Shape 172"/>
          <p:cNvSpPr/>
          <p:nvPr/>
        </p:nvSpPr>
        <p:spPr>
          <a:xfrm>
            <a:off x="2152984" y="1438162"/>
            <a:ext cx="1047900" cy="1481137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GB" sz="1200"/>
              <a:t>Advanced</a:t>
            </a:r>
          </a:p>
        </p:txBody>
      </p:sp>
      <p:sp>
        <p:nvSpPr>
          <p:cNvPr id="24" name="Shape 173"/>
          <p:cNvSpPr txBox="1"/>
          <p:nvPr/>
        </p:nvSpPr>
        <p:spPr>
          <a:xfrm>
            <a:off x="1492250" y="887986"/>
            <a:ext cx="1793100" cy="43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-GB" sz="1600" dirty="0"/>
              <a:t>Age/Phase/Stage</a:t>
            </a: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864792220"/>
              </p:ext>
            </p:extLst>
          </p:nvPr>
        </p:nvGraphicFramePr>
        <p:xfrm>
          <a:off x="6949124" y="1173593"/>
          <a:ext cx="5642399" cy="407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rved Right Arrow 2"/>
          <p:cNvSpPr/>
          <p:nvPr/>
        </p:nvSpPr>
        <p:spPr>
          <a:xfrm rot="10800000">
            <a:off x="4469661" y="4311110"/>
            <a:ext cx="1141876" cy="1008112"/>
          </a:xfrm>
          <a:prstGeom prst="curvedRightArrow">
            <a:avLst/>
          </a:prstGeom>
          <a:solidFill>
            <a:srgbClr val="C0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Curved Right Arrow 24"/>
          <p:cNvSpPr/>
          <p:nvPr/>
        </p:nvSpPr>
        <p:spPr>
          <a:xfrm rot="10800000">
            <a:off x="4476221" y="2820176"/>
            <a:ext cx="1141876" cy="1008112"/>
          </a:xfrm>
          <a:prstGeom prst="curvedRightArrow">
            <a:avLst/>
          </a:prstGeom>
          <a:solidFill>
            <a:srgbClr val="C0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Curved Right Arrow 25"/>
          <p:cNvSpPr/>
          <p:nvPr/>
        </p:nvSpPr>
        <p:spPr>
          <a:xfrm rot="10800000">
            <a:off x="4477448" y="1303217"/>
            <a:ext cx="1141876" cy="1008112"/>
          </a:xfrm>
          <a:prstGeom prst="curvedRightArrow">
            <a:avLst/>
          </a:prstGeom>
          <a:solidFill>
            <a:srgbClr val="C0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 rot="10800000">
            <a:off x="3443419" y="3463378"/>
            <a:ext cx="1008150" cy="1189423"/>
          </a:xfrm>
          <a:prstGeom prst="curvedLeftArrow">
            <a:avLst/>
          </a:prstGeom>
          <a:solidFill>
            <a:srgbClr val="C0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Curved Left Arrow 26"/>
          <p:cNvSpPr/>
          <p:nvPr/>
        </p:nvSpPr>
        <p:spPr>
          <a:xfrm rot="10800000">
            <a:off x="3420814" y="1965836"/>
            <a:ext cx="1008150" cy="1189423"/>
          </a:xfrm>
          <a:prstGeom prst="curvedLeftArrow">
            <a:avLst/>
          </a:prstGeom>
          <a:solidFill>
            <a:srgbClr val="C000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61B0245-4367-45A2-B924-3577C643FE0D}"/>
              </a:ext>
            </a:extLst>
          </p:cNvPr>
          <p:cNvSpPr txBox="1">
            <a:spLocks/>
          </p:cNvSpPr>
          <p:nvPr/>
        </p:nvSpPr>
        <p:spPr>
          <a:xfrm>
            <a:off x="838200" y="5937025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@</a:t>
            </a:r>
            <a:r>
              <a:rPr lang="en-GB" sz="2400" b="1" dirty="0" err="1">
                <a:cs typeface="MV Boli" panose="02000500030200090000" pitchFamily="2" charset="0"/>
              </a:rPr>
              <a:t>KTConditioning</a:t>
            </a:r>
            <a:endParaRPr lang="en-GB" sz="2400" b="1" dirty="0"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#CARR19</a:t>
            </a:r>
          </a:p>
        </p:txBody>
      </p:sp>
      <p:pic>
        <p:nvPicPr>
          <p:cNvPr id="29" name="Picture 3" descr="Image result for twitter">
            <a:hlinkClick r:id="rId7"/>
            <a:extLst>
              <a:ext uri="{FF2B5EF4-FFF2-40B4-BE49-F238E27FC236}">
                <a16:creationId xmlns:a16="http://schemas.microsoft.com/office/drawing/2014/main" id="{55286A29-BE3A-4573-9AFB-296B69BF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5" y="6093847"/>
            <a:ext cx="657855" cy="5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Image result for leeds beckett logo">
            <a:hlinkClick r:id="rId9"/>
            <a:extLst>
              <a:ext uri="{FF2B5EF4-FFF2-40B4-BE49-F238E27FC236}">
                <a16:creationId xmlns:a16="http://schemas.microsoft.com/office/drawing/2014/main" id="{275AF14D-4F23-48A9-A745-18EB2612B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5556091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3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53" r="1"/>
          <a:stretch/>
        </p:blipFill>
        <p:spPr>
          <a:xfrm>
            <a:off x="3352799" y="287866"/>
            <a:ext cx="5534025" cy="6589183"/>
          </a:xfrm>
          <a:prstGeom prst="rect">
            <a:avLst/>
          </a:prstGeom>
        </p:spPr>
      </p:pic>
      <p:pic>
        <p:nvPicPr>
          <p:cNvPr id="28" name="Picture 5" descr="Image result for leeds beckett">
            <a:hlinkClick r:id="rId3"/>
            <a:extLst>
              <a:ext uri="{FF2B5EF4-FFF2-40B4-BE49-F238E27FC236}">
                <a16:creationId xmlns:a16="http://schemas.microsoft.com/office/drawing/2014/main" id="{53C97E44-881A-4558-87B9-0C9D2CF2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2" y="2938220"/>
            <a:ext cx="2140604" cy="92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Image result for leeds beckett">
            <a:hlinkClick r:id="rId3"/>
            <a:extLst>
              <a:ext uri="{FF2B5EF4-FFF2-40B4-BE49-F238E27FC236}">
                <a16:creationId xmlns:a16="http://schemas.microsoft.com/office/drawing/2014/main" id="{53C97E44-881A-4558-87B9-0C9D2CF2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257" y="2928815"/>
            <a:ext cx="2155861" cy="92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62" y="107244"/>
            <a:ext cx="1456357" cy="1992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62" y="4786173"/>
            <a:ext cx="1386639" cy="1947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4783" y="107244"/>
            <a:ext cx="1456357" cy="2006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4782" y="4701202"/>
            <a:ext cx="1456357" cy="203249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9BE870C-46EA-42B6-98DE-40A6C233704F}"/>
              </a:ext>
            </a:extLst>
          </p:cNvPr>
          <p:cNvSpPr txBox="1">
            <a:spLocks/>
          </p:cNvSpPr>
          <p:nvPr/>
        </p:nvSpPr>
        <p:spPr>
          <a:xfrm>
            <a:off x="2532405" y="107244"/>
            <a:ext cx="455437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@</a:t>
            </a:r>
            <a:r>
              <a:rPr lang="en-GB" sz="2400" b="1" dirty="0" err="1">
                <a:cs typeface="MV Boli" panose="02000500030200090000" pitchFamily="2" charset="0"/>
              </a:rPr>
              <a:t>KTConditioning</a:t>
            </a:r>
            <a:endParaRPr lang="en-GB" sz="2400" b="1" dirty="0">
              <a:cs typeface="MV Boli" panose="02000500030200090000" pitchFamily="2" charset="0"/>
            </a:endParaRPr>
          </a:p>
        </p:txBody>
      </p:sp>
      <p:pic>
        <p:nvPicPr>
          <p:cNvPr id="15" name="Picture 3" descr="Image result for twitter">
            <a:hlinkClick r:id="rId9"/>
            <a:extLst>
              <a:ext uri="{FF2B5EF4-FFF2-40B4-BE49-F238E27FC236}">
                <a16:creationId xmlns:a16="http://schemas.microsoft.com/office/drawing/2014/main" id="{DC4CD77B-8431-4998-8E76-1F1009B21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73" y="107943"/>
            <a:ext cx="424721" cy="3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3676650" y="1550224"/>
            <a:ext cx="2451253" cy="1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676650" y="1895475"/>
            <a:ext cx="2443161" cy="19051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6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48000"/>
            </a:schemeClr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977D4-1E8D-4094-A6EE-E67C105D1965}"/>
              </a:ext>
            </a:extLst>
          </p:cNvPr>
          <p:cNvSpPr txBox="1">
            <a:spLocks/>
          </p:cNvSpPr>
          <p:nvPr/>
        </p:nvSpPr>
        <p:spPr>
          <a:xfrm>
            <a:off x="180975" y="260350"/>
            <a:ext cx="11687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Planning?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9610A0-4EDC-4FF0-955B-90DA7B49A293}"/>
              </a:ext>
            </a:extLst>
          </p:cNvPr>
          <p:cNvSpPr txBox="1">
            <a:spLocks/>
          </p:cNvSpPr>
          <p:nvPr/>
        </p:nvSpPr>
        <p:spPr>
          <a:xfrm>
            <a:off x="323850" y="1301907"/>
            <a:ext cx="6511637" cy="4254185"/>
          </a:xfrm>
          <a:prstGeom prst="cloudCallout">
            <a:avLst/>
          </a:prstGeom>
          <a:solidFill>
            <a:schemeClr val="tx1">
              <a:alpha val="3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chemeClr val="bg1"/>
                </a:solidFill>
                <a:latin typeface="MV Boli"/>
                <a:cs typeface="MV Boli"/>
              </a:rPr>
              <a:t>Planning is the process of deciding in detail how to do something before you actually start to do 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041D31-7E3D-4685-A100-985B3BAA0070}"/>
              </a:ext>
            </a:extLst>
          </p:cNvPr>
          <p:cNvSpPr txBox="1">
            <a:spLocks/>
          </p:cNvSpPr>
          <p:nvPr/>
        </p:nvSpPr>
        <p:spPr>
          <a:xfrm>
            <a:off x="6003347" y="1301906"/>
            <a:ext cx="6511637" cy="4254185"/>
          </a:xfrm>
          <a:prstGeom prst="cloudCallout">
            <a:avLst/>
          </a:prstGeom>
          <a:solidFill>
            <a:schemeClr val="tx1">
              <a:alpha val="3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Planning is the process of thinking about the activities required to achieve a desired goal</a:t>
            </a:r>
            <a:endParaRPr lang="en-US" sz="3600" b="1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51" name="Picture 3" descr="Image result for leeds beckett logo">
            <a:hlinkClick r:id="rId3"/>
            <a:extLst>
              <a:ext uri="{FF2B5EF4-FFF2-40B4-BE49-F238E27FC236}">
                <a16:creationId xmlns:a16="http://schemas.microsoft.com/office/drawing/2014/main" id="{AC959EFC-DAE1-49BB-BEF2-FDB8524FC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5556091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1ED30D-E021-4814-82F0-EDD49D85EC3E}"/>
              </a:ext>
            </a:extLst>
          </p:cNvPr>
          <p:cNvSpPr txBox="1">
            <a:spLocks/>
          </p:cNvSpPr>
          <p:nvPr/>
        </p:nvSpPr>
        <p:spPr>
          <a:xfrm>
            <a:off x="838200" y="5937025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@</a:t>
            </a:r>
            <a:r>
              <a:rPr lang="en-GB" sz="2400" b="1" dirty="0" err="1">
                <a:solidFill>
                  <a:schemeClr val="bg1"/>
                </a:solidFill>
                <a:cs typeface="MV Boli" panose="02000500030200090000" pitchFamily="2" charset="0"/>
              </a:rPr>
              <a:t>KTConditioning</a:t>
            </a:r>
            <a:endParaRPr lang="en-GB" sz="2400" b="1" dirty="0">
              <a:solidFill>
                <a:schemeClr val="bg1"/>
              </a:solidFill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#CARR19</a:t>
            </a:r>
          </a:p>
        </p:txBody>
      </p:sp>
      <p:pic>
        <p:nvPicPr>
          <p:cNvPr id="10" name="Picture 3" descr="Image result for twitter">
            <a:hlinkClick r:id="rId5"/>
            <a:extLst>
              <a:ext uri="{FF2B5EF4-FFF2-40B4-BE49-F238E27FC236}">
                <a16:creationId xmlns:a16="http://schemas.microsoft.com/office/drawing/2014/main" id="{3E29946C-C232-4AFF-B24F-87E712DCC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5" y="6093847"/>
            <a:ext cx="657855" cy="5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00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1846384" y="63690"/>
            <a:ext cx="8497711" cy="679430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4726267" y="63690"/>
            <a:ext cx="2495551" cy="239077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2573997" y="4048125"/>
            <a:ext cx="2495551" cy="239077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Up-Down Arrow 9"/>
          <p:cNvSpPr/>
          <p:nvPr/>
        </p:nvSpPr>
        <p:spPr>
          <a:xfrm rot="2002111">
            <a:off x="4338327" y="1954009"/>
            <a:ext cx="396872" cy="2332706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7074825" y="4048125"/>
            <a:ext cx="2495551" cy="239077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4453629" y="2178815"/>
            <a:ext cx="3152777" cy="3057526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4094" y="6123011"/>
            <a:ext cx="8782049" cy="55399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Understanding of Context, Culture &amp; Resources</a:t>
            </a:r>
          </a:p>
        </p:txBody>
      </p:sp>
      <p:sp>
        <p:nvSpPr>
          <p:cNvPr id="13" name="Up-Down Arrow 12"/>
          <p:cNvSpPr/>
          <p:nvPr/>
        </p:nvSpPr>
        <p:spPr>
          <a:xfrm rot="5400000">
            <a:off x="5867346" y="4351004"/>
            <a:ext cx="376237" cy="2332706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929479" y="678053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WHO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7209" y="4780590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WHAT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53252" y="4780590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HOW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4988" y="2646354"/>
            <a:ext cx="2435541" cy="2185210"/>
          </a:xfrm>
          <a:prstGeom prst="rect">
            <a:avLst/>
          </a:prstGeom>
          <a:solidFill>
            <a:schemeClr val="bg2">
              <a:lumMod val="25000"/>
              <a:alpha val="11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Y O U R</a:t>
            </a:r>
          </a:p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P R A C T I C E</a:t>
            </a:r>
          </a:p>
          <a:p>
            <a:pPr algn="ctr" defTabSz="457177"/>
            <a:endParaRPr lang="en-US" sz="2000" b="1" dirty="0">
              <a:solidFill>
                <a:prstClr val="black"/>
              </a:solidFill>
              <a:cs typeface="Gill Sans"/>
            </a:endParaRP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Planning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Delivering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Reflecting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12" name="Up-Down Arrow 11"/>
          <p:cNvSpPr/>
          <p:nvPr/>
        </p:nvSpPr>
        <p:spPr>
          <a:xfrm rot="19558146">
            <a:off x="7380407" y="1833082"/>
            <a:ext cx="392356" cy="2472435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32"/>
          <p:cNvGrpSpPr/>
          <p:nvPr/>
        </p:nvGrpSpPr>
        <p:grpSpPr>
          <a:xfrm rot="16200000">
            <a:off x="3021813" y="30296"/>
            <a:ext cx="5848111" cy="6337318"/>
            <a:chOff x="2488325" y="-939735"/>
            <a:chExt cx="5399087" cy="5400676"/>
          </a:xfrm>
          <a:solidFill>
            <a:schemeClr val="bg1">
              <a:lumMod val="95000"/>
              <a:alpha val="20000"/>
            </a:schemeClr>
          </a:solidFill>
        </p:grpSpPr>
        <p:sp>
          <p:nvSpPr>
            <p:cNvPr id="29" name="Oval 44"/>
            <p:cNvSpPr>
              <a:spLocks noChangeArrowheads="1"/>
            </p:cNvSpPr>
            <p:nvPr/>
          </p:nvSpPr>
          <p:spPr bwMode="auto">
            <a:xfrm>
              <a:off x="2488325" y="-939735"/>
              <a:ext cx="5399087" cy="5400676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Circle">
                <a:avLst/>
              </a:prstTxWarp>
            </a:bodyPr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kern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30" name="Text Box 47"/>
            <p:cNvSpPr txBox="1">
              <a:spLocks noChangeArrowheads="1"/>
            </p:cNvSpPr>
            <p:nvPr/>
          </p:nvSpPr>
          <p:spPr bwMode="auto">
            <a:xfrm>
              <a:off x="2764522" y="-665099"/>
              <a:ext cx="4864021" cy="485140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Circle">
                <a:avLst>
                  <a:gd name="adj" fmla="val 12163787"/>
                </a:avLst>
              </a:prstTxWarp>
              <a:spAutoFit/>
            </a:bodyPr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800" b="1" kern="0" dirty="0">
                  <a:solidFill>
                    <a:srgbClr val="000000"/>
                  </a:solidFill>
                  <a:latin typeface="Gill Sans"/>
                  <a:cs typeface="Gill Sans"/>
                </a:rPr>
                <a:t>Understanding of Self: Personal Beliefs, Values &amp; Behaviours</a:t>
              </a:r>
            </a:p>
          </p:txBody>
        </p:sp>
      </p:grpSp>
      <p:pic>
        <p:nvPicPr>
          <p:cNvPr id="35" name="Picture 3" descr="Image result for twitter">
            <a:hlinkClick r:id="rId6"/>
            <a:extLst>
              <a:ext uri="{FF2B5EF4-FFF2-40B4-BE49-F238E27FC236}">
                <a16:creationId xmlns:a16="http://schemas.microsoft.com/office/drawing/2014/main" id="{DC4CD77B-8431-4998-8E76-1F1009B21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6" y="65545"/>
            <a:ext cx="424721" cy="3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Image result for leeds beckett">
            <a:hlinkClick r:id="rId8"/>
            <a:extLst>
              <a:ext uri="{FF2B5EF4-FFF2-40B4-BE49-F238E27FC236}">
                <a16:creationId xmlns:a16="http://schemas.microsoft.com/office/drawing/2014/main" id="{53C97E44-881A-4558-87B9-0C9D2CF2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4" y="6062791"/>
            <a:ext cx="1669204" cy="69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Image result for leeds beckett">
            <a:hlinkClick r:id="rId8"/>
            <a:extLst>
              <a:ext uri="{FF2B5EF4-FFF2-40B4-BE49-F238E27FC236}">
                <a16:creationId xmlns:a16="http://schemas.microsoft.com/office/drawing/2014/main" id="{53C97E44-881A-4558-87B9-0C9D2CF2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900" y="6062791"/>
            <a:ext cx="1669204" cy="69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E075A39-7D17-43B6-B563-AE50679D1177}"/>
              </a:ext>
            </a:extLst>
          </p:cNvPr>
          <p:cNvSpPr txBox="1">
            <a:spLocks/>
          </p:cNvSpPr>
          <p:nvPr/>
        </p:nvSpPr>
        <p:spPr>
          <a:xfrm>
            <a:off x="530119" y="12657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@</a:t>
            </a:r>
            <a:r>
              <a:rPr lang="en-GB" sz="2400" b="1" dirty="0" err="1">
                <a:cs typeface="MV Boli" panose="02000500030200090000" pitchFamily="2" charset="0"/>
              </a:rPr>
              <a:t>KTConditioning</a:t>
            </a:r>
            <a:endParaRPr lang="en-GB" sz="2400" b="1" dirty="0"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#CARR19</a:t>
            </a:r>
          </a:p>
        </p:txBody>
      </p:sp>
    </p:spTree>
    <p:extLst>
      <p:ext uri="{BB962C8B-B14F-4D97-AF65-F5344CB8AC3E}">
        <p14:creationId xmlns:p14="http://schemas.microsoft.com/office/powerpoint/2010/main" val="810807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 animBg="1"/>
      <p:bldP spid="5" grpId="0" animBg="1"/>
      <p:bldP spid="10" grpId="0" animBg="1"/>
      <p:bldP spid="14" grpId="0" animBg="1"/>
      <p:bldP spid="3" grpId="0" animBg="1"/>
      <p:bldP spid="16" grpId="0" animBg="1"/>
      <p:bldP spid="1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3402292" y="644715"/>
            <a:ext cx="5408333" cy="538461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2691" y="1798139"/>
            <a:ext cx="4527533" cy="3170095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5400" b="1" dirty="0">
                <a:solidFill>
                  <a:prstClr val="black"/>
                </a:solidFill>
                <a:cs typeface="Gill Sans"/>
              </a:rPr>
              <a:t>W H O</a:t>
            </a:r>
          </a:p>
          <a:p>
            <a:pPr algn="ctr" defTabSz="457177"/>
            <a:r>
              <a:rPr lang="en-US" sz="3200" b="1" dirty="0">
                <a:solidFill>
                  <a:prstClr val="black"/>
                </a:solidFill>
                <a:cs typeface="Gill Sans"/>
              </a:rPr>
              <a:t>Are you coaching?</a:t>
            </a:r>
          </a:p>
          <a:p>
            <a:pPr algn="ctr" defTabSz="457177"/>
            <a:endParaRPr lang="en-US" dirty="0">
              <a:solidFill>
                <a:prstClr val="black"/>
              </a:solidFill>
              <a:cs typeface="Gill Sans"/>
            </a:endParaRPr>
          </a:p>
          <a:p>
            <a:pPr algn="ctr" defTabSz="457177"/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Use Bio-Psycho-Social theories &amp; concepts as thinking tools to understand your athletes needs and wants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4913" y="444369"/>
            <a:ext cx="2219409" cy="584771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6549" y="1597876"/>
            <a:ext cx="2335342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Age (biological)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549" y="3251844"/>
            <a:ext cx="2313964" cy="1569656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Injury &amp; Health History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8898" y="5398254"/>
            <a:ext cx="2219409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Fitness Profile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66959" y="3646155"/>
            <a:ext cx="2399055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Recovery &amp; Wellbeing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47029" y="444368"/>
            <a:ext cx="2219409" cy="584771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Sleep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0472" y="5644900"/>
            <a:ext cx="2335689" cy="584771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Motivation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77430" y="5412626"/>
            <a:ext cx="3024180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Psychological Characteristics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54609" y="1798139"/>
            <a:ext cx="2219409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Social Support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00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15C933-829D-1F4F-A682-7681ED288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74" y="440185"/>
            <a:ext cx="2669926" cy="2669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9D1989-167D-2840-AE8B-361C81A77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74" y="3149270"/>
            <a:ext cx="2703652" cy="1609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4631E2-F1A5-3044-B714-8508BA0DD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489" y="4797940"/>
            <a:ext cx="2992664" cy="168453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A4257AF-3AB9-1D4E-973F-6F02707557FC}"/>
              </a:ext>
            </a:extLst>
          </p:cNvPr>
          <p:cNvSpPr txBox="1">
            <a:spLocks/>
          </p:cNvSpPr>
          <p:nvPr/>
        </p:nvSpPr>
        <p:spPr>
          <a:xfrm>
            <a:off x="4565674" y="2818272"/>
            <a:ext cx="2669926" cy="33637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IMTP (Peak Force)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4DF401-1D39-B74E-8859-DCB8D76DDDF1}"/>
              </a:ext>
            </a:extLst>
          </p:cNvPr>
          <p:cNvSpPr txBox="1">
            <a:spLocks/>
          </p:cNvSpPr>
          <p:nvPr/>
        </p:nvSpPr>
        <p:spPr>
          <a:xfrm>
            <a:off x="4565674" y="4422410"/>
            <a:ext cx="2669926" cy="33637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10 m Momentum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63B6A1C-10BF-C049-8CAE-51625B5F7F95}"/>
              </a:ext>
            </a:extLst>
          </p:cNvPr>
          <p:cNvSpPr txBox="1">
            <a:spLocks/>
          </p:cNvSpPr>
          <p:nvPr/>
        </p:nvSpPr>
        <p:spPr>
          <a:xfrm>
            <a:off x="4468693" y="6521629"/>
            <a:ext cx="2669926" cy="33637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Maximum Speed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F14379-156B-BF48-8FBA-59C9E3427E0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1" b="98632" l="8871" r="89113">
                        <a14:foregroundMark x1="49597" y1="7143" x2="49597" y2="7143"/>
                        <a14:foregroundMark x1="50403" y1="3647" x2="50403" y2="3647"/>
                        <a14:foregroundMark x1="87903" y1="17629" x2="87903" y2="17629"/>
                        <a14:foregroundMark x1="87903" y1="17629" x2="87903" y2="17629"/>
                        <a14:foregroundMark x1="89516" y1="17629" x2="89516" y2="17629"/>
                        <a14:foregroundMark x1="76613" y1="94985" x2="76613" y2="94985"/>
                        <a14:foregroundMark x1="24194" y1="98632" x2="24194" y2="98632"/>
                        <a14:foregroundMark x1="86694" y1="95289" x2="86694" y2="95289"/>
                        <a14:foregroundMark x1="87903" y1="95289" x2="87903" y2="95289"/>
                        <a14:foregroundMark x1="88710" y1="94985" x2="88710" y2="94985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7910" y="411838"/>
            <a:ext cx="2087381" cy="64080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E10043C-AFB7-C24C-8E50-462983A1C1F4}"/>
              </a:ext>
            </a:extLst>
          </p:cNvPr>
          <p:cNvSpPr txBox="1">
            <a:spLocks/>
          </p:cNvSpPr>
          <p:nvPr/>
        </p:nvSpPr>
        <p:spPr>
          <a:xfrm>
            <a:off x="9737910" y="1409793"/>
            <a:ext cx="2227553" cy="336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PDG Back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C8F6EB3-B6C7-514F-83B1-A60C4AD8A9F7}"/>
              </a:ext>
            </a:extLst>
          </p:cNvPr>
          <p:cNvSpPr txBox="1">
            <a:spLocks/>
          </p:cNvSpPr>
          <p:nvPr/>
        </p:nvSpPr>
        <p:spPr>
          <a:xfrm>
            <a:off x="10125795" y="3390838"/>
            <a:ext cx="1413165" cy="786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178 cm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79 kg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2F7DE6-8816-3B4F-8F6C-29CDDD54C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8" y="270000"/>
            <a:ext cx="2146015" cy="658800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050C721-503F-1A47-8E23-D776340C3393}"/>
              </a:ext>
            </a:extLst>
          </p:cNvPr>
          <p:cNvSpPr txBox="1">
            <a:spLocks/>
          </p:cNvSpPr>
          <p:nvPr/>
        </p:nvSpPr>
        <p:spPr>
          <a:xfrm>
            <a:off x="403760" y="3227630"/>
            <a:ext cx="1413165" cy="786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181 cm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86 kg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D42CCE5-22D3-E242-9C06-D1C1FB5CB531}"/>
              </a:ext>
            </a:extLst>
          </p:cNvPr>
          <p:cNvSpPr txBox="1">
            <a:spLocks/>
          </p:cNvSpPr>
          <p:nvPr/>
        </p:nvSpPr>
        <p:spPr>
          <a:xfrm>
            <a:off x="0" y="1284446"/>
            <a:ext cx="2227553" cy="336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EAP Back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E61D173-6524-A948-A320-B31A6FD323F0}"/>
              </a:ext>
            </a:extLst>
          </p:cNvPr>
          <p:cNvSpPr txBox="1">
            <a:spLocks/>
          </p:cNvSpPr>
          <p:nvPr/>
        </p:nvSpPr>
        <p:spPr>
          <a:xfrm>
            <a:off x="2313471" y="1775148"/>
            <a:ext cx="2227553" cy="54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1764 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262B2D5-7202-D141-9B5A-A34647461666}"/>
              </a:ext>
            </a:extLst>
          </p:cNvPr>
          <p:cNvSpPr txBox="1">
            <a:spLocks/>
          </p:cNvSpPr>
          <p:nvPr/>
        </p:nvSpPr>
        <p:spPr>
          <a:xfrm>
            <a:off x="7255578" y="1769172"/>
            <a:ext cx="2227553" cy="54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1664 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90988EC-6FF0-4B4A-A776-AC30AE447273}"/>
              </a:ext>
            </a:extLst>
          </p:cNvPr>
          <p:cNvSpPr txBox="1">
            <a:spLocks/>
          </p:cNvSpPr>
          <p:nvPr/>
        </p:nvSpPr>
        <p:spPr>
          <a:xfrm>
            <a:off x="2232562" y="3740511"/>
            <a:ext cx="2308462" cy="54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486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kg.m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C42C7F9-F67F-6742-BE66-121E8DABCCF8}"/>
              </a:ext>
            </a:extLst>
          </p:cNvPr>
          <p:cNvSpPr txBox="1">
            <a:spLocks/>
          </p:cNvSpPr>
          <p:nvPr/>
        </p:nvSpPr>
        <p:spPr>
          <a:xfrm>
            <a:off x="7349387" y="3761922"/>
            <a:ext cx="2308462" cy="54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454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kg.m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6967A50-281A-CA4A-B991-CC895A96F287}"/>
              </a:ext>
            </a:extLst>
          </p:cNvPr>
          <p:cNvSpPr txBox="1">
            <a:spLocks/>
          </p:cNvSpPr>
          <p:nvPr/>
        </p:nvSpPr>
        <p:spPr>
          <a:xfrm>
            <a:off x="2232562" y="5366856"/>
            <a:ext cx="2308462" cy="54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8.8 m/s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5FB9F9B-F908-4143-9C73-7E264DF04486}"/>
              </a:ext>
            </a:extLst>
          </p:cNvPr>
          <p:cNvSpPr txBox="1">
            <a:spLocks/>
          </p:cNvSpPr>
          <p:nvPr/>
        </p:nvSpPr>
        <p:spPr>
          <a:xfrm>
            <a:off x="7349387" y="5366856"/>
            <a:ext cx="2308462" cy="54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8.6 m/s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8163AB1-1FA5-434E-BA78-FC121620E1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0342" y="2759825"/>
            <a:ext cx="528946" cy="52894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131C21A-D637-364D-A422-60ED1891CB11}"/>
              </a:ext>
            </a:extLst>
          </p:cNvPr>
          <p:cNvSpPr/>
          <p:nvPr/>
        </p:nvSpPr>
        <p:spPr>
          <a:xfrm>
            <a:off x="9951789" y="54979"/>
            <a:ext cx="1796211" cy="284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193BEC-9293-45C9-A74C-5C55CB0C2F96}"/>
              </a:ext>
            </a:extLst>
          </p:cNvPr>
          <p:cNvSpPr txBox="1"/>
          <p:nvPr/>
        </p:nvSpPr>
        <p:spPr>
          <a:xfrm>
            <a:off x="2092750" y="195958"/>
            <a:ext cx="2219409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Fitness Profile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07659FB-58D1-4430-8E36-91A336358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7767961" y="57032"/>
            <a:ext cx="1435042" cy="14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91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C05D0A8-987A-CE4C-981B-BC4DA0D99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60" y="1906055"/>
            <a:ext cx="11223079" cy="416288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EEC01E8-5F61-4948-8519-98218CECB0E0}"/>
              </a:ext>
            </a:extLst>
          </p:cNvPr>
          <p:cNvSpPr/>
          <p:nvPr/>
        </p:nvSpPr>
        <p:spPr>
          <a:xfrm>
            <a:off x="9578295" y="6536127"/>
            <a:ext cx="1796211" cy="284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110AC-34DA-4AA8-B9DD-D9D3FADD26B9}"/>
              </a:ext>
            </a:extLst>
          </p:cNvPr>
          <p:cNvSpPr txBox="1"/>
          <p:nvPr/>
        </p:nvSpPr>
        <p:spPr>
          <a:xfrm>
            <a:off x="260589" y="174822"/>
            <a:ext cx="3518535" cy="1569656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 anchor="t">
            <a:spAutoFit/>
          </a:bodyPr>
          <a:lstStyle/>
          <a:p>
            <a:pPr algn="ctr" defTabSz="457177"/>
            <a:r>
              <a:rPr lang="en-GB" sz="3200" dirty="0">
                <a:latin typeface="MV Boli"/>
                <a:cs typeface="MV Boli"/>
              </a:rPr>
              <a:t>Recovery, Load  &amp; Wellbeing</a:t>
            </a:r>
            <a:endParaRPr lang="en-GB" sz="1100" i="1" dirty="0">
              <a:latin typeface="MV Boli"/>
              <a:cs typeface="MV Boli"/>
            </a:endParaRPr>
          </a:p>
        </p:txBody>
      </p:sp>
      <p:pic>
        <p:nvPicPr>
          <p:cNvPr id="3" name="Picture 6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C5740C42-D17D-4BB5-8786-34F6A1B81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37220" y="85254"/>
            <a:ext cx="1435042" cy="1416227"/>
          </a:xfrm>
          <a:prstGeom prst="rect">
            <a:avLst/>
          </a:prstGeom>
        </p:spPr>
      </p:pic>
      <p:pic>
        <p:nvPicPr>
          <p:cNvPr id="4" name="Picture 4" descr="A person holding a wine glass&#10;&#10;Description generated with high confidence">
            <a:extLst>
              <a:ext uri="{FF2B5EF4-FFF2-40B4-BE49-F238E27FC236}">
                <a16:creationId xmlns:a16="http://schemas.microsoft.com/office/drawing/2014/main" id="{BEE037F4-9909-4F2F-91DD-E5670D7E2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777" y="84667"/>
            <a:ext cx="1392297" cy="142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1846384" y="63690"/>
            <a:ext cx="8497711" cy="679430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4726267" y="63690"/>
            <a:ext cx="2495551" cy="239077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2573997" y="4048125"/>
            <a:ext cx="2495551" cy="239077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Up-Down Arrow 9"/>
          <p:cNvSpPr/>
          <p:nvPr/>
        </p:nvSpPr>
        <p:spPr>
          <a:xfrm rot="2002111">
            <a:off x="4338327" y="1954009"/>
            <a:ext cx="396872" cy="2332706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7074825" y="4048125"/>
            <a:ext cx="2495551" cy="239077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4453629" y="2178815"/>
            <a:ext cx="3152777" cy="3057526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4094" y="6123011"/>
            <a:ext cx="8782049" cy="55399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Understanding of Context, Culture &amp; Resources</a:t>
            </a:r>
          </a:p>
        </p:txBody>
      </p:sp>
      <p:sp>
        <p:nvSpPr>
          <p:cNvPr id="13" name="Up-Down Arrow 12"/>
          <p:cNvSpPr/>
          <p:nvPr/>
        </p:nvSpPr>
        <p:spPr>
          <a:xfrm rot="5400000">
            <a:off x="5867346" y="4351004"/>
            <a:ext cx="376237" cy="2332706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929479" y="678053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WHO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7209" y="4780590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WHAT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53252" y="4780590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HOW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4988" y="2646354"/>
            <a:ext cx="2435541" cy="2185210"/>
          </a:xfrm>
          <a:prstGeom prst="rect">
            <a:avLst/>
          </a:prstGeom>
          <a:solidFill>
            <a:schemeClr val="bg2">
              <a:lumMod val="25000"/>
              <a:alpha val="11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Y O U R</a:t>
            </a:r>
          </a:p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P R A C T I C E</a:t>
            </a:r>
          </a:p>
          <a:p>
            <a:pPr algn="ctr" defTabSz="457177"/>
            <a:endParaRPr lang="en-US" sz="2000" b="1" dirty="0">
              <a:solidFill>
                <a:prstClr val="black"/>
              </a:solidFill>
              <a:cs typeface="Gill Sans"/>
            </a:endParaRP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Planning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Delivering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Reflecting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12" name="Up-Down Arrow 11"/>
          <p:cNvSpPr/>
          <p:nvPr/>
        </p:nvSpPr>
        <p:spPr>
          <a:xfrm rot="19558146">
            <a:off x="7380407" y="1833082"/>
            <a:ext cx="392356" cy="2472435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32"/>
          <p:cNvGrpSpPr/>
          <p:nvPr/>
        </p:nvGrpSpPr>
        <p:grpSpPr>
          <a:xfrm rot="16200000">
            <a:off x="3021813" y="30296"/>
            <a:ext cx="5848111" cy="6337318"/>
            <a:chOff x="2488325" y="-939735"/>
            <a:chExt cx="5399087" cy="5400676"/>
          </a:xfrm>
          <a:solidFill>
            <a:schemeClr val="bg1">
              <a:lumMod val="95000"/>
              <a:alpha val="20000"/>
            </a:schemeClr>
          </a:solidFill>
        </p:grpSpPr>
        <p:sp>
          <p:nvSpPr>
            <p:cNvPr id="29" name="Oval 44"/>
            <p:cNvSpPr>
              <a:spLocks noChangeArrowheads="1"/>
            </p:cNvSpPr>
            <p:nvPr/>
          </p:nvSpPr>
          <p:spPr bwMode="auto">
            <a:xfrm>
              <a:off x="2488325" y="-939735"/>
              <a:ext cx="5399087" cy="5400676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Circle">
                <a:avLst/>
              </a:prstTxWarp>
            </a:bodyPr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kern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30" name="Text Box 47"/>
            <p:cNvSpPr txBox="1">
              <a:spLocks noChangeArrowheads="1"/>
            </p:cNvSpPr>
            <p:nvPr/>
          </p:nvSpPr>
          <p:spPr bwMode="auto">
            <a:xfrm>
              <a:off x="2764522" y="-665099"/>
              <a:ext cx="4864021" cy="485140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Circle">
                <a:avLst>
                  <a:gd name="adj" fmla="val 12163787"/>
                </a:avLst>
              </a:prstTxWarp>
              <a:spAutoFit/>
            </a:bodyPr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800" b="1" kern="0" dirty="0">
                  <a:solidFill>
                    <a:srgbClr val="000000"/>
                  </a:solidFill>
                  <a:latin typeface="Gill Sans"/>
                  <a:cs typeface="Gill Sans"/>
                </a:rPr>
                <a:t>Understanding of Self: Personal Beliefs, Values &amp; Behaviours</a:t>
              </a:r>
            </a:p>
          </p:txBody>
        </p:sp>
      </p:grpSp>
      <p:pic>
        <p:nvPicPr>
          <p:cNvPr id="35" name="Picture 3" descr="Image result for twitter">
            <a:hlinkClick r:id="rId6"/>
            <a:extLst>
              <a:ext uri="{FF2B5EF4-FFF2-40B4-BE49-F238E27FC236}">
                <a16:creationId xmlns:a16="http://schemas.microsoft.com/office/drawing/2014/main" id="{DC4CD77B-8431-4998-8E76-1F1009B21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6" y="65545"/>
            <a:ext cx="424721" cy="3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Image result for leeds beckett">
            <a:hlinkClick r:id="rId8"/>
            <a:extLst>
              <a:ext uri="{FF2B5EF4-FFF2-40B4-BE49-F238E27FC236}">
                <a16:creationId xmlns:a16="http://schemas.microsoft.com/office/drawing/2014/main" id="{53C97E44-881A-4558-87B9-0C9D2CF2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4" y="6062789"/>
            <a:ext cx="1669204" cy="69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Image result for leeds beckett">
            <a:hlinkClick r:id="rId8"/>
            <a:extLst>
              <a:ext uri="{FF2B5EF4-FFF2-40B4-BE49-F238E27FC236}">
                <a16:creationId xmlns:a16="http://schemas.microsoft.com/office/drawing/2014/main" id="{53C97E44-881A-4558-87B9-0C9D2CF2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900" y="6062789"/>
            <a:ext cx="1669204" cy="6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9FD638-5925-49DD-AE27-10CFDD1A0641}"/>
              </a:ext>
            </a:extLst>
          </p:cNvPr>
          <p:cNvSpPr txBox="1">
            <a:spLocks/>
          </p:cNvSpPr>
          <p:nvPr/>
        </p:nvSpPr>
        <p:spPr>
          <a:xfrm>
            <a:off x="530119" y="12657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@</a:t>
            </a:r>
            <a:r>
              <a:rPr lang="en-GB" sz="2400" b="1" dirty="0" err="1">
                <a:cs typeface="MV Boli" panose="02000500030200090000" pitchFamily="2" charset="0"/>
              </a:rPr>
              <a:t>KTConditioning</a:t>
            </a:r>
            <a:endParaRPr lang="en-GB" sz="2400" b="1" dirty="0"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#CARR19</a:t>
            </a:r>
          </a:p>
        </p:txBody>
      </p:sp>
    </p:spTree>
    <p:extLst>
      <p:ext uri="{BB962C8B-B14F-4D97-AF65-F5344CB8AC3E}">
        <p14:creationId xmlns:p14="http://schemas.microsoft.com/office/powerpoint/2010/main" val="3580090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906D0718-76BB-4C1F-8719-3CCFBA7EF038}"/>
              </a:ext>
            </a:extLst>
          </p:cNvPr>
          <p:cNvSpPr/>
          <p:nvPr/>
        </p:nvSpPr>
        <p:spPr>
          <a:xfrm>
            <a:off x="3528319" y="569075"/>
            <a:ext cx="5102688" cy="524086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5897" y="1575114"/>
            <a:ext cx="4527533" cy="3354760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 anchor="t">
            <a:spAutoFit/>
          </a:bodyPr>
          <a:lstStyle/>
          <a:p>
            <a:pPr algn="ctr" defTabSz="457177"/>
            <a:r>
              <a:rPr lang="en-US" sz="5400" b="1" dirty="0">
                <a:solidFill>
                  <a:prstClr val="black"/>
                </a:solidFill>
                <a:cs typeface="Gill Sans"/>
              </a:rPr>
              <a:t>W H A T</a:t>
            </a:r>
          </a:p>
          <a:p>
            <a:pPr algn="ctr" defTabSz="457177"/>
            <a:r>
              <a:rPr lang="en-US" sz="3200" b="1" dirty="0">
                <a:solidFill>
                  <a:prstClr val="black"/>
                </a:solidFill>
                <a:cs typeface="Gill Sans"/>
              </a:rPr>
              <a:t>Are you coaching?</a:t>
            </a:r>
          </a:p>
          <a:p>
            <a:pPr algn="ctr" defTabSz="457177"/>
            <a:endParaRPr lang="en-US" sz="1600" dirty="0">
              <a:solidFill>
                <a:prstClr val="black"/>
              </a:solidFill>
              <a:cs typeface="Gill Sans"/>
            </a:endParaRPr>
          </a:p>
          <a:p>
            <a:pPr algn="ctr"/>
            <a:r>
              <a:rPr lang="en-GB" sz="2200" b="1" dirty="0">
                <a:latin typeface="MV Boli"/>
                <a:cs typeface="MV Boli"/>
              </a:rPr>
              <a:t>Use theories &amp; concepts as thinking tools to understand the technical, tactical and physical demands of the sport to determine the programme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4913" y="444369"/>
            <a:ext cx="2219409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 anchor="t">
            <a:spAutoFit/>
          </a:bodyPr>
          <a:lstStyle/>
          <a:p>
            <a:pPr algn="ctr" defTabSz="457177"/>
            <a:r>
              <a:rPr lang="en-GB" sz="3200" dirty="0">
                <a:latin typeface="MV Boli"/>
                <a:cs typeface="MV Boli"/>
              </a:rPr>
              <a:t>Technical Demands </a:t>
            </a:r>
            <a:endParaRPr lang="en-GB" sz="3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262" y="1798139"/>
            <a:ext cx="2809301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 anchor="t">
            <a:spAutoFit/>
          </a:bodyPr>
          <a:lstStyle/>
          <a:p>
            <a:pPr algn="ctr" defTabSz="457177"/>
            <a:r>
              <a:rPr lang="en-GB" sz="3200" dirty="0">
                <a:latin typeface="MV Boli"/>
                <a:cs typeface="MV Boli"/>
              </a:rPr>
              <a:t>Tactical Demands</a:t>
            </a:r>
            <a:endParaRPr lang="en-GB" sz="3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930" y="3598196"/>
            <a:ext cx="2313964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Principles of Training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1688" y="5398254"/>
            <a:ext cx="2909434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 anchor="t">
            <a:spAutoFit/>
          </a:bodyPr>
          <a:lstStyle/>
          <a:p>
            <a:pPr algn="ctr" defTabSz="457177"/>
            <a:r>
              <a:rPr lang="en-GB" sz="3200" dirty="0">
                <a:latin typeface="MV Boli"/>
                <a:cs typeface="MV Boli"/>
              </a:rPr>
              <a:t>Coaches Playing Style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66959" y="3646155"/>
            <a:ext cx="2399055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Training Modalities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47029" y="444368"/>
            <a:ext cx="2219409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Exercise Technique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0472" y="5644900"/>
            <a:ext cx="2633032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 anchor="t">
            <a:spAutoFit/>
          </a:bodyPr>
          <a:lstStyle/>
          <a:p>
            <a:pPr algn="ctr" defTabSz="457177"/>
            <a:r>
              <a:rPr lang="en-GB" sz="3200" dirty="0">
                <a:latin typeface="MV Boli"/>
                <a:cs typeface="MV Boli"/>
              </a:rPr>
              <a:t>Physical Demands</a:t>
            </a:r>
            <a:endParaRPr lang="en-GB" sz="1100" i="1" dirty="0">
              <a:latin typeface="MV Boli"/>
              <a:cs typeface="MV Bol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24971" y="5271334"/>
            <a:ext cx="3024180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Injury Prevention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69054" y="1963392"/>
            <a:ext cx="2720664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Measurement &amp; Evaluation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96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5284"/>
          <a:stretch/>
        </p:blipFill>
        <p:spPr>
          <a:xfrm>
            <a:off x="147637" y="85725"/>
            <a:ext cx="6734175" cy="1514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6" y="1690687"/>
            <a:ext cx="11834813" cy="5033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560" y="85725"/>
            <a:ext cx="1765090" cy="1785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65949C-4D99-473B-809F-5067816873C0}"/>
              </a:ext>
            </a:extLst>
          </p:cNvPr>
          <p:cNvSpPr txBox="1"/>
          <p:nvPr/>
        </p:nvSpPr>
        <p:spPr>
          <a:xfrm>
            <a:off x="7271170" y="304355"/>
            <a:ext cx="2633032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 anchor="t">
            <a:spAutoFit/>
          </a:bodyPr>
          <a:lstStyle/>
          <a:p>
            <a:pPr algn="ctr" defTabSz="457177"/>
            <a:r>
              <a:rPr lang="en-GB" sz="3200" dirty="0">
                <a:latin typeface="MV Boli"/>
                <a:cs typeface="MV Boli"/>
              </a:rPr>
              <a:t>Physical Demands</a:t>
            </a:r>
            <a:endParaRPr lang="en-GB" sz="1100" i="1" dirty="0">
              <a:latin typeface="MV Boli"/>
              <a:cs typeface="MV Boli"/>
            </a:endParaRPr>
          </a:p>
        </p:txBody>
      </p:sp>
    </p:spTree>
    <p:extLst>
      <p:ext uri="{BB962C8B-B14F-4D97-AF65-F5344CB8AC3E}">
        <p14:creationId xmlns:p14="http://schemas.microsoft.com/office/powerpoint/2010/main" val="2093084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70" y="0"/>
            <a:ext cx="10664939" cy="6877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42551" y="1540589"/>
            <a:ext cx="1849581" cy="801480"/>
          </a:xfrm>
          <a:prstGeom prst="rect">
            <a:avLst/>
          </a:prstGeom>
          <a:noFill/>
          <a:ln w="38100">
            <a:solidFill>
              <a:srgbClr val="4D1F6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755376" y="2666487"/>
            <a:ext cx="5276401" cy="3908762"/>
          </a:xfrm>
          <a:prstGeom prst="rect">
            <a:avLst/>
          </a:prstGeom>
          <a:solidFill>
            <a:schemeClr val="bg1"/>
          </a:solidFill>
        </p:spPr>
        <p:txBody>
          <a:bodyPr wrap="square" anchor="t">
            <a:spAutoFit/>
          </a:bodyPr>
          <a:lstStyle/>
          <a:p>
            <a:pPr algn="ctr"/>
            <a:r>
              <a:rPr lang="en-US" sz="3200" b="1" dirty="0">
                <a:solidFill>
                  <a:srgbClr val="4D1F63"/>
                </a:solidFill>
              </a:rPr>
              <a:t>Academy</a:t>
            </a:r>
            <a:r>
              <a:rPr lang="en-US" sz="2800" b="1" dirty="0">
                <a:solidFill>
                  <a:srgbClr val="4D1F63"/>
                </a:solidFill>
              </a:rPr>
              <a:t> forwards </a:t>
            </a:r>
            <a:r>
              <a:rPr lang="en-US" sz="2800" dirty="0">
                <a:solidFill>
                  <a:srgbClr val="4D1F63"/>
                </a:solidFill>
              </a:rPr>
              <a:t>need to be exposed to:</a:t>
            </a:r>
          </a:p>
          <a:p>
            <a:pPr algn="ctr"/>
            <a:endParaRPr lang="en-US" sz="2800" b="1" dirty="0">
              <a:solidFill>
                <a:srgbClr val="4D1F63"/>
              </a:solidFill>
            </a:endParaRPr>
          </a:p>
          <a:p>
            <a:pPr algn="ctr"/>
            <a:r>
              <a:rPr lang="en-US" sz="3600" u="sng" dirty="0">
                <a:solidFill>
                  <a:srgbClr val="4D1F63"/>
                </a:solidFill>
              </a:rPr>
              <a:t>greater</a:t>
            </a:r>
            <a:r>
              <a:rPr lang="en-US" sz="2800" dirty="0">
                <a:solidFill>
                  <a:srgbClr val="4D1F63"/>
                </a:solidFill>
              </a:rPr>
              <a:t/>
            </a:r>
            <a:br>
              <a:rPr lang="en-US" sz="2800" dirty="0">
                <a:solidFill>
                  <a:srgbClr val="4D1F63"/>
                </a:solidFill>
              </a:rPr>
            </a:br>
            <a:endParaRPr lang="en-US" sz="2800" dirty="0">
              <a:solidFill>
                <a:srgbClr val="4D1F63"/>
              </a:solidFill>
            </a:endParaRPr>
          </a:p>
          <a:p>
            <a:pPr algn="ctr"/>
            <a:r>
              <a:rPr lang="en-US" sz="3200" dirty="0">
                <a:solidFill>
                  <a:srgbClr val="4D1F63"/>
                </a:solidFill>
              </a:rPr>
              <a:t>Scenarios of </a:t>
            </a:r>
            <a:r>
              <a:rPr lang="en-US" sz="3200" b="1" dirty="0">
                <a:solidFill>
                  <a:srgbClr val="4D1F63"/>
                </a:solidFill>
              </a:rPr>
              <a:t>defensive play-the-ball losses</a:t>
            </a:r>
            <a:r>
              <a:rPr lang="en-US" sz="3200" dirty="0">
                <a:solidFill>
                  <a:srgbClr val="4D1F63"/>
                </a:solidFill>
              </a:rPr>
              <a:t/>
            </a:r>
            <a:br>
              <a:rPr lang="en-US" sz="3200" dirty="0">
                <a:solidFill>
                  <a:srgbClr val="4D1F63"/>
                </a:solidFill>
              </a:rPr>
            </a:br>
            <a:endParaRPr lang="en-US" sz="3200" dirty="0">
              <a:solidFill>
                <a:srgbClr val="4D1F63"/>
              </a:solidFill>
            </a:endParaRPr>
          </a:p>
        </p:txBody>
      </p:sp>
      <p:pic>
        <p:nvPicPr>
          <p:cNvPr id="2" name="Picture 2" descr="A smiling boy in a blue shirt&#10;&#10;Description generated with high confidence">
            <a:extLst>
              <a:ext uri="{FF2B5EF4-FFF2-40B4-BE49-F238E27FC236}">
                <a16:creationId xmlns:a16="http://schemas.microsoft.com/office/drawing/2014/main" id="{4F98E49A-A437-47CA-A4AF-382AAA38C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5140" y="81844"/>
            <a:ext cx="1350904" cy="136031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396" y="1634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800" b="1" dirty="0">
                <a:solidFill>
                  <a:srgbClr val="000000"/>
                </a:solidFill>
              </a:rPr>
              <a:t>KPIs in Rugby League</a:t>
            </a:r>
            <a:br>
              <a:rPr lang="en-GB" sz="4800" b="1" dirty="0">
                <a:solidFill>
                  <a:srgbClr val="000000"/>
                </a:solidFill>
              </a:rPr>
            </a:br>
            <a:r>
              <a:rPr lang="en-GB" sz="4800" b="1" dirty="0">
                <a:solidFill>
                  <a:srgbClr val="000000"/>
                </a:solidFill>
              </a:rPr>
              <a:t>CI tree: Forwards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58AF85-43F1-497A-8C05-722F4C6D7B75}"/>
              </a:ext>
            </a:extLst>
          </p:cNvPr>
          <p:cNvSpPr txBox="1"/>
          <p:nvPr/>
        </p:nvSpPr>
        <p:spPr>
          <a:xfrm>
            <a:off x="5332404" y="223393"/>
            <a:ext cx="2219409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 anchor="t">
            <a:spAutoFit/>
          </a:bodyPr>
          <a:lstStyle/>
          <a:p>
            <a:pPr algn="ctr" defTabSz="457177"/>
            <a:r>
              <a:rPr lang="en-GB" sz="3200" dirty="0">
                <a:latin typeface="MV Boli"/>
                <a:cs typeface="MV Boli"/>
              </a:rPr>
              <a:t>Technical Demands </a:t>
            </a:r>
            <a:endParaRPr lang="en-GB" sz="3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488">
        <p14:prism/>
      </p:transition>
    </mc:Choice>
    <mc:Fallback xmlns="">
      <p:transition spd="slow" advTm="224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" y="0"/>
            <a:ext cx="3786996" cy="3407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786997" y="0"/>
            <a:ext cx="4290204" cy="3407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8077201" y="0"/>
            <a:ext cx="4114799" cy="34074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1" y="146490"/>
            <a:ext cx="332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Attentional Demand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1962" y="146490"/>
            <a:ext cx="332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Attentional Demand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84567" y="146490"/>
            <a:ext cx="332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Attentional Demand</a:t>
            </a:r>
          </a:p>
        </p:txBody>
      </p:sp>
      <p:pic>
        <p:nvPicPr>
          <p:cNvPr id="2" name="Picture 1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id="{3750A176-F0C5-431C-BDD1-7E74F995F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928" y="3487732"/>
            <a:ext cx="10362464" cy="3187941"/>
          </a:xfrm>
          <a:prstGeom prst="rect">
            <a:avLst/>
          </a:prstGeom>
        </p:spPr>
      </p:pic>
      <p:pic>
        <p:nvPicPr>
          <p:cNvPr id="3" name="Picture 19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3C4C4639-709E-466E-B4B4-6F5B68C71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7" y="5138796"/>
            <a:ext cx="1538112" cy="1538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A77C1E-5395-40FC-8166-0BD68664C5B6}"/>
              </a:ext>
            </a:extLst>
          </p:cNvPr>
          <p:cNvSpPr txBox="1"/>
          <p:nvPr/>
        </p:nvSpPr>
        <p:spPr>
          <a:xfrm>
            <a:off x="4439746" y="1327085"/>
            <a:ext cx="2809301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 anchor="t">
            <a:spAutoFit/>
          </a:bodyPr>
          <a:lstStyle/>
          <a:p>
            <a:pPr algn="ctr" defTabSz="457177"/>
            <a:r>
              <a:rPr lang="en-GB" sz="3200" dirty="0">
                <a:latin typeface="MV Boli"/>
                <a:cs typeface="MV Boli"/>
              </a:rPr>
              <a:t>Tactical Demands</a:t>
            </a:r>
            <a:endParaRPr lang="en-GB" sz="32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8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1846384" y="63690"/>
            <a:ext cx="8497711" cy="679430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4726267" y="63690"/>
            <a:ext cx="2495551" cy="239077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2573997" y="4048125"/>
            <a:ext cx="2495551" cy="239077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Up-Down Arrow 9"/>
          <p:cNvSpPr/>
          <p:nvPr/>
        </p:nvSpPr>
        <p:spPr>
          <a:xfrm rot="2002111">
            <a:off x="4338327" y="1954009"/>
            <a:ext cx="396872" cy="2332706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7074825" y="4048125"/>
            <a:ext cx="2495551" cy="239077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4453629" y="2178815"/>
            <a:ext cx="3152777" cy="3057526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4094" y="6123011"/>
            <a:ext cx="8782049" cy="55399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Understanding of Context, Culture &amp; Resources</a:t>
            </a:r>
          </a:p>
        </p:txBody>
      </p:sp>
      <p:sp>
        <p:nvSpPr>
          <p:cNvPr id="13" name="Up-Down Arrow 12"/>
          <p:cNvSpPr/>
          <p:nvPr/>
        </p:nvSpPr>
        <p:spPr>
          <a:xfrm rot="5400000">
            <a:off x="5867346" y="4351004"/>
            <a:ext cx="376237" cy="2332706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929479" y="678053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WHO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7209" y="4780590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WHAT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53252" y="4780590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HOW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4988" y="2646354"/>
            <a:ext cx="2435541" cy="2185210"/>
          </a:xfrm>
          <a:prstGeom prst="rect">
            <a:avLst/>
          </a:prstGeom>
          <a:solidFill>
            <a:schemeClr val="bg2">
              <a:lumMod val="25000"/>
              <a:alpha val="11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Y O U R</a:t>
            </a:r>
          </a:p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P R A C T I C E</a:t>
            </a:r>
          </a:p>
          <a:p>
            <a:pPr algn="ctr" defTabSz="457177"/>
            <a:endParaRPr lang="en-US" sz="2000" b="1" dirty="0">
              <a:solidFill>
                <a:prstClr val="black"/>
              </a:solidFill>
              <a:cs typeface="Gill Sans"/>
            </a:endParaRP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Planning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Delivering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Reflecting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12" name="Up-Down Arrow 11"/>
          <p:cNvSpPr/>
          <p:nvPr/>
        </p:nvSpPr>
        <p:spPr>
          <a:xfrm rot="19558146">
            <a:off x="7380407" y="1833082"/>
            <a:ext cx="392356" cy="2472435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32"/>
          <p:cNvGrpSpPr/>
          <p:nvPr/>
        </p:nvGrpSpPr>
        <p:grpSpPr>
          <a:xfrm rot="16200000">
            <a:off x="3021813" y="30296"/>
            <a:ext cx="5848111" cy="6337318"/>
            <a:chOff x="2488325" y="-939735"/>
            <a:chExt cx="5399087" cy="5400676"/>
          </a:xfrm>
          <a:solidFill>
            <a:schemeClr val="bg1">
              <a:lumMod val="95000"/>
              <a:alpha val="20000"/>
            </a:schemeClr>
          </a:solidFill>
        </p:grpSpPr>
        <p:sp>
          <p:nvSpPr>
            <p:cNvPr id="29" name="Oval 44"/>
            <p:cNvSpPr>
              <a:spLocks noChangeArrowheads="1"/>
            </p:cNvSpPr>
            <p:nvPr/>
          </p:nvSpPr>
          <p:spPr bwMode="auto">
            <a:xfrm>
              <a:off x="2488325" y="-939735"/>
              <a:ext cx="5399087" cy="5400676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>
              <a:prstTxWarp prst="textCircle">
                <a:avLst/>
              </a:prstTxWarp>
            </a:bodyPr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kern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30" name="Text Box 47"/>
            <p:cNvSpPr txBox="1">
              <a:spLocks noChangeArrowheads="1"/>
            </p:cNvSpPr>
            <p:nvPr/>
          </p:nvSpPr>
          <p:spPr bwMode="auto">
            <a:xfrm>
              <a:off x="2764522" y="-665099"/>
              <a:ext cx="4864021" cy="485140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Circle">
                <a:avLst>
                  <a:gd name="adj" fmla="val 12163787"/>
                </a:avLst>
              </a:prstTxWarp>
              <a:spAutoFit/>
            </a:bodyPr>
            <a:lstStyle/>
            <a:p>
              <a:pPr algn="ctr" defTabSz="91435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2800" b="1" kern="0" dirty="0">
                  <a:solidFill>
                    <a:srgbClr val="000000"/>
                  </a:solidFill>
                  <a:latin typeface="Gill Sans"/>
                  <a:cs typeface="Gill Sans"/>
                </a:rPr>
                <a:t>Understanding of Self: Personal Beliefs, Values &amp; Behaviours</a:t>
              </a:r>
            </a:p>
          </p:txBody>
        </p:sp>
      </p:grpSp>
      <p:pic>
        <p:nvPicPr>
          <p:cNvPr id="35" name="Picture 3" descr="Image result for twitter">
            <a:hlinkClick r:id="rId6"/>
            <a:extLst>
              <a:ext uri="{FF2B5EF4-FFF2-40B4-BE49-F238E27FC236}">
                <a16:creationId xmlns:a16="http://schemas.microsoft.com/office/drawing/2014/main" id="{DC4CD77B-8431-4998-8E76-1F1009B21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6" y="65545"/>
            <a:ext cx="424721" cy="3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Image result for leeds beckett">
            <a:hlinkClick r:id="rId8"/>
            <a:extLst>
              <a:ext uri="{FF2B5EF4-FFF2-40B4-BE49-F238E27FC236}">
                <a16:creationId xmlns:a16="http://schemas.microsoft.com/office/drawing/2014/main" id="{53C97E44-881A-4558-87B9-0C9D2CF2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4" y="6062789"/>
            <a:ext cx="1669204" cy="69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Image result for leeds beckett">
            <a:hlinkClick r:id="rId8"/>
            <a:extLst>
              <a:ext uri="{FF2B5EF4-FFF2-40B4-BE49-F238E27FC236}">
                <a16:creationId xmlns:a16="http://schemas.microsoft.com/office/drawing/2014/main" id="{53C97E44-881A-4558-87B9-0C9D2CF2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900" y="6062789"/>
            <a:ext cx="1669204" cy="6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29FD638-5925-49DD-AE27-10CFDD1A0641}"/>
              </a:ext>
            </a:extLst>
          </p:cNvPr>
          <p:cNvSpPr txBox="1">
            <a:spLocks/>
          </p:cNvSpPr>
          <p:nvPr/>
        </p:nvSpPr>
        <p:spPr>
          <a:xfrm>
            <a:off x="530119" y="12657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@</a:t>
            </a:r>
            <a:r>
              <a:rPr lang="en-GB" sz="2400" b="1" dirty="0" err="1">
                <a:cs typeface="MV Boli" panose="02000500030200090000" pitchFamily="2" charset="0"/>
              </a:rPr>
              <a:t>KTConditioning</a:t>
            </a:r>
            <a:endParaRPr lang="en-GB" sz="2400" b="1" dirty="0"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#CARR19</a:t>
            </a:r>
          </a:p>
        </p:txBody>
      </p:sp>
    </p:spTree>
    <p:extLst>
      <p:ext uri="{BB962C8B-B14F-4D97-AF65-F5344CB8AC3E}">
        <p14:creationId xmlns:p14="http://schemas.microsoft.com/office/powerpoint/2010/main" val="169695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48000"/>
            </a:schemeClr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977D4-1E8D-4094-A6EE-E67C105D1965}"/>
              </a:ext>
            </a:extLst>
          </p:cNvPr>
          <p:cNvSpPr txBox="1">
            <a:spLocks/>
          </p:cNvSpPr>
          <p:nvPr/>
        </p:nvSpPr>
        <p:spPr>
          <a:xfrm>
            <a:off x="180975" y="260350"/>
            <a:ext cx="11687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Planning?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9610A0-4EDC-4FF0-955B-90DA7B49A293}"/>
              </a:ext>
            </a:extLst>
          </p:cNvPr>
          <p:cNvSpPr txBox="1">
            <a:spLocks/>
          </p:cNvSpPr>
          <p:nvPr/>
        </p:nvSpPr>
        <p:spPr>
          <a:xfrm>
            <a:off x="323850" y="1301907"/>
            <a:ext cx="6511637" cy="4254185"/>
          </a:xfrm>
          <a:prstGeom prst="cloudCallout">
            <a:avLst/>
          </a:prstGeom>
          <a:solidFill>
            <a:schemeClr val="tx1">
              <a:alpha val="3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chemeClr val="bg1"/>
                </a:solidFill>
                <a:latin typeface="MV Boli"/>
                <a:cs typeface="MV Boli"/>
              </a:rPr>
              <a:t>Planning is the process of </a:t>
            </a:r>
            <a:r>
              <a:rPr lang="en-GB" sz="3600" b="1" dirty="0">
                <a:solidFill>
                  <a:srgbClr val="FF0000"/>
                </a:solidFill>
                <a:latin typeface="MV Boli"/>
                <a:cs typeface="MV Boli"/>
              </a:rPr>
              <a:t>deciding</a:t>
            </a:r>
            <a:r>
              <a:rPr lang="en-GB" sz="3600" b="1" dirty="0">
                <a:solidFill>
                  <a:schemeClr val="bg1"/>
                </a:solidFill>
                <a:latin typeface="MV Boli"/>
                <a:cs typeface="MV Boli"/>
              </a:rPr>
              <a:t> in detail how to do something before you actually start to do 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041D31-7E3D-4685-A100-985B3BAA0070}"/>
              </a:ext>
            </a:extLst>
          </p:cNvPr>
          <p:cNvSpPr txBox="1">
            <a:spLocks/>
          </p:cNvSpPr>
          <p:nvPr/>
        </p:nvSpPr>
        <p:spPr>
          <a:xfrm>
            <a:off x="6003347" y="1301906"/>
            <a:ext cx="6511637" cy="4254185"/>
          </a:xfrm>
          <a:prstGeom prst="cloudCallout">
            <a:avLst/>
          </a:prstGeom>
          <a:solidFill>
            <a:schemeClr val="tx1">
              <a:alpha val="3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Planning is the process of </a:t>
            </a:r>
            <a:r>
              <a:rPr lang="en-GB" sz="3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thinking</a:t>
            </a:r>
            <a:r>
              <a:rPr lang="en-GB" sz="36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about the activities required to achieve a desired goal</a:t>
            </a:r>
            <a:endParaRPr lang="en-US" sz="3600" b="1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8" name="Picture 3" descr="Image result for leeds beckett logo">
            <a:hlinkClick r:id="rId3"/>
            <a:extLst>
              <a:ext uri="{FF2B5EF4-FFF2-40B4-BE49-F238E27FC236}">
                <a16:creationId xmlns:a16="http://schemas.microsoft.com/office/drawing/2014/main" id="{7E3FC74C-BE12-4685-9660-D6F94896B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5556091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B2D287-A800-4260-96C7-5A58B7B99A72}"/>
              </a:ext>
            </a:extLst>
          </p:cNvPr>
          <p:cNvSpPr txBox="1">
            <a:spLocks/>
          </p:cNvSpPr>
          <p:nvPr/>
        </p:nvSpPr>
        <p:spPr>
          <a:xfrm>
            <a:off x="838200" y="5937025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@</a:t>
            </a:r>
            <a:r>
              <a:rPr lang="en-GB" sz="2400" b="1" dirty="0" err="1">
                <a:solidFill>
                  <a:schemeClr val="bg1"/>
                </a:solidFill>
                <a:cs typeface="MV Boli" panose="02000500030200090000" pitchFamily="2" charset="0"/>
              </a:rPr>
              <a:t>KTConditioning</a:t>
            </a:r>
            <a:endParaRPr lang="en-GB" sz="2400" b="1" dirty="0">
              <a:solidFill>
                <a:schemeClr val="bg1"/>
              </a:solidFill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#CARR19</a:t>
            </a:r>
          </a:p>
        </p:txBody>
      </p:sp>
      <p:pic>
        <p:nvPicPr>
          <p:cNvPr id="10" name="Picture 3" descr="Image result for twitter">
            <a:hlinkClick r:id="rId5"/>
            <a:extLst>
              <a:ext uri="{FF2B5EF4-FFF2-40B4-BE49-F238E27FC236}">
                <a16:creationId xmlns:a16="http://schemas.microsoft.com/office/drawing/2014/main" id="{E90EC4C7-C2FA-48E6-829D-6B5522E62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5" y="6093847"/>
            <a:ext cx="657855" cy="5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80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1B721A0-49F8-4CD7-8BED-2CCA08B9778E}"/>
              </a:ext>
            </a:extLst>
          </p:cNvPr>
          <p:cNvSpPr/>
          <p:nvPr/>
        </p:nvSpPr>
        <p:spPr>
          <a:xfrm>
            <a:off x="3530748" y="658215"/>
            <a:ext cx="5130503" cy="522443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2691" y="1490361"/>
            <a:ext cx="4527533" cy="3693315"/>
          </a:xfrm>
          <a:prstGeom prst="rect">
            <a:avLst/>
          </a:prstGeom>
          <a:solidFill>
            <a:schemeClr val="bg1">
              <a:alpha val="11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5400" b="1" dirty="0">
                <a:solidFill>
                  <a:prstClr val="black"/>
                </a:solidFill>
                <a:cs typeface="Gill Sans"/>
              </a:rPr>
              <a:t>H O W</a:t>
            </a:r>
          </a:p>
          <a:p>
            <a:pPr algn="ctr" defTabSz="457177"/>
            <a:r>
              <a:rPr lang="en-US" sz="3200" b="1" dirty="0">
                <a:solidFill>
                  <a:prstClr val="black"/>
                </a:solidFill>
                <a:cs typeface="Gill Sans"/>
              </a:rPr>
              <a:t>Are you coaching?</a:t>
            </a:r>
          </a:p>
          <a:p>
            <a:pPr algn="ctr" defTabSz="457177"/>
            <a:endParaRPr lang="en-US" sz="2800" dirty="0">
              <a:solidFill>
                <a:prstClr val="black"/>
              </a:solidFill>
              <a:cs typeface="Gill Sans"/>
            </a:endParaRPr>
          </a:p>
          <a:p>
            <a:pPr algn="ctr"/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Use theories &amp; concepts of learning and skill acquisition as thinking tools to optimise learning and development opportunities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070" y="674402"/>
            <a:ext cx="3393678" cy="5509196"/>
          </a:xfrm>
          <a:prstGeom prst="rect">
            <a:avLst/>
          </a:prstGeom>
          <a:solidFill>
            <a:schemeClr val="bg1">
              <a:alpha val="9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b="1" u="sng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Activity Design</a:t>
            </a:r>
          </a:p>
          <a:p>
            <a:pPr algn="ctr" defTabSz="457177"/>
            <a:endParaRPr lang="en-GB" sz="3200" dirty="0">
              <a:solidFill>
                <a:prstClr val="black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 defTabSz="457177">
              <a:lnSpc>
                <a:spcPct val="150000"/>
              </a:lnSpc>
            </a:pPr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Session Design</a:t>
            </a:r>
          </a:p>
          <a:p>
            <a:pPr algn="ctr" defTabSz="457177">
              <a:lnSpc>
                <a:spcPct val="150000"/>
              </a:lnSpc>
            </a:pPr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Drills</a:t>
            </a:r>
          </a:p>
          <a:p>
            <a:pPr algn="ctr" defTabSz="457177">
              <a:lnSpc>
                <a:spcPct val="150000"/>
              </a:lnSpc>
            </a:pPr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Timings</a:t>
            </a:r>
          </a:p>
          <a:p>
            <a:pPr algn="ctr" defTabSz="457177">
              <a:lnSpc>
                <a:spcPct val="150000"/>
              </a:lnSpc>
            </a:pPr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Order</a:t>
            </a:r>
          </a:p>
          <a:p>
            <a:pPr algn="ctr" defTabSz="457177">
              <a:lnSpc>
                <a:spcPct val="150000"/>
              </a:lnSpc>
            </a:pPr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Organisation</a:t>
            </a:r>
          </a:p>
          <a:p>
            <a:pPr algn="ctr" defTabSz="457177">
              <a:lnSpc>
                <a:spcPct val="150000"/>
              </a:lnSpc>
            </a:pPr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Management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16038" y="336200"/>
            <a:ext cx="3532109" cy="6001639"/>
          </a:xfrm>
          <a:prstGeom prst="rect">
            <a:avLst/>
          </a:prstGeom>
          <a:solidFill>
            <a:schemeClr val="bg1">
              <a:alpha val="12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b="1" u="sng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Coaching Behaviours</a:t>
            </a:r>
          </a:p>
          <a:p>
            <a:pPr algn="ctr" defTabSz="457177"/>
            <a:endParaRPr lang="en-GB" sz="3200" i="1" u="sng" dirty="0">
              <a:solidFill>
                <a:prstClr val="black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 defTabSz="457177"/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Monitoring </a:t>
            </a:r>
          </a:p>
          <a:p>
            <a:pPr algn="ctr" defTabSz="457177"/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Motivation </a:t>
            </a:r>
          </a:p>
          <a:p>
            <a:pPr algn="ctr" defTabSz="457177"/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Cueing </a:t>
            </a:r>
          </a:p>
          <a:p>
            <a:pPr algn="ctr" defTabSz="457177"/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Instruction </a:t>
            </a:r>
          </a:p>
          <a:p>
            <a:pPr algn="ctr" defTabSz="457177"/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Feedback </a:t>
            </a:r>
          </a:p>
          <a:p>
            <a:pPr algn="ctr" defTabSz="457177"/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Communication</a:t>
            </a:r>
          </a:p>
          <a:p>
            <a:pPr algn="ctr" defTabSz="457177"/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 Demonstration</a:t>
            </a:r>
          </a:p>
          <a:p>
            <a:pPr algn="ctr" defTabSz="457177"/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 Questioning</a:t>
            </a:r>
          </a:p>
          <a:p>
            <a:pPr algn="ctr" defTabSz="457177"/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Humour</a:t>
            </a:r>
            <a:endParaRPr lang="en-GB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337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7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00012"/>
            <a:ext cx="6496050" cy="2752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00012"/>
            <a:ext cx="5348287" cy="6534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3209924"/>
            <a:ext cx="6324600" cy="3424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42D04D-D51A-47AC-AE92-57FA1455F941}"/>
              </a:ext>
            </a:extLst>
          </p:cNvPr>
          <p:cNvSpPr txBox="1"/>
          <p:nvPr/>
        </p:nvSpPr>
        <p:spPr>
          <a:xfrm>
            <a:off x="138112" y="2446559"/>
            <a:ext cx="6324599" cy="584771"/>
          </a:xfrm>
          <a:prstGeom prst="rect">
            <a:avLst/>
          </a:prstGeom>
          <a:solidFill>
            <a:schemeClr val="bg1">
              <a:alpha val="9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b="1" u="sng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Activity Design</a:t>
            </a:r>
          </a:p>
        </p:txBody>
      </p:sp>
    </p:spTree>
    <p:extLst>
      <p:ext uri="{BB962C8B-B14F-4D97-AF65-F5344CB8AC3E}">
        <p14:creationId xmlns:p14="http://schemas.microsoft.com/office/powerpoint/2010/main" val="336289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513" y="314325"/>
            <a:ext cx="7005638" cy="6181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2762250"/>
            <a:ext cx="4567238" cy="3067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314325"/>
            <a:ext cx="4862513" cy="2286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6250517"/>
            <a:ext cx="5924550" cy="2455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100" dirty="0"/>
              <a:t>Weakley et al. (2019) The Effects of Augmented Feedback on Sprint, Jump, and Strength Adaptations in Rugby Union Players Following a Four Week Training Programme, </a:t>
            </a:r>
            <a:r>
              <a:rPr lang="en-GB" sz="1100" i="1" dirty="0"/>
              <a:t>International Journal of Sports Physiology and Performance</a:t>
            </a:r>
            <a:endParaRPr lang="en-GB" sz="1100" dirty="0"/>
          </a:p>
        </p:txBody>
      </p:sp>
      <p:sp>
        <p:nvSpPr>
          <p:cNvPr id="9" name="Rectangle 8"/>
          <p:cNvSpPr/>
          <p:nvPr/>
        </p:nvSpPr>
        <p:spPr>
          <a:xfrm>
            <a:off x="8115300" y="2181225"/>
            <a:ext cx="3848100" cy="5048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134351" y="3305175"/>
            <a:ext cx="3848100" cy="5048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134351" y="3924300"/>
            <a:ext cx="3848100" cy="5048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8134351" y="5048250"/>
            <a:ext cx="3848100" cy="5048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261D75-FD1B-4C77-A277-625A4546E076}"/>
              </a:ext>
            </a:extLst>
          </p:cNvPr>
          <p:cNvSpPr txBox="1"/>
          <p:nvPr/>
        </p:nvSpPr>
        <p:spPr>
          <a:xfrm>
            <a:off x="3843826" y="200025"/>
            <a:ext cx="4504347" cy="1077214"/>
          </a:xfrm>
          <a:prstGeom prst="rect">
            <a:avLst/>
          </a:prstGeom>
          <a:solidFill>
            <a:schemeClr val="bg1">
              <a:alpha val="12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b="1" u="sng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Coaching Behaviours</a:t>
            </a:r>
          </a:p>
          <a:p>
            <a:pPr algn="ctr" defTabSz="457177"/>
            <a:r>
              <a:rPr lang="en-GB" sz="3200" dirty="0">
                <a:latin typeface="MV Boli" panose="02000500030200090000" pitchFamily="2" charset="0"/>
                <a:cs typeface="MV Boli" panose="02000500030200090000" pitchFamily="2" charset="0"/>
              </a:rPr>
              <a:t>Feedback </a:t>
            </a:r>
          </a:p>
        </p:txBody>
      </p:sp>
    </p:spTree>
    <p:extLst>
      <p:ext uri="{BB962C8B-B14F-4D97-AF65-F5344CB8AC3E}">
        <p14:creationId xmlns:p14="http://schemas.microsoft.com/office/powerpoint/2010/main" val="18587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3082999B-8483-4DE4-8A71-4C7BC5FFC47A}"/>
              </a:ext>
            </a:extLst>
          </p:cNvPr>
          <p:cNvSpPr/>
          <p:nvPr/>
        </p:nvSpPr>
        <p:spPr>
          <a:xfrm>
            <a:off x="3345266" y="665832"/>
            <a:ext cx="5408333" cy="5281903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2233" y="1063863"/>
            <a:ext cx="4527533" cy="4485839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4000" b="1" dirty="0">
                <a:solidFill>
                  <a:prstClr val="black"/>
                </a:solidFill>
                <a:cs typeface="Gill Sans"/>
              </a:rPr>
              <a:t>Y O U R</a:t>
            </a:r>
          </a:p>
          <a:p>
            <a:pPr algn="ctr" defTabSz="457177"/>
            <a:r>
              <a:rPr lang="en-US" sz="4000" b="1" dirty="0">
                <a:solidFill>
                  <a:prstClr val="black"/>
                </a:solidFill>
                <a:cs typeface="Gill Sans"/>
              </a:rPr>
              <a:t>P R A C T I C E </a:t>
            </a:r>
          </a:p>
          <a:p>
            <a:pPr algn="ctr" defTabSz="457177"/>
            <a:endParaRPr lang="en-US" sz="1100" dirty="0">
              <a:solidFill>
                <a:prstClr val="black"/>
              </a:solidFill>
              <a:cs typeface="Gill Sans"/>
            </a:endParaRPr>
          </a:p>
          <a:p>
            <a:pPr algn="ctr"/>
            <a:r>
              <a:rPr lang="en-GB" sz="2400" b="1" dirty="0">
                <a:latin typeface="MV Boli" panose="02000500030200090000" pitchFamily="2" charset="0"/>
                <a:cs typeface="MV Boli" panose="02000500030200090000" pitchFamily="2" charset="0"/>
              </a:rPr>
              <a:t>The way you facilitate athlete learning and development through your…</a:t>
            </a:r>
          </a:p>
          <a:p>
            <a:pPr algn="ctr"/>
            <a:endParaRPr lang="en-GB" sz="1050" i="1" dirty="0"/>
          </a:p>
          <a:p>
            <a:pPr algn="ctr"/>
            <a:r>
              <a:rPr lang="en-GB" sz="2800" b="1" u="sng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PLANNING</a:t>
            </a:r>
          </a:p>
          <a:p>
            <a:pPr algn="ctr"/>
            <a:r>
              <a:rPr lang="en-GB" sz="2800" b="1" dirty="0">
                <a:latin typeface="MV Boli" panose="02000500030200090000" pitchFamily="2" charset="0"/>
                <a:cs typeface="MV Boli" panose="02000500030200090000" pitchFamily="2" charset="0"/>
              </a:rPr>
              <a:t>DELIVERY</a:t>
            </a:r>
          </a:p>
          <a:p>
            <a:pPr algn="ctr"/>
            <a:r>
              <a:rPr lang="en-GB" sz="2800" b="1" dirty="0">
                <a:latin typeface="MV Boli" panose="02000500030200090000" pitchFamily="2" charset="0"/>
                <a:cs typeface="MV Boli" panose="02000500030200090000" pitchFamily="2" charset="0"/>
              </a:rPr>
              <a:t>REFLECTION &amp;</a:t>
            </a:r>
          </a:p>
          <a:p>
            <a:pPr algn="ctr"/>
            <a:r>
              <a:rPr lang="en-GB" sz="2800" b="1" dirty="0">
                <a:latin typeface="MV Boli" panose="02000500030200090000" pitchFamily="2" charset="0"/>
                <a:cs typeface="MV Boli" panose="02000500030200090000" pitchFamily="2" charset="0"/>
              </a:rPr>
              <a:t>Integration with Others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08472" y="4262822"/>
            <a:ext cx="3635567" cy="217032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AutoNum type="arabicPeriod"/>
            </a:pPr>
            <a:r>
              <a:rPr lang="en-GB" sz="2000" b="1" dirty="0">
                <a:solidFill>
                  <a:schemeClr val="bg1"/>
                </a:solidFill>
              </a:rPr>
              <a:t>R</a:t>
            </a:r>
            <a:r>
              <a:rPr lang="en-GB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ecognise the </a:t>
            </a:r>
            <a:r>
              <a:rPr lang="en-GB" sz="20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GROUP</a:t>
            </a:r>
            <a:r>
              <a:rPr lang="en-GB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 and  </a:t>
            </a:r>
            <a:r>
              <a:rPr lang="en-GB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INDIVIDUAL </a:t>
            </a:r>
            <a:r>
              <a:rPr lang="en-GB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NEEDS</a:t>
            </a:r>
            <a:r>
              <a:rPr lang="en-GB" sz="20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 </a:t>
            </a:r>
            <a:r>
              <a:rPr lang="en-GB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and </a:t>
            </a:r>
            <a:r>
              <a:rPr lang="en-GB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WANTS</a:t>
            </a:r>
            <a:r>
              <a:rPr lang="en-GB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 of your 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PARTICIPANT(S)</a:t>
            </a:r>
            <a:r>
              <a:rPr lang="en-GB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 </a:t>
            </a:r>
            <a:r>
              <a:rPr lang="en-GB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– what is appropriate and how do we know?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8472" y="467739"/>
            <a:ext cx="3635567" cy="21703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2. </a:t>
            </a:r>
            <a:r>
              <a:rPr lang="en-GB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Set the </a:t>
            </a:r>
            <a:r>
              <a:rPr lang="en-GB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LEARNING / DEVELOPMENT</a:t>
            </a:r>
            <a:r>
              <a:rPr lang="en-GB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 OBJECTIVE(S) </a:t>
            </a:r>
            <a:r>
              <a:rPr lang="en-GB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(Long-, Medium-, Short-Term) </a:t>
            </a:r>
            <a:r>
              <a:rPr lang="en-GB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  <a:cs typeface="Calibri"/>
              </a:rPr>
              <a:t>– are they justified, agreed, shared and understood?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258821" y="467739"/>
            <a:ext cx="3635567" cy="21703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000" b="1" dirty="0"/>
              <a:t>3. </a:t>
            </a:r>
            <a:r>
              <a:rPr lang="en-GB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Select the appropriate 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TRAINING FOCUS </a:t>
            </a:r>
            <a:r>
              <a:rPr lang="en-GB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– which </a:t>
            </a:r>
            <a:r>
              <a:rPr lang="en-GB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ACTIVITIES </a:t>
            </a:r>
            <a:r>
              <a:rPr lang="en-GB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will form a suitable base for engagement based on the </a:t>
            </a:r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NEEDS 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and</a:t>
            </a:r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 WANTS</a:t>
            </a:r>
            <a:r>
              <a:rPr lang="en-GB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 of the athlete(s)</a:t>
            </a:r>
            <a:endParaRPr lang="en-GB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58821" y="4262822"/>
            <a:ext cx="3635566" cy="217032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900" b="1" dirty="0"/>
              <a:t>4. </a:t>
            </a:r>
            <a:r>
              <a:rPr lang="en-GB" sz="1900" b="1" dirty="0">
                <a:solidFill>
                  <a:srgbClr val="FFFFFF"/>
                </a:solidFill>
                <a:ea typeface="ＭＳ Ｐゴシック"/>
              </a:rPr>
              <a:t>Plan</a:t>
            </a:r>
            <a:r>
              <a:rPr lang="en-GB" sz="19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 the constraints of the </a:t>
            </a:r>
            <a:r>
              <a:rPr lang="en-GB" sz="19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ENVIRONMENT</a:t>
            </a:r>
            <a:r>
              <a:rPr lang="en-GB" sz="19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 </a:t>
            </a:r>
            <a:r>
              <a:rPr lang="en-GB" sz="19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– </a:t>
            </a:r>
          </a:p>
          <a:p>
            <a:pPr algn="ctr">
              <a:defRPr/>
            </a:pPr>
            <a:r>
              <a:rPr lang="en-GB" sz="19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make decisions about </a:t>
            </a:r>
            <a:r>
              <a:rPr lang="en-GB" sz="19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HOW</a:t>
            </a:r>
            <a:r>
              <a:rPr lang="en-GB" sz="19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 to optimise development by planning </a:t>
            </a:r>
            <a:r>
              <a:rPr lang="en-GB" sz="19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ACTIVITIES</a:t>
            </a:r>
            <a:r>
              <a:rPr lang="en-GB" sz="19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 and </a:t>
            </a:r>
            <a:r>
              <a:rPr lang="en-GB" sz="19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BEHAVIOURS</a:t>
            </a:r>
            <a:r>
              <a:rPr lang="en-GB" sz="19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 to support learning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06655" y="2638061"/>
            <a:ext cx="429657" cy="1624761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Up Arrow 20"/>
          <p:cNvSpPr/>
          <p:nvPr/>
        </p:nvSpPr>
        <p:spPr>
          <a:xfrm rot="5400000">
            <a:off x="5886602" y="-1224608"/>
            <a:ext cx="429657" cy="4314783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Up Arrow 21"/>
          <p:cNvSpPr/>
          <p:nvPr/>
        </p:nvSpPr>
        <p:spPr>
          <a:xfrm rot="10800000">
            <a:off x="9922848" y="2638060"/>
            <a:ext cx="429657" cy="1624761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3" descr="Image result for twitter">
            <a:hlinkClick r:id="rId3"/>
            <a:extLst>
              <a:ext uri="{FF2B5EF4-FFF2-40B4-BE49-F238E27FC236}">
                <a16:creationId xmlns:a16="http://schemas.microsoft.com/office/drawing/2014/main" id="{DC4CD77B-8431-4998-8E76-1F1009B21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45" y="6100951"/>
            <a:ext cx="687786" cy="5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A1184B-06AE-448F-BF75-B478E4C818E7}"/>
              </a:ext>
            </a:extLst>
          </p:cNvPr>
          <p:cNvSpPr txBox="1">
            <a:spLocks/>
          </p:cNvSpPr>
          <p:nvPr/>
        </p:nvSpPr>
        <p:spPr>
          <a:xfrm>
            <a:off x="4962836" y="5999858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@</a:t>
            </a:r>
            <a:r>
              <a:rPr lang="en-GB" sz="2400" b="1" dirty="0" err="1">
                <a:cs typeface="MV Boli" panose="02000500030200090000" pitchFamily="2" charset="0"/>
              </a:rPr>
              <a:t>KTConditioning</a:t>
            </a:r>
            <a:endParaRPr lang="en-GB" sz="2400" b="1" dirty="0"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cs typeface="MV Boli" panose="02000500030200090000" pitchFamily="2" charset="0"/>
              </a:rPr>
              <a:t>#CARR19</a:t>
            </a:r>
          </a:p>
        </p:txBody>
      </p:sp>
    </p:spTree>
    <p:extLst>
      <p:ext uri="{BB962C8B-B14F-4D97-AF65-F5344CB8AC3E}">
        <p14:creationId xmlns:p14="http://schemas.microsoft.com/office/powerpoint/2010/main" val="323184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4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9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iamond 75"/>
          <p:cNvSpPr/>
          <p:nvPr/>
        </p:nvSpPr>
        <p:spPr>
          <a:xfrm>
            <a:off x="3365697" y="304801"/>
            <a:ext cx="5448300" cy="4648200"/>
          </a:xfrm>
          <a:prstGeom prst="diamond">
            <a:avLst/>
          </a:prstGeom>
          <a:solidFill>
            <a:srgbClr val="9BBB59"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392" tIns="45696" rIns="91392" bIns="45696" rtlCol="0" anchor="ctr"/>
          <a:lstStyle/>
          <a:p>
            <a:pPr algn="ctr" defTabSz="456960">
              <a:defRPr/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rot="10800000">
            <a:off x="6869933" y="980728"/>
            <a:ext cx="1155700" cy="990600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9" name="Rounded Rectangle 78"/>
          <p:cNvSpPr/>
          <p:nvPr/>
        </p:nvSpPr>
        <p:spPr>
          <a:xfrm>
            <a:off x="5270502" y="304800"/>
            <a:ext cx="1651000" cy="1143000"/>
          </a:xfrm>
          <a:prstGeom prst="roundRect">
            <a:avLst/>
          </a:prstGeom>
          <a:gradFill rotWithShape="1">
            <a:gsLst>
              <a:gs pos="0">
                <a:srgbClr val="8064A2">
                  <a:tint val="100000"/>
                  <a:shade val="100000"/>
                  <a:satMod val="130000"/>
                </a:srgbClr>
              </a:gs>
              <a:gs pos="100000">
                <a:srgbClr val="8064A2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392" tIns="45696" rIns="91392" bIns="45696" rtlCol="0" anchor="ctr"/>
          <a:lstStyle/>
          <a:p>
            <a:pPr algn="ctr" defTabSz="456960">
              <a:defRPr/>
            </a:pPr>
            <a:r>
              <a:rPr lang="en-US" sz="19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Learner</a:t>
            </a:r>
          </a:p>
          <a:p>
            <a:pPr algn="ctr" defTabSz="456960">
              <a:defRPr/>
            </a:pPr>
            <a:r>
              <a:rPr lang="en-US" sz="19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Engagement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3365697" y="1981200"/>
            <a:ext cx="1651000" cy="1143000"/>
          </a:xfrm>
          <a:prstGeom prst="roundRect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392" tIns="45696" rIns="91392" bIns="45696" rtlCol="0" anchor="ctr"/>
          <a:lstStyle/>
          <a:p>
            <a:pPr algn="ctr" defTabSz="456960">
              <a:defRPr/>
            </a:pPr>
            <a:r>
              <a:rPr lang="en-US" sz="19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Learning</a:t>
            </a:r>
          </a:p>
          <a:p>
            <a:pPr algn="ctr" defTabSz="456960">
              <a:defRPr/>
            </a:pPr>
            <a:r>
              <a:rPr lang="en-US" sz="19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Activity Structure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rot="5400000">
            <a:off x="5105863" y="2437937"/>
            <a:ext cx="1981994" cy="1720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2" name="Straight Arrow Connector 81"/>
          <p:cNvCxnSpPr/>
          <p:nvPr/>
        </p:nvCxnSpPr>
        <p:spPr>
          <a:xfrm>
            <a:off x="5016698" y="2514600"/>
            <a:ext cx="2146300" cy="1588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3" name="Straight Arrow Connector 82"/>
          <p:cNvCxnSpPr>
            <a:stCxn id="78" idx="6"/>
          </p:cNvCxnSpPr>
          <p:nvPr/>
        </p:nvCxnSpPr>
        <p:spPr>
          <a:xfrm flipV="1">
            <a:off x="6997898" y="3140968"/>
            <a:ext cx="1198184" cy="1050032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4" name="Straight Arrow Connector 83"/>
          <p:cNvCxnSpPr/>
          <p:nvPr/>
        </p:nvCxnSpPr>
        <p:spPr>
          <a:xfrm>
            <a:off x="3943554" y="3124200"/>
            <a:ext cx="1288205" cy="1096888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5" name="Straight Arrow Connector 84"/>
          <p:cNvCxnSpPr/>
          <p:nvPr/>
        </p:nvCxnSpPr>
        <p:spPr>
          <a:xfrm flipV="1">
            <a:off x="4108647" y="990601"/>
            <a:ext cx="1155700" cy="990600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6" name="Rounded Rectangle 85"/>
          <p:cNvSpPr/>
          <p:nvPr/>
        </p:nvSpPr>
        <p:spPr>
          <a:xfrm>
            <a:off x="7169150" y="1981200"/>
            <a:ext cx="1651000" cy="1143000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392" tIns="45696" rIns="91392" bIns="45696" rtlCol="0" anchor="ctr"/>
          <a:lstStyle/>
          <a:p>
            <a:pPr algn="ctr" defTabSz="456960">
              <a:defRPr/>
            </a:pPr>
            <a:r>
              <a:rPr lang="en-US" sz="19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Coach Behavioural Strategies</a:t>
            </a:r>
          </a:p>
        </p:txBody>
      </p:sp>
      <p:grpSp>
        <p:nvGrpSpPr>
          <p:cNvPr id="2" name="Group 83"/>
          <p:cNvGrpSpPr/>
          <p:nvPr/>
        </p:nvGrpSpPr>
        <p:grpSpPr>
          <a:xfrm>
            <a:off x="1571498" y="5805516"/>
            <a:ext cx="9049545" cy="504825"/>
            <a:chOff x="406400" y="5676901"/>
            <a:chExt cx="8353426" cy="504825"/>
          </a:xfrm>
        </p:grpSpPr>
        <p:sp>
          <p:nvSpPr>
            <p:cNvPr id="91" name="Text Box 30"/>
            <p:cNvSpPr txBox="1">
              <a:spLocks noChangeArrowheads="1"/>
            </p:cNvSpPr>
            <p:nvPr/>
          </p:nvSpPr>
          <p:spPr bwMode="auto">
            <a:xfrm>
              <a:off x="406400" y="5676901"/>
              <a:ext cx="1081088" cy="504825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defTabSz="4569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kern="0" dirty="0">
                  <a:solidFill>
                    <a:srgbClr val="FF0000"/>
                  </a:solidFill>
                  <a:latin typeface="Calibri"/>
                </a:rPr>
                <a:t>Goals</a:t>
              </a:r>
              <a:endParaRPr lang="en-GB" kern="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92" name="Text Box 31"/>
            <p:cNvSpPr txBox="1">
              <a:spLocks noChangeArrowheads="1"/>
            </p:cNvSpPr>
            <p:nvPr/>
          </p:nvSpPr>
          <p:spPr bwMode="auto">
            <a:xfrm>
              <a:off x="7678738" y="5676901"/>
              <a:ext cx="1081088" cy="504825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50000"/>
                    <a:satMod val="300000"/>
                  </a:srgbClr>
                </a:gs>
                <a:gs pos="35000">
                  <a:srgbClr val="9BBB59">
                    <a:tint val="37000"/>
                    <a:satMod val="300000"/>
                  </a:srgbClr>
                </a:gs>
                <a:gs pos="100000">
                  <a:srgbClr val="9BBB5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defTabSz="4569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kern="0" dirty="0">
                  <a:solidFill>
                    <a:srgbClr val="FF0000"/>
                  </a:solidFill>
                  <a:latin typeface="Calibri"/>
                </a:rPr>
                <a:t>Outcomes</a:t>
              </a:r>
              <a:endParaRPr lang="en-GB" kern="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93" name="Line 32"/>
            <p:cNvSpPr>
              <a:spLocks noChangeShapeType="1"/>
            </p:cNvSpPr>
            <p:nvPr/>
          </p:nvSpPr>
          <p:spPr bwMode="auto">
            <a:xfrm>
              <a:off x="1487488" y="5733256"/>
              <a:ext cx="6191250" cy="0"/>
            </a:xfrm>
            <a:prstGeom prst="line">
              <a:avLst/>
            </a:prstGeom>
            <a:noFill/>
            <a:ln w="38100" cap="flat" cmpd="sng" algn="ctr">
              <a:solidFill>
                <a:srgbClr val="9BBB59"/>
              </a:solidFill>
              <a:prstDash val="sysDot"/>
              <a:headEnd type="triangle"/>
              <a:tailEnd type="triangl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defTabSz="45696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Text Box 34"/>
            <p:cNvSpPr txBox="1">
              <a:spLocks noChangeArrowheads="1"/>
            </p:cNvSpPr>
            <p:nvPr/>
          </p:nvSpPr>
          <p:spPr bwMode="auto">
            <a:xfrm>
              <a:off x="1487488" y="5805264"/>
              <a:ext cx="6191250" cy="288032"/>
            </a:xfrm>
            <a:prstGeom prst="rect">
              <a:avLst/>
            </a:prstGeom>
            <a:gradFill rotWithShape="1">
              <a:gsLst>
                <a:gs pos="0">
                  <a:srgbClr val="9BBB59">
                    <a:tint val="100000"/>
                    <a:shade val="100000"/>
                    <a:satMod val="130000"/>
                  </a:srgbClr>
                </a:gs>
                <a:gs pos="100000">
                  <a:srgbClr val="9BBB5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4569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kern="0" dirty="0">
                  <a:solidFill>
                    <a:srgbClr val="660066"/>
                  </a:solidFill>
                  <a:latin typeface="Calibri"/>
                </a:rPr>
                <a:t>Micro Cycles</a:t>
              </a:r>
              <a:endParaRPr lang="en-GB" b="1" kern="0" dirty="0">
                <a:solidFill>
                  <a:srgbClr val="660066"/>
                </a:solidFill>
                <a:latin typeface="Calibri"/>
              </a:endParaRPr>
            </a:p>
          </p:txBody>
        </p:sp>
        <p:sp>
          <p:nvSpPr>
            <p:cNvPr id="95" name="Line 35"/>
            <p:cNvSpPr>
              <a:spLocks noChangeShapeType="1"/>
            </p:cNvSpPr>
            <p:nvPr/>
          </p:nvSpPr>
          <p:spPr bwMode="auto">
            <a:xfrm>
              <a:off x="2206625" y="5821364"/>
              <a:ext cx="0" cy="28733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696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36"/>
            <p:cNvSpPr>
              <a:spLocks noChangeShapeType="1"/>
            </p:cNvSpPr>
            <p:nvPr/>
          </p:nvSpPr>
          <p:spPr bwMode="auto">
            <a:xfrm>
              <a:off x="3070225" y="5821364"/>
              <a:ext cx="0" cy="28733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696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Line 37"/>
            <p:cNvSpPr>
              <a:spLocks noChangeShapeType="1"/>
            </p:cNvSpPr>
            <p:nvPr/>
          </p:nvSpPr>
          <p:spPr bwMode="auto">
            <a:xfrm>
              <a:off x="3935413" y="5821364"/>
              <a:ext cx="0" cy="28733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696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8" name="Line 38"/>
            <p:cNvSpPr>
              <a:spLocks noChangeShapeType="1"/>
            </p:cNvSpPr>
            <p:nvPr/>
          </p:nvSpPr>
          <p:spPr bwMode="auto">
            <a:xfrm>
              <a:off x="5230813" y="5821364"/>
              <a:ext cx="0" cy="28733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696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39"/>
            <p:cNvSpPr>
              <a:spLocks noChangeShapeType="1"/>
            </p:cNvSpPr>
            <p:nvPr/>
          </p:nvSpPr>
          <p:spPr bwMode="auto">
            <a:xfrm>
              <a:off x="6096000" y="5821364"/>
              <a:ext cx="0" cy="28733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696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40"/>
            <p:cNvSpPr>
              <a:spLocks noChangeShapeType="1"/>
            </p:cNvSpPr>
            <p:nvPr/>
          </p:nvSpPr>
          <p:spPr bwMode="auto">
            <a:xfrm>
              <a:off x="6888163" y="5821364"/>
              <a:ext cx="0" cy="28733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696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Text Box 41"/>
            <p:cNvSpPr txBox="1">
              <a:spLocks noChangeArrowheads="1"/>
            </p:cNvSpPr>
            <p:nvPr/>
          </p:nvSpPr>
          <p:spPr bwMode="auto">
            <a:xfrm>
              <a:off x="1703388" y="5821364"/>
              <a:ext cx="24245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69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kern="0">
                  <a:solidFill>
                    <a:srgbClr val="660066"/>
                  </a:solidFill>
                  <a:latin typeface="Calibri"/>
                </a:rPr>
                <a:t>1</a:t>
              </a:r>
            </a:p>
          </p:txBody>
        </p:sp>
        <p:sp>
          <p:nvSpPr>
            <p:cNvPr id="102" name="Text Box 42"/>
            <p:cNvSpPr txBox="1">
              <a:spLocks noChangeArrowheads="1"/>
            </p:cNvSpPr>
            <p:nvPr/>
          </p:nvSpPr>
          <p:spPr bwMode="auto">
            <a:xfrm>
              <a:off x="2495550" y="5821364"/>
              <a:ext cx="24245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69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kern="0">
                  <a:solidFill>
                    <a:srgbClr val="660066"/>
                  </a:solidFill>
                  <a:latin typeface="Calibri"/>
                </a:rPr>
                <a:t>2</a:t>
              </a:r>
            </a:p>
          </p:txBody>
        </p:sp>
        <p:sp>
          <p:nvSpPr>
            <p:cNvPr id="103" name="Text Box 43"/>
            <p:cNvSpPr txBox="1">
              <a:spLocks noChangeArrowheads="1"/>
            </p:cNvSpPr>
            <p:nvPr/>
          </p:nvSpPr>
          <p:spPr bwMode="auto">
            <a:xfrm>
              <a:off x="3359150" y="5821364"/>
              <a:ext cx="24245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69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kern="0">
                  <a:solidFill>
                    <a:srgbClr val="660066"/>
                  </a:solidFill>
                  <a:latin typeface="Calibri"/>
                </a:rPr>
                <a:t>3</a:t>
              </a:r>
            </a:p>
          </p:txBody>
        </p:sp>
        <p:sp>
          <p:nvSpPr>
            <p:cNvPr id="104" name="Text Box 44"/>
            <p:cNvSpPr txBox="1">
              <a:spLocks noChangeArrowheads="1"/>
            </p:cNvSpPr>
            <p:nvPr/>
          </p:nvSpPr>
          <p:spPr bwMode="auto">
            <a:xfrm>
              <a:off x="5519738" y="5821364"/>
              <a:ext cx="24245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69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kern="0">
                  <a:solidFill>
                    <a:srgbClr val="660066"/>
                  </a:solidFill>
                  <a:latin typeface="Calibri"/>
                </a:rPr>
                <a:t>5</a:t>
              </a:r>
            </a:p>
          </p:txBody>
        </p:sp>
        <p:sp>
          <p:nvSpPr>
            <p:cNvPr id="105" name="Text Box 45"/>
            <p:cNvSpPr txBox="1">
              <a:spLocks noChangeArrowheads="1"/>
            </p:cNvSpPr>
            <p:nvPr/>
          </p:nvSpPr>
          <p:spPr bwMode="auto">
            <a:xfrm>
              <a:off x="6383338" y="5821364"/>
              <a:ext cx="24245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69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kern="0">
                  <a:solidFill>
                    <a:srgbClr val="660066"/>
                  </a:solidFill>
                  <a:latin typeface="Calibri"/>
                </a:rPr>
                <a:t>6</a:t>
              </a:r>
            </a:p>
          </p:txBody>
        </p:sp>
        <p:sp>
          <p:nvSpPr>
            <p:cNvPr id="106" name="Text Box 46"/>
            <p:cNvSpPr txBox="1">
              <a:spLocks noChangeArrowheads="1"/>
            </p:cNvSpPr>
            <p:nvPr/>
          </p:nvSpPr>
          <p:spPr bwMode="auto">
            <a:xfrm>
              <a:off x="7175500" y="5821364"/>
              <a:ext cx="24245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69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200" b="1" kern="0">
                  <a:solidFill>
                    <a:srgbClr val="660066"/>
                  </a:solidFill>
                  <a:latin typeface="Calibri"/>
                </a:rPr>
                <a:t>7</a:t>
              </a:r>
            </a:p>
          </p:txBody>
        </p:sp>
        <p:sp>
          <p:nvSpPr>
            <p:cNvPr id="107" name="Line 32"/>
            <p:cNvSpPr>
              <a:spLocks noChangeShapeType="1"/>
            </p:cNvSpPr>
            <p:nvPr/>
          </p:nvSpPr>
          <p:spPr bwMode="auto">
            <a:xfrm>
              <a:off x="1475656" y="6165304"/>
              <a:ext cx="6191250" cy="0"/>
            </a:xfrm>
            <a:prstGeom prst="line">
              <a:avLst/>
            </a:prstGeom>
            <a:noFill/>
            <a:ln w="38100" cap="flat" cmpd="sng" algn="ctr">
              <a:solidFill>
                <a:srgbClr val="9BBB59"/>
              </a:solidFill>
              <a:prstDash val="sysDot"/>
              <a:headEnd type="triangle"/>
              <a:tailEnd type="triangl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defTabSz="45696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636993" y="6489341"/>
            <a:ext cx="4958337" cy="276950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pPr algn="ctr" defTabSz="456960"/>
            <a:r>
              <a:rPr lang="en-US" sz="1200" dirty="0">
                <a:solidFill>
                  <a:prstClr val="black"/>
                </a:solidFill>
                <a:latin typeface="Calibri"/>
              </a:rPr>
              <a:t>The Coaching Practice Planning and Reflective Framework (Muir et al., 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515" y="96545"/>
            <a:ext cx="50640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MV Boli" panose="02000500030200090000" pitchFamily="2" charset="0"/>
                <a:cs typeface="MV Boli" panose="02000500030200090000" pitchFamily="2" charset="0"/>
              </a:rPr>
              <a:t>The Coaching Practice Planning &amp; Reflective Framework</a:t>
            </a:r>
          </a:p>
        </p:txBody>
      </p:sp>
      <p:sp>
        <p:nvSpPr>
          <p:cNvPr id="37" name="Oval 36"/>
          <p:cNvSpPr/>
          <p:nvPr/>
        </p:nvSpPr>
        <p:spPr>
          <a:xfrm>
            <a:off x="5240846" y="3445894"/>
            <a:ext cx="1782032" cy="1524000"/>
          </a:xfrm>
          <a:prstGeom prst="ellipse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392" tIns="45696" rIns="91392" bIns="45696" rtlCol="0" anchor="ctr"/>
          <a:lstStyle/>
          <a:p>
            <a:pPr algn="ctr" defTabSz="456960">
              <a:defRPr/>
            </a:pPr>
            <a:r>
              <a:rPr lang="en-US" sz="19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Session Objectives</a:t>
            </a:r>
          </a:p>
        </p:txBody>
      </p: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rot="5400000" flipH="1" flipV="1">
            <a:off x="5945283" y="4812970"/>
            <a:ext cx="1224138" cy="780087"/>
          </a:xfrm>
          <a:prstGeom prst="line">
            <a:avLst/>
          </a:prstGeom>
          <a:noFill/>
          <a:ln w="25400">
            <a:solidFill>
              <a:srgbClr val="F79646"/>
            </a:solidFill>
            <a:prstDash val="sys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 rot="16200000" flipV="1">
            <a:off x="5702964" y="5397478"/>
            <a:ext cx="852264" cy="6154"/>
          </a:xfrm>
          <a:prstGeom prst="line">
            <a:avLst/>
          </a:prstGeom>
          <a:noFill/>
          <a:ln w="25400">
            <a:solidFill>
              <a:srgbClr val="F79646"/>
            </a:solidFill>
            <a:prstDash val="sys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 rot="16200000" flipV="1">
            <a:off x="5109886" y="4823754"/>
            <a:ext cx="1224137" cy="780089"/>
          </a:xfrm>
          <a:prstGeom prst="line">
            <a:avLst/>
          </a:prstGeom>
          <a:noFill/>
          <a:ln w="25400">
            <a:solidFill>
              <a:srgbClr val="F79646"/>
            </a:solidFill>
            <a:prstDash val="sys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837" y="93133"/>
            <a:ext cx="1373139" cy="1888067"/>
          </a:xfrm>
          <a:prstGeom prst="rect">
            <a:avLst/>
          </a:prstGeom>
        </p:spPr>
      </p:pic>
      <p:pic>
        <p:nvPicPr>
          <p:cNvPr id="42" name="Picture 5" descr="Image result for leeds beckett">
            <a:hlinkClick r:id="rId3"/>
            <a:extLst>
              <a:ext uri="{FF2B5EF4-FFF2-40B4-BE49-F238E27FC236}">
                <a16:creationId xmlns:a16="http://schemas.microsoft.com/office/drawing/2014/main" id="{53C97E44-881A-4558-87B9-0C9D2CF2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522" y="147639"/>
            <a:ext cx="2140604" cy="92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090726" y="2286794"/>
            <a:ext cx="1651000" cy="1143000"/>
          </a:xfrm>
          <a:prstGeom prst="roundRect">
            <a:avLst/>
          </a:prstGeom>
          <a:solidFill>
            <a:srgbClr val="C0504D">
              <a:alpha val="60000"/>
            </a:srgbClr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lIns="91392" tIns="45696" rIns="91392" bIns="45696" rtlCol="0" anchor="ctr"/>
          <a:lstStyle/>
          <a:p>
            <a:pPr algn="ctr" defTabSz="456960">
              <a:defRPr/>
            </a:pPr>
            <a:r>
              <a:rPr lang="en-US" b="1" kern="0" dirty="0">
                <a:solidFill>
                  <a:sysClr val="window" lastClr="FFFFFF"/>
                </a:solidFill>
                <a:latin typeface="Calibri"/>
              </a:rPr>
              <a:t>Game-Centered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rot="5400000">
            <a:off x="1496264" y="3848034"/>
            <a:ext cx="838200" cy="1720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8" name="Rounded Rectangle 47"/>
          <p:cNvSpPr/>
          <p:nvPr/>
        </p:nvSpPr>
        <p:spPr>
          <a:xfrm>
            <a:off x="1090726" y="4267994"/>
            <a:ext cx="1651000" cy="1143000"/>
          </a:xfrm>
          <a:prstGeom prst="roundRect">
            <a:avLst/>
          </a:prstGeom>
          <a:solidFill>
            <a:srgbClr val="C0504D">
              <a:alpha val="60000"/>
            </a:srgbClr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lIns="91392" tIns="45696" rIns="91392" bIns="45696" rtlCol="0" anchor="ctr"/>
          <a:lstStyle/>
          <a:p>
            <a:pPr algn="ctr" defTabSz="456960">
              <a:defRPr/>
            </a:pPr>
            <a:r>
              <a:rPr lang="en-US" b="1" kern="0" dirty="0">
                <a:solidFill>
                  <a:sysClr val="window" lastClr="FFFFFF"/>
                </a:solidFill>
                <a:latin typeface="Calibri"/>
              </a:rPr>
              <a:t>Technique-Centered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449864" y="4267994"/>
            <a:ext cx="1651000" cy="1143000"/>
          </a:xfrm>
          <a:prstGeom prst="roundRect">
            <a:avLst/>
          </a:prstGeom>
          <a:solidFill>
            <a:srgbClr val="4F81BD">
              <a:alpha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92" tIns="45696" rIns="91392" bIns="45696" rtlCol="0" anchor="ctr"/>
          <a:lstStyle/>
          <a:p>
            <a:pPr algn="ctr" defTabSz="456960">
              <a:defRPr/>
            </a:pPr>
            <a:r>
              <a:rPr lang="en-US" b="1" kern="0" dirty="0">
                <a:solidFill>
                  <a:sysClr val="window" lastClr="FFFFFF"/>
                </a:solidFill>
                <a:latin typeface="Calibri"/>
              </a:rPr>
              <a:t>Problem Solving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5400000">
            <a:off x="9855402" y="3848034"/>
            <a:ext cx="838200" cy="1720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1" name="Rounded Rectangle 50"/>
          <p:cNvSpPr/>
          <p:nvPr/>
        </p:nvSpPr>
        <p:spPr>
          <a:xfrm>
            <a:off x="9449864" y="2286794"/>
            <a:ext cx="1651000" cy="1143000"/>
          </a:xfrm>
          <a:prstGeom prst="roundRect">
            <a:avLst/>
          </a:prstGeom>
          <a:solidFill>
            <a:srgbClr val="4F81BD">
              <a:alpha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92" tIns="45696" rIns="91392" bIns="45696" rtlCol="0" anchor="ctr"/>
          <a:lstStyle/>
          <a:p>
            <a:pPr algn="ctr" defTabSz="456960">
              <a:defRPr/>
            </a:pPr>
            <a:r>
              <a:rPr lang="en-US" b="1" kern="0" dirty="0">
                <a:solidFill>
                  <a:sysClr val="window" lastClr="FFFFFF"/>
                </a:solidFill>
                <a:latin typeface="Calibri"/>
              </a:rPr>
              <a:t>Problem Setting</a:t>
            </a:r>
          </a:p>
        </p:txBody>
      </p:sp>
      <p:graphicFrame>
        <p:nvGraphicFramePr>
          <p:cNvPr id="45" name="Diagram 44">
            <a:extLst>
              <a:ext uri="{FF2B5EF4-FFF2-40B4-BE49-F238E27FC236}">
                <a16:creationId xmlns:a16="http://schemas.microsoft.com/office/drawing/2014/main" id="{DAB19179-19F9-4359-9370-98CFFA2A27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1447176"/>
              </p:ext>
            </p:extLst>
          </p:nvPr>
        </p:nvGraphicFramePr>
        <p:xfrm>
          <a:off x="4341157" y="1227539"/>
          <a:ext cx="3579239" cy="2529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881331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9" grpId="0" animBg="1"/>
      <p:bldP spid="80" grpId="0" animBg="1"/>
      <p:bldP spid="86" grpId="0" animBg="1"/>
      <p:bldP spid="37" grpId="0" animBg="1"/>
      <p:bldP spid="46" grpId="0" animBg="1"/>
      <p:bldP spid="48" grpId="0" animBg="1"/>
      <p:bldP spid="49" grpId="0" animBg="1"/>
      <p:bldP spid="51" grpId="0" animBg="1"/>
      <p:bldGraphic spid="45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1815097" y="1"/>
            <a:ext cx="8497711" cy="685799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4726267" y="63690"/>
            <a:ext cx="2495551" cy="239077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2573997" y="4048125"/>
            <a:ext cx="2495551" cy="239077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Up-Down Arrow 9"/>
          <p:cNvSpPr/>
          <p:nvPr/>
        </p:nvSpPr>
        <p:spPr>
          <a:xfrm rot="2002111">
            <a:off x="4338327" y="1954009"/>
            <a:ext cx="396872" cy="2332706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7074825" y="4048125"/>
            <a:ext cx="2495551" cy="239077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4453629" y="2178815"/>
            <a:ext cx="3152777" cy="3057526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4094" y="6123011"/>
            <a:ext cx="8782049" cy="55399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Understanding of Context, Culture &amp; Resources</a:t>
            </a:r>
          </a:p>
        </p:txBody>
      </p:sp>
      <p:sp>
        <p:nvSpPr>
          <p:cNvPr id="13" name="Up-Down Arrow 12"/>
          <p:cNvSpPr/>
          <p:nvPr/>
        </p:nvSpPr>
        <p:spPr>
          <a:xfrm rot="5400000">
            <a:off x="5867346" y="4351004"/>
            <a:ext cx="376237" cy="2332706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929479" y="678053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WHO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7209" y="4780590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WHAT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53252" y="4780590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HOW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4988" y="2646354"/>
            <a:ext cx="2435541" cy="2185210"/>
          </a:xfrm>
          <a:prstGeom prst="rect">
            <a:avLst/>
          </a:prstGeom>
          <a:solidFill>
            <a:schemeClr val="bg2">
              <a:lumMod val="25000"/>
              <a:alpha val="11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Y O U R</a:t>
            </a:r>
          </a:p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P R A C T I C E</a:t>
            </a:r>
          </a:p>
          <a:p>
            <a:pPr algn="ctr" defTabSz="457177"/>
            <a:endParaRPr lang="en-US" sz="2000" b="1" dirty="0">
              <a:solidFill>
                <a:prstClr val="black"/>
              </a:solidFill>
              <a:cs typeface="Gill Sans"/>
            </a:endParaRP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Planning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Delivering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Reflecting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12" name="Up-Down Arrow 11"/>
          <p:cNvSpPr/>
          <p:nvPr/>
        </p:nvSpPr>
        <p:spPr>
          <a:xfrm rot="19558146">
            <a:off x="7380407" y="1833082"/>
            <a:ext cx="392356" cy="2472435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524495" y="463512"/>
            <a:ext cx="3447773" cy="1569656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Organisations Values, Practices and Traditions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9685" y="2559466"/>
            <a:ext cx="2809301" cy="1569656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Resources &amp; Physical Constraints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53673" y="463512"/>
            <a:ext cx="3351188" cy="1569656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People (coaches, players, parents)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68564" y="2833931"/>
            <a:ext cx="2720664" cy="1077214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Sport NGB Policies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9" name="Picture 5" descr="Image result for leeds beckett">
            <a:hlinkClick r:id="rId6"/>
            <a:extLst>
              <a:ext uri="{FF2B5EF4-FFF2-40B4-BE49-F238E27FC236}">
                <a16:creationId xmlns:a16="http://schemas.microsoft.com/office/drawing/2014/main" id="{0015DF86-DC6D-466A-8E30-2DB80EF14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900" y="6062789"/>
            <a:ext cx="1669204" cy="6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Image result for leeds beckett">
            <a:hlinkClick r:id="rId6"/>
            <a:extLst>
              <a:ext uri="{FF2B5EF4-FFF2-40B4-BE49-F238E27FC236}">
                <a16:creationId xmlns:a16="http://schemas.microsoft.com/office/drawing/2014/main" id="{E138B13C-F793-4FF3-964B-265F4C5BE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" y="6062789"/>
            <a:ext cx="1669204" cy="6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724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2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1815097" y="1"/>
            <a:ext cx="8497711" cy="685799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4726267" y="63690"/>
            <a:ext cx="2495551" cy="239077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2573997" y="4048125"/>
            <a:ext cx="2495551" cy="239077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Up-Down Arrow 9"/>
          <p:cNvSpPr/>
          <p:nvPr/>
        </p:nvSpPr>
        <p:spPr>
          <a:xfrm rot="2002111">
            <a:off x="4338327" y="1954009"/>
            <a:ext cx="396872" cy="2332706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7074825" y="4048125"/>
            <a:ext cx="2495551" cy="239077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4453629" y="2178815"/>
            <a:ext cx="3152777" cy="3057526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4094" y="6123011"/>
            <a:ext cx="8782049" cy="55399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Understanding of Context, Culture &amp; Resources</a:t>
            </a:r>
          </a:p>
        </p:txBody>
      </p:sp>
      <p:sp>
        <p:nvSpPr>
          <p:cNvPr id="13" name="Up-Down Arrow 12"/>
          <p:cNvSpPr/>
          <p:nvPr/>
        </p:nvSpPr>
        <p:spPr>
          <a:xfrm rot="5400000">
            <a:off x="5867346" y="4351004"/>
            <a:ext cx="376237" cy="2332706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929479" y="678053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WHO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7209" y="4780590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WHAT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53252" y="4780590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HOW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4988" y="2646354"/>
            <a:ext cx="2435541" cy="2185210"/>
          </a:xfrm>
          <a:prstGeom prst="rect">
            <a:avLst/>
          </a:prstGeom>
          <a:solidFill>
            <a:schemeClr val="bg2">
              <a:lumMod val="25000"/>
              <a:alpha val="11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Y O U R</a:t>
            </a:r>
          </a:p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P R A C T I C E</a:t>
            </a:r>
          </a:p>
          <a:p>
            <a:pPr algn="ctr" defTabSz="457177"/>
            <a:endParaRPr lang="en-US" sz="2000" b="1" dirty="0">
              <a:solidFill>
                <a:prstClr val="black"/>
              </a:solidFill>
              <a:cs typeface="Gill Sans"/>
            </a:endParaRP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Planning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Delivering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Reflecting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12" name="Up-Down Arrow 11"/>
          <p:cNvSpPr/>
          <p:nvPr/>
        </p:nvSpPr>
        <p:spPr>
          <a:xfrm rot="19558146">
            <a:off x="7380407" y="1833082"/>
            <a:ext cx="392356" cy="2472435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406055" y="264059"/>
            <a:ext cx="2809301" cy="1569656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Resources &amp; Physical Constraints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B81E6097-3AE1-439A-83EA-9AC4847C2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8474" y="1464733"/>
            <a:ext cx="1115719" cy="1115719"/>
          </a:xfrm>
          <a:prstGeom prst="rect">
            <a:avLst/>
          </a:prstGeom>
        </p:spPr>
      </p:pic>
      <p:pic>
        <p:nvPicPr>
          <p:cNvPr id="7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2CD28962-61FD-4C03-99AB-381C289D3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4441" y="2755782"/>
            <a:ext cx="785637" cy="988954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3A8224D9-9868-4C38-A3DA-BBBC33AABA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0930" y="1466380"/>
            <a:ext cx="777992" cy="1178277"/>
          </a:xfrm>
          <a:prstGeom prst="rect">
            <a:avLst/>
          </a:prstGeom>
        </p:spPr>
      </p:pic>
      <p:pic>
        <p:nvPicPr>
          <p:cNvPr id="15" name="Picture 16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80BD7017-5CD0-4F1D-8714-AA54563667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6326" y="2688752"/>
            <a:ext cx="955793" cy="96309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4105F5DD-91E9-4E51-9638-C6014D008A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5064" y="4991277"/>
            <a:ext cx="976020" cy="104292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1D17FF9-57FB-47E1-A738-2EF0DD4A590F}"/>
              </a:ext>
            </a:extLst>
          </p:cNvPr>
          <p:cNvSpPr txBox="1">
            <a:spLocks/>
          </p:cNvSpPr>
          <p:nvPr/>
        </p:nvSpPr>
        <p:spPr>
          <a:xfrm>
            <a:off x="8431002" y="104705"/>
            <a:ext cx="3649419" cy="41035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MV Boli"/>
                <a:cs typeface="MV Boli"/>
              </a:rPr>
              <a:t>What are the planning roles &amp; responsibilities?</a:t>
            </a:r>
          </a:p>
          <a:p>
            <a:pPr algn="ctr"/>
            <a:endParaRPr lang="en-US" sz="3200" b="1" dirty="0">
              <a:latin typeface="MV Boli"/>
              <a:cs typeface="MV Boli"/>
            </a:endParaRPr>
          </a:p>
          <a:p>
            <a:pPr algn="ctr"/>
            <a:r>
              <a:rPr lang="en-US" sz="3200" b="1" dirty="0">
                <a:latin typeface="MV Boli"/>
                <a:cs typeface="MV Boli"/>
              </a:rPr>
              <a:t>Are you generating WHO, WHAT &amp; HOW data to inform your planning?</a:t>
            </a:r>
            <a:endParaRPr lang="en-US" sz="32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2" name="Picture 5" descr="Image result for leeds beckett">
            <a:hlinkClick r:id="rId11"/>
            <a:extLst>
              <a:ext uri="{FF2B5EF4-FFF2-40B4-BE49-F238E27FC236}">
                <a16:creationId xmlns:a16="http://schemas.microsoft.com/office/drawing/2014/main" id="{5CA9AC1B-7332-4E1B-937F-C39868A92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900" y="6062789"/>
            <a:ext cx="1669204" cy="6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Image result for leeds beckett">
            <a:hlinkClick r:id="rId11"/>
            <a:extLst>
              <a:ext uri="{FF2B5EF4-FFF2-40B4-BE49-F238E27FC236}">
                <a16:creationId xmlns:a16="http://schemas.microsoft.com/office/drawing/2014/main" id="{BB66916B-A5BF-41D6-A67C-7BC9AF30B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1" y="6054757"/>
            <a:ext cx="1669204" cy="6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06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1815097" y="1"/>
            <a:ext cx="8497711" cy="6857999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4726267" y="63690"/>
            <a:ext cx="2495551" cy="239077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2573997" y="4048125"/>
            <a:ext cx="2495551" cy="239077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Up-Down Arrow 9"/>
          <p:cNvSpPr/>
          <p:nvPr/>
        </p:nvSpPr>
        <p:spPr>
          <a:xfrm rot="2002111">
            <a:off x="4338327" y="1954009"/>
            <a:ext cx="396872" cy="2332706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7074825" y="4048125"/>
            <a:ext cx="2495551" cy="239077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151B2D-8BEC-47F9-B393-54C4A12E5110}"/>
              </a:ext>
            </a:extLst>
          </p:cNvPr>
          <p:cNvSpPr/>
          <p:nvPr/>
        </p:nvSpPr>
        <p:spPr>
          <a:xfrm>
            <a:off x="4453629" y="2178815"/>
            <a:ext cx="3152777" cy="3057526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4094" y="6123011"/>
            <a:ext cx="8782049" cy="55399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Understanding of Context, Culture &amp; Resources</a:t>
            </a:r>
          </a:p>
        </p:txBody>
      </p:sp>
      <p:sp>
        <p:nvSpPr>
          <p:cNvPr id="13" name="Up-Down Arrow 12"/>
          <p:cNvSpPr/>
          <p:nvPr/>
        </p:nvSpPr>
        <p:spPr>
          <a:xfrm rot="5400000">
            <a:off x="5867346" y="4351004"/>
            <a:ext cx="376237" cy="2332706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929479" y="678053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WHO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7209" y="4780590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WHAT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53252" y="4780590"/>
            <a:ext cx="2089126" cy="830993"/>
          </a:xfrm>
          <a:prstGeom prst="rect">
            <a:avLst/>
          </a:prstGeom>
          <a:solidFill>
            <a:schemeClr val="bg2">
              <a:lumMod val="25000"/>
              <a:alpha val="10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HOW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Are you coaching?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4988" y="2646354"/>
            <a:ext cx="2435541" cy="2185210"/>
          </a:xfrm>
          <a:prstGeom prst="rect">
            <a:avLst/>
          </a:prstGeom>
          <a:solidFill>
            <a:schemeClr val="bg2">
              <a:lumMod val="25000"/>
              <a:alpha val="11000"/>
            </a:schemeClr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Y O U R</a:t>
            </a:r>
          </a:p>
          <a:p>
            <a:pPr algn="ctr" defTabSz="457177"/>
            <a:r>
              <a:rPr lang="en-US" sz="2800" b="1" dirty="0">
                <a:solidFill>
                  <a:prstClr val="black"/>
                </a:solidFill>
                <a:cs typeface="Gill Sans"/>
              </a:rPr>
              <a:t>P R A C T I C E</a:t>
            </a:r>
          </a:p>
          <a:p>
            <a:pPr algn="ctr" defTabSz="457177"/>
            <a:endParaRPr lang="en-US" sz="2000" b="1" dirty="0">
              <a:solidFill>
                <a:prstClr val="black"/>
              </a:solidFill>
              <a:cs typeface="Gill Sans"/>
            </a:endParaRP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Planning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Delivering</a:t>
            </a:r>
          </a:p>
          <a:p>
            <a:pPr algn="ctr" defTabSz="457177"/>
            <a:r>
              <a:rPr lang="en-US" sz="2000" dirty="0">
                <a:solidFill>
                  <a:prstClr val="black"/>
                </a:solidFill>
                <a:cs typeface="Gill Sans"/>
              </a:rPr>
              <a:t>Reflecting</a:t>
            </a:r>
            <a:endParaRPr lang="en-US" sz="1600" dirty="0">
              <a:solidFill>
                <a:prstClr val="black"/>
              </a:solidFill>
              <a:cs typeface="Gill Sans"/>
            </a:endParaRPr>
          </a:p>
        </p:txBody>
      </p:sp>
      <p:sp>
        <p:nvSpPr>
          <p:cNvPr id="12" name="Up-Down Arrow 11"/>
          <p:cNvSpPr/>
          <p:nvPr/>
        </p:nvSpPr>
        <p:spPr>
          <a:xfrm rot="19558146">
            <a:off x="7380407" y="1833082"/>
            <a:ext cx="392356" cy="2472435"/>
          </a:xfrm>
          <a:prstGeom prst="upDownArrow">
            <a:avLst>
              <a:gd name="adj1" fmla="val 50000"/>
              <a:gd name="adj2" fmla="val 61268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453092" y="311096"/>
            <a:ext cx="2809301" cy="1569656"/>
          </a:xfrm>
          <a:prstGeom prst="rect">
            <a:avLst/>
          </a:prstGeom>
          <a:solidFill>
            <a:schemeClr val="bg2"/>
          </a:solidFill>
          <a:effectLst>
            <a:glow rad="190500">
              <a:schemeClr val="bg2">
                <a:alpha val="80000"/>
              </a:schemeClr>
            </a:glow>
            <a:softEdge rad="254000"/>
          </a:effectLst>
        </p:spPr>
        <p:txBody>
          <a:bodyPr wrap="square" lIns="91435" tIns="45718" rIns="91435" bIns="45718" rtlCol="0">
            <a:spAutoFit/>
          </a:bodyPr>
          <a:lstStyle/>
          <a:p>
            <a:pPr algn="ctr" defTabSz="457177"/>
            <a:r>
              <a:rPr lang="en-GB" sz="3200" dirty="0">
                <a:solidFill>
                  <a:prstClr val="black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Resources &amp; Physical Constraints</a:t>
            </a:r>
            <a:endParaRPr lang="en-GB" sz="1100" i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8" name="Picture 5" descr="Image result for leeds beckett">
            <a:hlinkClick r:id="rId6"/>
            <a:extLst>
              <a:ext uri="{FF2B5EF4-FFF2-40B4-BE49-F238E27FC236}">
                <a16:creationId xmlns:a16="http://schemas.microsoft.com/office/drawing/2014/main" id="{17EF7EB0-03EA-442D-9597-033B56A53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900" y="6062789"/>
            <a:ext cx="1669204" cy="6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Image result for leeds beckett">
            <a:hlinkClick r:id="rId6"/>
            <a:extLst>
              <a:ext uri="{FF2B5EF4-FFF2-40B4-BE49-F238E27FC236}">
                <a16:creationId xmlns:a16="http://schemas.microsoft.com/office/drawing/2014/main" id="{48089938-A142-446C-82A1-A967E23B5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" y="6093648"/>
            <a:ext cx="1669204" cy="6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F683C20-B79E-4A3E-A83D-94F62B490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4004" y="499155"/>
            <a:ext cx="1970277" cy="24801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67291" y="473484"/>
            <a:ext cx="24337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??</a:t>
            </a:r>
            <a:endParaRPr lang="en-GB" sz="166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63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03ED011-6DBD-4255-8776-F0875282C8B0}"/>
              </a:ext>
            </a:extLst>
          </p:cNvPr>
          <p:cNvSpPr txBox="1">
            <a:spLocks/>
          </p:cNvSpPr>
          <p:nvPr/>
        </p:nvSpPr>
        <p:spPr>
          <a:xfrm>
            <a:off x="242671" y="30932"/>
            <a:ext cx="9356750" cy="937138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1200"/>
              </a:spcBef>
              <a:buNone/>
            </a:pPr>
            <a:r>
              <a:rPr lang="en-GB" sz="4800" b="1" dirty="0"/>
              <a:t>Solution: A RAMPAGE Session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344D981-B2BC-424F-AB86-B3B1AD61B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787872"/>
              </p:ext>
            </p:extLst>
          </p:nvPr>
        </p:nvGraphicFramePr>
        <p:xfrm>
          <a:off x="335359" y="1128897"/>
          <a:ext cx="11590990" cy="53480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074">
                  <a:extLst>
                    <a:ext uri="{9D8B030D-6E8A-4147-A177-3AD203B41FA5}">
                      <a16:colId xmlns:a16="http://schemas.microsoft.com/office/drawing/2014/main" val="3792363735"/>
                    </a:ext>
                  </a:extLst>
                </a:gridCol>
                <a:gridCol w="1301280">
                  <a:extLst>
                    <a:ext uri="{9D8B030D-6E8A-4147-A177-3AD203B41FA5}">
                      <a16:colId xmlns:a16="http://schemas.microsoft.com/office/drawing/2014/main" val="2563123607"/>
                    </a:ext>
                  </a:extLst>
                </a:gridCol>
                <a:gridCol w="4158785">
                  <a:extLst>
                    <a:ext uri="{9D8B030D-6E8A-4147-A177-3AD203B41FA5}">
                      <a16:colId xmlns:a16="http://schemas.microsoft.com/office/drawing/2014/main" val="1043910958"/>
                    </a:ext>
                  </a:extLst>
                </a:gridCol>
                <a:gridCol w="2976174">
                  <a:extLst>
                    <a:ext uri="{9D8B030D-6E8A-4147-A177-3AD203B41FA5}">
                      <a16:colId xmlns:a16="http://schemas.microsoft.com/office/drawing/2014/main" val="331515313"/>
                    </a:ext>
                  </a:extLst>
                </a:gridCol>
                <a:gridCol w="1372869">
                  <a:extLst>
                    <a:ext uri="{9D8B030D-6E8A-4147-A177-3AD203B41FA5}">
                      <a16:colId xmlns:a16="http://schemas.microsoft.com/office/drawing/2014/main" val="856877102"/>
                    </a:ext>
                  </a:extLst>
                </a:gridCol>
                <a:gridCol w="1455808">
                  <a:extLst>
                    <a:ext uri="{9D8B030D-6E8A-4147-A177-3AD203B41FA5}">
                      <a16:colId xmlns:a16="http://schemas.microsoft.com/office/drawing/2014/main" val="3880525341"/>
                    </a:ext>
                  </a:extLst>
                </a:gridCol>
              </a:tblGrid>
              <a:tr h="59732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Section</a:t>
                      </a:r>
                      <a:endParaRPr lang="en-GB" sz="24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Description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Physical Qualities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effectLst/>
                        </a:rPr>
                        <a:t>Tech-Tact</a:t>
                      </a:r>
                      <a:endParaRPr lang="en-GB" sz="2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effectLst/>
                        </a:rPr>
                        <a:t>Psy-Soc</a:t>
                      </a:r>
                      <a:endParaRPr lang="en-GB" sz="24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2331538"/>
                  </a:ext>
                </a:extLst>
              </a:tr>
              <a:tr h="6248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R</a:t>
                      </a:r>
                      <a:endParaRPr lang="en-GB" sz="24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Raise</a:t>
                      </a:r>
                      <a:endParaRPr lang="en-GB" sz="20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Raise body temperature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Locomotor Skills</a:t>
                      </a:r>
                      <a:endParaRPr lang="en-GB" sz="18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***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Observe &amp; Use   Coaching Behaviours linked to Session Objective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050955"/>
                  </a:ext>
                </a:extLst>
              </a:tr>
              <a:tr h="606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A</a:t>
                      </a:r>
                      <a:endParaRPr lang="en-GB" sz="24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Activate</a:t>
                      </a:r>
                      <a:endParaRPr lang="en-GB" sz="20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Activate muscles and mobilise the joints</a:t>
                      </a:r>
                      <a:endParaRPr lang="en-GB" sz="18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Stability, Mobility &amp; Strength</a:t>
                      </a:r>
                      <a:endParaRPr lang="en-GB" sz="18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*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762388"/>
                  </a:ext>
                </a:extLst>
              </a:tr>
              <a:tr h="606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M</a:t>
                      </a:r>
                      <a:endParaRPr lang="en-GB" sz="24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Mobilise</a:t>
                      </a:r>
                      <a:endParaRPr lang="en-GB" sz="20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58476"/>
                  </a:ext>
                </a:extLst>
              </a:tr>
              <a:tr h="606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P</a:t>
                      </a:r>
                      <a:endParaRPr lang="en-GB" sz="24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Potentiate</a:t>
                      </a:r>
                      <a:endParaRPr lang="en-GB" sz="20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Increase the intensity of the activity</a:t>
                      </a:r>
                      <a:endParaRPr lang="en-GB" sz="18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Speed, Agility, Power</a:t>
                      </a:r>
                      <a:endParaRPr lang="en-GB" sz="18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**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680585"/>
                  </a:ext>
                </a:extLst>
              </a:tr>
              <a:tr h="606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A</a:t>
                      </a:r>
                      <a:endParaRPr lang="en-GB" sz="24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Activity</a:t>
                      </a:r>
                      <a:endParaRPr lang="en-GB" sz="20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Main technical / Tactical activity</a:t>
                      </a:r>
                      <a:endParaRPr lang="en-GB" sz="18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*****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483866"/>
                  </a:ext>
                </a:extLst>
              </a:tr>
              <a:tr h="1093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G</a:t>
                      </a:r>
                      <a:endParaRPr lang="en-GB" sz="24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Games</a:t>
                      </a:r>
                      <a:endParaRPr lang="en-GB" sz="20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Focus for implementation of the skill activity within game based situation</a:t>
                      </a:r>
                      <a:endParaRPr lang="en-GB" sz="18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Metabolic Conditioning</a:t>
                      </a:r>
                      <a:endParaRPr lang="en-GB" sz="18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****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76608"/>
                  </a:ext>
                </a:extLst>
              </a:tr>
              <a:tr h="606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E</a:t>
                      </a:r>
                      <a:endParaRPr lang="en-GB" sz="24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</a:rPr>
                        <a:t>Evaluate</a:t>
                      </a:r>
                      <a:endParaRPr lang="en-GB" sz="2000" b="1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Evaluate the session during a cool down</a:t>
                      </a:r>
                      <a:endParaRPr lang="en-GB" sz="18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Flexibility, Landing Mechanics</a:t>
                      </a:r>
                      <a:endParaRPr lang="en-GB" sz="18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**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811410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11750254" y="1923681"/>
            <a:ext cx="0" cy="41764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3" descr="Image result for twitter">
            <a:hlinkClick r:id="rId2"/>
            <a:extLst>
              <a:ext uri="{FF2B5EF4-FFF2-40B4-BE49-F238E27FC236}">
                <a16:creationId xmlns:a16="http://schemas.microsoft.com/office/drawing/2014/main" id="{7BA38A81-5D26-49C6-81A6-5A2BD6280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960" y="95306"/>
            <a:ext cx="584529" cy="47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9F9BCC-5527-4620-8393-C007B7D2E697}"/>
              </a:ext>
            </a:extLst>
          </p:cNvPr>
          <p:cNvSpPr txBox="1"/>
          <p:nvPr/>
        </p:nvSpPr>
        <p:spPr>
          <a:xfrm>
            <a:off x="9557491" y="90595"/>
            <a:ext cx="2572263" cy="830997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@</a:t>
            </a:r>
            <a:r>
              <a:rPr lang="en-GB" sz="2400" b="1" dirty="0" err="1"/>
              <a:t>KTConditioning</a:t>
            </a:r>
            <a:endParaRPr lang="en-GB" sz="2400" b="1" dirty="0"/>
          </a:p>
          <a:p>
            <a:pPr algn="ctr"/>
            <a:r>
              <a:rPr lang="en-GB" sz="2400" b="1" dirty="0"/>
              <a:t>#CARR19</a:t>
            </a:r>
          </a:p>
        </p:txBody>
      </p:sp>
    </p:spTree>
    <p:extLst>
      <p:ext uri="{BB962C8B-B14F-4D97-AF65-F5344CB8AC3E}">
        <p14:creationId xmlns:p14="http://schemas.microsoft.com/office/powerpoint/2010/main" val="29738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03ED011-6DBD-4255-8776-F0875282C8B0}"/>
              </a:ext>
            </a:extLst>
          </p:cNvPr>
          <p:cNvSpPr txBox="1">
            <a:spLocks/>
          </p:cNvSpPr>
          <p:nvPr/>
        </p:nvSpPr>
        <p:spPr>
          <a:xfrm>
            <a:off x="223857" y="96784"/>
            <a:ext cx="8640960" cy="937138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1200"/>
              </a:spcBef>
              <a:buNone/>
            </a:pPr>
            <a:r>
              <a:rPr lang="en-GB" sz="4800" b="1" dirty="0"/>
              <a:t>Example Session Plan</a:t>
            </a:r>
          </a:p>
        </p:txBody>
      </p:sp>
      <p:pic>
        <p:nvPicPr>
          <p:cNvPr id="12" name="Picture 3" descr="Image result for twitter">
            <a:hlinkClick r:id="rId2"/>
            <a:extLst>
              <a:ext uri="{FF2B5EF4-FFF2-40B4-BE49-F238E27FC236}">
                <a16:creationId xmlns:a16="http://schemas.microsoft.com/office/drawing/2014/main" id="{DC4CD77B-8431-4998-8E76-1F1009B21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960" y="95306"/>
            <a:ext cx="584529" cy="47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557491" y="90595"/>
            <a:ext cx="2572263" cy="830997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@</a:t>
            </a:r>
            <a:r>
              <a:rPr lang="en-GB" sz="2400" b="1" dirty="0" err="1"/>
              <a:t>KTConditioning</a:t>
            </a:r>
            <a:endParaRPr lang="en-GB" sz="2400" b="1" dirty="0"/>
          </a:p>
          <a:p>
            <a:pPr algn="ctr"/>
            <a:r>
              <a:rPr lang="en-GB" sz="2400" b="1" dirty="0"/>
              <a:t>#CARR19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03" y="1006142"/>
            <a:ext cx="5871997" cy="5564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03319"/>
            <a:ext cx="6000859" cy="555950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3714" y="2023565"/>
            <a:ext cx="4320480" cy="136815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91344" y="3509135"/>
            <a:ext cx="1080120" cy="30536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098772" y="977548"/>
            <a:ext cx="1089527" cy="50071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539530" y="3565580"/>
            <a:ext cx="2512684" cy="12948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6106521" y="6058230"/>
            <a:ext cx="5615509" cy="51155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56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48000"/>
            </a:schemeClr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977D4-1E8D-4094-A6EE-E67C105D1965}"/>
              </a:ext>
            </a:extLst>
          </p:cNvPr>
          <p:cNvSpPr txBox="1">
            <a:spLocks/>
          </p:cNvSpPr>
          <p:nvPr/>
        </p:nvSpPr>
        <p:spPr>
          <a:xfrm>
            <a:off x="180975" y="260350"/>
            <a:ext cx="11687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Planning?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9610A0-4EDC-4FF0-955B-90DA7B49A293}"/>
              </a:ext>
            </a:extLst>
          </p:cNvPr>
          <p:cNvSpPr txBox="1">
            <a:spLocks/>
          </p:cNvSpPr>
          <p:nvPr/>
        </p:nvSpPr>
        <p:spPr>
          <a:xfrm>
            <a:off x="323850" y="1301907"/>
            <a:ext cx="6511637" cy="4254185"/>
          </a:xfrm>
          <a:prstGeom prst="cloudCallout">
            <a:avLst/>
          </a:prstGeom>
          <a:solidFill>
            <a:schemeClr val="tx1">
              <a:alpha val="3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chemeClr val="bg1"/>
                </a:solidFill>
                <a:latin typeface="MV Boli"/>
                <a:cs typeface="MV Boli"/>
              </a:rPr>
              <a:t>Planning is the process of </a:t>
            </a:r>
            <a:r>
              <a:rPr lang="en-GB" sz="3600" b="1" dirty="0">
                <a:solidFill>
                  <a:srgbClr val="FF0000"/>
                </a:solidFill>
                <a:latin typeface="MV Boli"/>
                <a:cs typeface="MV Boli"/>
              </a:rPr>
              <a:t>deciding</a:t>
            </a:r>
            <a:r>
              <a:rPr lang="en-GB" sz="3600" b="1" dirty="0">
                <a:solidFill>
                  <a:schemeClr val="bg1"/>
                </a:solidFill>
                <a:latin typeface="MV Boli"/>
                <a:cs typeface="MV Boli"/>
              </a:rPr>
              <a:t> in detail how to do something before you actually start to do 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041D31-7E3D-4685-A100-985B3BAA0070}"/>
              </a:ext>
            </a:extLst>
          </p:cNvPr>
          <p:cNvSpPr txBox="1">
            <a:spLocks/>
          </p:cNvSpPr>
          <p:nvPr/>
        </p:nvSpPr>
        <p:spPr>
          <a:xfrm>
            <a:off x="6003347" y="1301906"/>
            <a:ext cx="6511637" cy="4254185"/>
          </a:xfrm>
          <a:prstGeom prst="cloudCallout">
            <a:avLst/>
          </a:prstGeom>
          <a:solidFill>
            <a:schemeClr val="tx1">
              <a:alpha val="3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Planning is the process of </a:t>
            </a:r>
            <a:r>
              <a:rPr lang="en-GB" sz="3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thinking</a:t>
            </a:r>
            <a:r>
              <a:rPr lang="en-GB" sz="36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about the activities required to achieve a desired goal</a:t>
            </a:r>
            <a:endParaRPr lang="en-US" sz="3600" b="1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8" name="Picture 3" descr="Image result for leeds beckett logo">
            <a:hlinkClick r:id="rId3"/>
            <a:extLst>
              <a:ext uri="{FF2B5EF4-FFF2-40B4-BE49-F238E27FC236}">
                <a16:creationId xmlns:a16="http://schemas.microsoft.com/office/drawing/2014/main" id="{7E3FC74C-BE12-4685-9660-D6F94896B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5556091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B2D287-A800-4260-96C7-5A58B7B99A72}"/>
              </a:ext>
            </a:extLst>
          </p:cNvPr>
          <p:cNvSpPr txBox="1">
            <a:spLocks/>
          </p:cNvSpPr>
          <p:nvPr/>
        </p:nvSpPr>
        <p:spPr>
          <a:xfrm>
            <a:off x="838200" y="5937025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@</a:t>
            </a:r>
            <a:r>
              <a:rPr lang="en-GB" sz="2400" b="1" dirty="0" err="1">
                <a:solidFill>
                  <a:schemeClr val="bg1"/>
                </a:solidFill>
                <a:cs typeface="MV Boli" panose="02000500030200090000" pitchFamily="2" charset="0"/>
              </a:rPr>
              <a:t>KTConditioning</a:t>
            </a:r>
            <a:endParaRPr lang="en-GB" sz="2400" b="1" dirty="0">
              <a:solidFill>
                <a:schemeClr val="bg1"/>
              </a:solidFill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#CARR19</a:t>
            </a:r>
          </a:p>
        </p:txBody>
      </p:sp>
      <p:pic>
        <p:nvPicPr>
          <p:cNvPr id="10" name="Picture 3" descr="Image result for twitter">
            <a:hlinkClick r:id="rId5"/>
            <a:extLst>
              <a:ext uri="{FF2B5EF4-FFF2-40B4-BE49-F238E27FC236}">
                <a16:creationId xmlns:a16="http://schemas.microsoft.com/office/drawing/2014/main" id="{E90EC4C7-C2FA-48E6-829D-6B5522E62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5" y="6093847"/>
            <a:ext cx="657855" cy="5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8B1FDA-8BA5-48FD-A6BA-69CE058CEE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931" y="19050"/>
            <a:ext cx="6124575" cy="3409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97DFFC-115C-45EF-BD68-7FEB9ED094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409950"/>
            <a:ext cx="6067425" cy="3448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B90246-C402-4EF0-8604-698E2678EE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-1"/>
            <a:ext cx="6064252" cy="3409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8CF331-A23E-4DFB-94C6-688804C381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4253" y="3409948"/>
            <a:ext cx="6127747" cy="342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witter bird transparent background"/>
          <p:cNvSpPr>
            <a:spLocks noChangeAspect="1" noChangeArrowheads="1"/>
          </p:cNvSpPr>
          <p:nvPr/>
        </p:nvSpPr>
        <p:spPr bwMode="auto">
          <a:xfrm>
            <a:off x="1871597" y="3203613"/>
            <a:ext cx="32418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10" name="AutoShape 2" descr="Image result for twitter logo">
            <a:extLst>
              <a:ext uri="{FF2B5EF4-FFF2-40B4-BE49-F238E27FC236}">
                <a16:creationId xmlns:a16="http://schemas.microsoft.com/office/drawing/2014/main" id="{9B1817FD-E204-4A5B-9CA1-789B5C9EF3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7" name="Shape 23"/>
          <p:cNvSpPr txBox="1">
            <a:spLocks/>
          </p:cNvSpPr>
          <p:nvPr/>
        </p:nvSpPr>
        <p:spPr>
          <a:xfrm>
            <a:off x="322715" y="141469"/>
            <a:ext cx="8448939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pPr algn="l"/>
            <a:r>
              <a:rPr lang="en-GB" sz="5867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Summary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2715" y="1130433"/>
            <a:ext cx="11273540" cy="55430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latin typeface="Calibri"/>
                <a:cs typeface="Calibri"/>
              </a:rPr>
              <a:t>Planning = Making </a:t>
            </a:r>
            <a:r>
              <a:rPr lang="en-GB" sz="26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Decisions for the Future </a:t>
            </a:r>
            <a:r>
              <a:rPr lang="en-GB" sz="2600" dirty="0">
                <a:latin typeface="Calibri"/>
                <a:cs typeface="Calibri"/>
              </a:rPr>
              <a:t>(short- &amp; long-term)</a:t>
            </a:r>
            <a:endParaRPr lang="en-GB" sz="2600" b="1" u="sng" dirty="0">
              <a:latin typeface="Calibri"/>
              <a:cs typeface="Calibri"/>
            </a:endParaRPr>
          </a:p>
          <a:p>
            <a:pPr marL="342900" indent="-34290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Best Coaches Plan! </a:t>
            </a:r>
            <a:r>
              <a:rPr lang="en-GB" sz="2600" dirty="0">
                <a:latin typeface="Calibri"/>
                <a:cs typeface="Calibri"/>
              </a:rPr>
              <a:t>Spend time planning to enhance your </a:t>
            </a:r>
            <a:r>
              <a:rPr lang="en-GB" sz="2600" dirty="0" smtClean="0">
                <a:latin typeface="Calibri"/>
                <a:cs typeface="Calibri"/>
              </a:rPr>
              <a:t>participants future</a:t>
            </a:r>
            <a:endParaRPr lang="en-GB" sz="2600" dirty="0">
              <a:latin typeface="Calibri"/>
              <a:cs typeface="Calibri"/>
            </a:endParaRPr>
          </a:p>
          <a:p>
            <a:pPr marL="342900" indent="-34290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Research = Knowledge</a:t>
            </a:r>
            <a:r>
              <a:rPr lang="en-GB" sz="2600" dirty="0">
                <a:latin typeface="Calibri"/>
                <a:cs typeface="Calibri"/>
              </a:rPr>
              <a:t>: What do you know that you don’t use and what don't you know that you could use?</a:t>
            </a:r>
          </a:p>
          <a:p>
            <a:pPr marL="342900" indent="-34290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cs typeface="Calibri"/>
              </a:rPr>
              <a:t>The Framework for Coach Decision Making helps us consider </a:t>
            </a:r>
            <a:r>
              <a:rPr lang="en-GB" sz="26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WHO, WHAT </a:t>
            </a:r>
            <a:r>
              <a:rPr lang="en-GB" sz="2600" dirty="0">
                <a:cs typeface="Calibri"/>
              </a:rPr>
              <a:t>and </a:t>
            </a:r>
            <a:r>
              <a:rPr lang="en-GB" sz="26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</a:t>
            </a:r>
            <a:r>
              <a:rPr lang="en-GB" sz="2600" dirty="0">
                <a:cs typeface="Calibri"/>
              </a:rPr>
              <a:t>  we are coaching to help our Planning</a:t>
            </a:r>
          </a:p>
          <a:p>
            <a:pPr marL="342900" indent="-34290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cs typeface="Calibri"/>
              </a:rPr>
              <a:t>Consider the resources available to </a:t>
            </a:r>
            <a:r>
              <a:rPr lang="en-GB" sz="26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</a:t>
            </a:r>
            <a:r>
              <a:rPr lang="en-GB" sz="2600" dirty="0">
                <a:cs typeface="Calibri"/>
              </a:rPr>
              <a:t>  in </a:t>
            </a:r>
            <a:r>
              <a:rPr lang="en-GB" sz="26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YOUR CONTEXT</a:t>
            </a:r>
            <a:endParaRPr lang="en-GB" sz="2600" dirty="0">
              <a:solidFill>
                <a:schemeClr val="accent1"/>
              </a:solidFill>
              <a:cs typeface="Calibri"/>
            </a:endParaRPr>
          </a:p>
          <a:p>
            <a:pPr marL="342900" indent="-34290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Good Luck with Your Planning!</a:t>
            </a:r>
          </a:p>
        </p:txBody>
      </p:sp>
      <p:pic>
        <p:nvPicPr>
          <p:cNvPr id="14" name="Picture 3" descr="Image result for twitter">
            <a:hlinkClick r:id="rId3"/>
            <a:extLst>
              <a:ext uri="{FF2B5EF4-FFF2-40B4-BE49-F238E27FC236}">
                <a16:creationId xmlns:a16="http://schemas.microsoft.com/office/drawing/2014/main" id="{DC4CD77B-8431-4998-8E76-1F1009B21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95306"/>
            <a:ext cx="584529" cy="47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557491" y="90595"/>
            <a:ext cx="2572263" cy="830997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@</a:t>
            </a:r>
            <a:r>
              <a:rPr lang="en-GB" sz="2400" b="1" dirty="0" err="1"/>
              <a:t>KTConditioning</a:t>
            </a:r>
            <a:endParaRPr lang="en-GB" sz="2400" b="1" dirty="0"/>
          </a:p>
          <a:p>
            <a:pPr algn="ctr"/>
            <a:r>
              <a:rPr lang="en-GB" sz="2400" b="1" dirty="0"/>
              <a:t>#CARR19</a:t>
            </a:r>
          </a:p>
        </p:txBody>
      </p:sp>
      <p:pic>
        <p:nvPicPr>
          <p:cNvPr id="8" name="Picture 5" descr="Image result for leeds beckett">
            <a:hlinkClick r:id="rId5"/>
            <a:extLst>
              <a:ext uri="{FF2B5EF4-FFF2-40B4-BE49-F238E27FC236}">
                <a16:creationId xmlns:a16="http://schemas.microsoft.com/office/drawing/2014/main" id="{1CB889CE-B935-455C-A27A-D58BEDEA4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371" y="5791200"/>
            <a:ext cx="2325733" cy="9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276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77F0E53-8583-491C-AD4A-A52849EE1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67" r="435" b="19190"/>
          <a:stretch/>
        </p:blipFill>
        <p:spPr>
          <a:xfrm>
            <a:off x="7815027" y="3322989"/>
            <a:ext cx="2149967" cy="12488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8D4A0-6A21-4E1E-A574-F1FC2C96F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41" y="155212"/>
            <a:ext cx="9192676" cy="16327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8000" b="1" dirty="0">
                <a:latin typeface="MV Boli"/>
                <a:cs typeface="MV Boli"/>
              </a:rPr>
              <a:t>Thank You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sz="500" b="1" dirty="0">
              <a:latin typeface="MV Boli"/>
              <a:cs typeface="MV Bol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8000" b="1" dirty="0">
                <a:latin typeface="MV Boli"/>
                <a:cs typeface="MV Boli"/>
              </a:rPr>
              <a:t>Any Questions</a:t>
            </a:r>
            <a:endParaRPr lang="en-GB" sz="4400" dirty="0">
              <a:latin typeface="MV Boli"/>
              <a:cs typeface="MV Bol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B94828-9D6E-488C-9824-2E875C0CD3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77" b="169"/>
          <a:stretch/>
        </p:blipFill>
        <p:spPr>
          <a:xfrm>
            <a:off x="-3520" y="2774926"/>
            <a:ext cx="5205197" cy="406818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1AB707-AB0C-4FC8-A2C0-3A8F3D8DF3E1}"/>
              </a:ext>
            </a:extLst>
          </p:cNvPr>
          <p:cNvSpPr txBox="1">
            <a:spLocks/>
          </p:cNvSpPr>
          <p:nvPr/>
        </p:nvSpPr>
        <p:spPr>
          <a:xfrm>
            <a:off x="3257814" y="3014545"/>
            <a:ext cx="4554379" cy="690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b="1" dirty="0">
                <a:cs typeface="MV Boli" panose="02000500030200090000" pitchFamily="2" charset="0"/>
              </a:rPr>
              <a:t>Prof. Kevin Till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BE870C-46EA-42B6-98DE-40A6C233704F}"/>
              </a:ext>
            </a:extLst>
          </p:cNvPr>
          <p:cNvSpPr txBox="1">
            <a:spLocks/>
          </p:cNvSpPr>
          <p:nvPr/>
        </p:nvSpPr>
        <p:spPr>
          <a:xfrm>
            <a:off x="1466074" y="5681108"/>
            <a:ext cx="4554379" cy="690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3200" b="1" dirty="0">
                <a:cs typeface="MV Boli" panose="02000500030200090000" pitchFamily="2" charset="0"/>
              </a:rPr>
              <a:t>@</a:t>
            </a:r>
            <a:r>
              <a:rPr lang="en-GB" sz="3200" b="1" dirty="0" err="1">
                <a:cs typeface="MV Boli" panose="02000500030200090000" pitchFamily="2" charset="0"/>
              </a:rPr>
              <a:t>KTConditioning</a:t>
            </a:r>
            <a:endParaRPr lang="en-GB" sz="3200" b="1" dirty="0"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en-GB" sz="3200" b="1" dirty="0">
                <a:cs typeface="MV Boli"/>
              </a:rPr>
              <a:t>                        #CARR19</a:t>
            </a:r>
          </a:p>
        </p:txBody>
      </p:sp>
      <p:pic>
        <p:nvPicPr>
          <p:cNvPr id="1027" name="Picture 3" descr="Image result for twitter">
            <a:hlinkClick r:id="rId4"/>
            <a:extLst>
              <a:ext uri="{FF2B5EF4-FFF2-40B4-BE49-F238E27FC236}">
                <a16:creationId xmlns:a16="http://schemas.microsoft.com/office/drawing/2014/main" id="{DC4CD77B-8431-4998-8E76-1F1009B21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102" y="5992337"/>
            <a:ext cx="650381" cy="54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leeds beckett">
            <a:hlinkClick r:id="rId6"/>
            <a:extLst>
              <a:ext uri="{FF2B5EF4-FFF2-40B4-BE49-F238E27FC236}">
                <a16:creationId xmlns:a16="http://schemas.microsoft.com/office/drawing/2014/main" id="{53C97E44-881A-4558-87B9-0C9D2CF2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149" y="79650"/>
            <a:ext cx="2344684" cy="98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218440C-33ED-49BB-9E06-0D5FFF8885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420" y="2849975"/>
            <a:ext cx="1373012" cy="772349"/>
          </a:xfrm>
          <a:prstGeom prst="rect">
            <a:avLst/>
          </a:prstGeom>
        </p:spPr>
      </p:pic>
      <p:pic>
        <p:nvPicPr>
          <p:cNvPr id="7" name="Picture 7" descr="A picture containing container&#10;&#10;Description generated with very high confidence">
            <a:extLst>
              <a:ext uri="{FF2B5EF4-FFF2-40B4-BE49-F238E27FC236}">
                <a16:creationId xmlns:a16="http://schemas.microsoft.com/office/drawing/2014/main" id="{4D3B9E85-C734-427C-BCFE-0C436B4AF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6562" y="1987785"/>
            <a:ext cx="1254949" cy="1245541"/>
          </a:xfrm>
          <a:prstGeom prst="rect">
            <a:avLst/>
          </a:prstGeom>
        </p:spPr>
      </p:pic>
      <p:pic>
        <p:nvPicPr>
          <p:cNvPr id="10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E500775-35D2-4C4A-BCBF-F3360E58F9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7227" y="2087856"/>
            <a:ext cx="1045399" cy="105480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17A88997-55A1-428C-BFB1-6193FC3D32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92369" y="5684954"/>
            <a:ext cx="564445" cy="953794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2410CF7E-2FE7-457D-988A-491AFB6316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23095" y="3304175"/>
            <a:ext cx="733661" cy="1115131"/>
          </a:xfrm>
          <a:prstGeom prst="rect">
            <a:avLst/>
          </a:prstGeom>
        </p:spPr>
      </p:pic>
      <p:pic>
        <p:nvPicPr>
          <p:cNvPr id="19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747C34B-16A0-4A20-BE5F-19BBE7F954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0215" y="4687064"/>
            <a:ext cx="824090" cy="936390"/>
          </a:xfrm>
          <a:prstGeom prst="rect">
            <a:avLst/>
          </a:prstGeom>
        </p:spPr>
      </p:pic>
      <p:pic>
        <p:nvPicPr>
          <p:cNvPr id="21" name="Picture 21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321AE7DE-4D3B-441C-A4F3-C5364A3C1D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29188" y="3301412"/>
            <a:ext cx="1101843" cy="1130065"/>
          </a:xfrm>
          <a:prstGeom prst="rect">
            <a:avLst/>
          </a:prstGeom>
        </p:spPr>
      </p:pic>
      <p:pic>
        <p:nvPicPr>
          <p:cNvPr id="29" name="Picture 29" descr="A blue and white sign&#10;&#10;Description generated with very high confidence">
            <a:extLst>
              <a:ext uri="{FF2B5EF4-FFF2-40B4-BE49-F238E27FC236}">
                <a16:creationId xmlns:a16="http://schemas.microsoft.com/office/drawing/2014/main" id="{D98030FF-20F7-4C78-AE2A-BB10166B8A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0676" y="4650786"/>
            <a:ext cx="1027761" cy="1008945"/>
          </a:xfrm>
          <a:prstGeom prst="rect">
            <a:avLst/>
          </a:prstGeom>
        </p:spPr>
      </p:pic>
      <p:pic>
        <p:nvPicPr>
          <p:cNvPr id="31" name="Picture 3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015E953-38D6-4FC8-97A6-AD178E0B2D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92169" y="5913731"/>
            <a:ext cx="1394180" cy="853723"/>
          </a:xfrm>
          <a:prstGeom prst="rect">
            <a:avLst/>
          </a:prstGeom>
        </p:spPr>
      </p:pic>
      <p:pic>
        <p:nvPicPr>
          <p:cNvPr id="35" name="Picture 3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BD374EE-EC6B-4B00-9CB6-74E2F71517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10030" y="5444066"/>
            <a:ext cx="1708386" cy="1727201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409CB9BC-0F57-43FF-A3A9-7346E97F9E9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24273" y="1151056"/>
            <a:ext cx="2261306" cy="858779"/>
          </a:xfrm>
          <a:prstGeom prst="rect">
            <a:avLst/>
          </a:prstGeom>
        </p:spPr>
      </p:pic>
      <p:pic>
        <p:nvPicPr>
          <p:cNvPr id="39" name="Picture 39">
            <a:extLst>
              <a:ext uri="{FF2B5EF4-FFF2-40B4-BE49-F238E27FC236}">
                <a16:creationId xmlns:a16="http://schemas.microsoft.com/office/drawing/2014/main" id="{64A4D256-8B8C-48F7-B702-A0C2C81534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42296" y="4488449"/>
            <a:ext cx="2003777" cy="1136063"/>
          </a:xfrm>
          <a:prstGeom prst="rect">
            <a:avLst/>
          </a:prstGeom>
        </p:spPr>
      </p:pic>
      <p:pic>
        <p:nvPicPr>
          <p:cNvPr id="41" name="Picture 41" descr="A picture containing animal, bird&#10;&#10;Description generated with high confidence">
            <a:extLst>
              <a:ext uri="{FF2B5EF4-FFF2-40B4-BE49-F238E27FC236}">
                <a16:creationId xmlns:a16="http://schemas.microsoft.com/office/drawing/2014/main" id="{E9807752-4BB5-4E84-865D-5F24D20B51B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81889" y="5522148"/>
            <a:ext cx="1354667" cy="137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062182" y="4163291"/>
            <a:ext cx="10067636" cy="1536721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6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So, Coach Planning is a Decision-Making Process</a:t>
            </a:r>
          </a:p>
        </p:txBody>
      </p:sp>
      <p:pic>
        <p:nvPicPr>
          <p:cNvPr id="8" name="Picture 3" descr="Image result for leeds beckett logo">
            <a:hlinkClick r:id="rId3"/>
            <a:extLst>
              <a:ext uri="{FF2B5EF4-FFF2-40B4-BE49-F238E27FC236}">
                <a16:creationId xmlns:a16="http://schemas.microsoft.com/office/drawing/2014/main" id="{1AEFBB74-4D1D-46E3-AB22-C97027738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5556091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4006CD-3BDC-480C-903A-741B600B389B}"/>
              </a:ext>
            </a:extLst>
          </p:cNvPr>
          <p:cNvSpPr txBox="1">
            <a:spLocks/>
          </p:cNvSpPr>
          <p:nvPr/>
        </p:nvSpPr>
        <p:spPr>
          <a:xfrm>
            <a:off x="838200" y="5937025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@</a:t>
            </a:r>
            <a:r>
              <a:rPr lang="en-GB" sz="2400" b="1" dirty="0" err="1">
                <a:solidFill>
                  <a:schemeClr val="bg1"/>
                </a:solidFill>
                <a:cs typeface="MV Boli" panose="02000500030200090000" pitchFamily="2" charset="0"/>
              </a:rPr>
              <a:t>KTConditioning</a:t>
            </a:r>
            <a:endParaRPr lang="en-GB" sz="2400" b="1" dirty="0">
              <a:solidFill>
                <a:schemeClr val="bg1"/>
              </a:solidFill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#CARR19</a:t>
            </a:r>
          </a:p>
        </p:txBody>
      </p:sp>
      <p:pic>
        <p:nvPicPr>
          <p:cNvPr id="10" name="Picture 3" descr="Image result for twitter">
            <a:hlinkClick r:id="rId5"/>
            <a:extLst>
              <a:ext uri="{FF2B5EF4-FFF2-40B4-BE49-F238E27FC236}">
                <a16:creationId xmlns:a16="http://schemas.microsoft.com/office/drawing/2014/main" id="{F6B27D0E-8F75-4470-9D62-5F5C7CD18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5" y="6093847"/>
            <a:ext cx="657855" cy="5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85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48000"/>
            </a:schemeClr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977D4-1E8D-4094-A6EE-E67C105D1965}"/>
              </a:ext>
            </a:extLst>
          </p:cNvPr>
          <p:cNvSpPr txBox="1">
            <a:spLocks/>
          </p:cNvSpPr>
          <p:nvPr/>
        </p:nvSpPr>
        <p:spPr>
          <a:xfrm>
            <a:off x="180975" y="260350"/>
            <a:ext cx="11687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Planning?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9610A0-4EDC-4FF0-955B-90DA7B49A293}"/>
              </a:ext>
            </a:extLst>
          </p:cNvPr>
          <p:cNvSpPr txBox="1">
            <a:spLocks/>
          </p:cNvSpPr>
          <p:nvPr/>
        </p:nvSpPr>
        <p:spPr>
          <a:xfrm>
            <a:off x="323850" y="1301907"/>
            <a:ext cx="6511637" cy="4254185"/>
          </a:xfrm>
          <a:prstGeom prst="cloudCallout">
            <a:avLst/>
          </a:prstGeom>
          <a:solidFill>
            <a:schemeClr val="tx1">
              <a:alpha val="3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chemeClr val="bg1"/>
                </a:solidFill>
                <a:latin typeface="MV Boli"/>
                <a:cs typeface="MV Boli"/>
              </a:rPr>
              <a:t>Planning is the process of deciding in detail how to do something before you actually start to do 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041D31-7E3D-4685-A100-985B3BAA0070}"/>
              </a:ext>
            </a:extLst>
          </p:cNvPr>
          <p:cNvSpPr txBox="1">
            <a:spLocks/>
          </p:cNvSpPr>
          <p:nvPr/>
        </p:nvSpPr>
        <p:spPr>
          <a:xfrm>
            <a:off x="6003347" y="1301906"/>
            <a:ext cx="6511637" cy="4254185"/>
          </a:xfrm>
          <a:prstGeom prst="cloudCallout">
            <a:avLst/>
          </a:prstGeom>
          <a:solidFill>
            <a:schemeClr val="tx1">
              <a:alpha val="3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Planning is the process of thinking about the activities required to achieve a desired goal</a:t>
            </a:r>
            <a:endParaRPr lang="en-US" sz="3600" b="1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8" name="Picture 3" descr="Image result for leeds beckett logo">
            <a:hlinkClick r:id="rId3"/>
            <a:extLst>
              <a:ext uri="{FF2B5EF4-FFF2-40B4-BE49-F238E27FC236}">
                <a16:creationId xmlns:a16="http://schemas.microsoft.com/office/drawing/2014/main" id="{6C60812B-3081-42DF-985C-99A0F2A7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5556091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56A915-0E78-4CF0-9A78-3C537849B80C}"/>
              </a:ext>
            </a:extLst>
          </p:cNvPr>
          <p:cNvSpPr txBox="1">
            <a:spLocks/>
          </p:cNvSpPr>
          <p:nvPr/>
        </p:nvSpPr>
        <p:spPr>
          <a:xfrm>
            <a:off x="838200" y="5937025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@</a:t>
            </a:r>
            <a:r>
              <a:rPr lang="en-GB" sz="2400" b="1" dirty="0" err="1">
                <a:solidFill>
                  <a:schemeClr val="bg1"/>
                </a:solidFill>
                <a:cs typeface="MV Boli" panose="02000500030200090000" pitchFamily="2" charset="0"/>
              </a:rPr>
              <a:t>KTConditioning</a:t>
            </a:r>
            <a:endParaRPr lang="en-GB" sz="2400" b="1" dirty="0">
              <a:solidFill>
                <a:schemeClr val="bg1"/>
              </a:solidFill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#CARR19</a:t>
            </a:r>
          </a:p>
        </p:txBody>
      </p:sp>
      <p:pic>
        <p:nvPicPr>
          <p:cNvPr id="10" name="Picture 3" descr="Image result for twitter">
            <a:hlinkClick r:id="rId5"/>
            <a:extLst>
              <a:ext uri="{FF2B5EF4-FFF2-40B4-BE49-F238E27FC236}">
                <a16:creationId xmlns:a16="http://schemas.microsoft.com/office/drawing/2014/main" id="{AD80E679-9872-4A83-A721-26AE1A4F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5" y="6093847"/>
            <a:ext cx="657855" cy="5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32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48000"/>
            </a:schemeClr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977D4-1E8D-4094-A6EE-E67C105D1965}"/>
              </a:ext>
            </a:extLst>
          </p:cNvPr>
          <p:cNvSpPr txBox="1">
            <a:spLocks/>
          </p:cNvSpPr>
          <p:nvPr/>
        </p:nvSpPr>
        <p:spPr>
          <a:xfrm>
            <a:off x="180975" y="260350"/>
            <a:ext cx="11687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Planning?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B9610A0-4EDC-4FF0-955B-90DA7B49A293}"/>
              </a:ext>
            </a:extLst>
          </p:cNvPr>
          <p:cNvSpPr txBox="1">
            <a:spLocks/>
          </p:cNvSpPr>
          <p:nvPr/>
        </p:nvSpPr>
        <p:spPr>
          <a:xfrm>
            <a:off x="323850" y="1301907"/>
            <a:ext cx="6511637" cy="4254185"/>
          </a:xfrm>
          <a:prstGeom prst="cloudCallout">
            <a:avLst/>
          </a:prstGeom>
          <a:solidFill>
            <a:schemeClr val="tx1">
              <a:alpha val="3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chemeClr val="bg1"/>
                </a:solidFill>
                <a:latin typeface="MV Boli"/>
                <a:cs typeface="MV Boli"/>
              </a:rPr>
              <a:t>Planning is the process of deciding in detail how to </a:t>
            </a:r>
            <a:r>
              <a:rPr lang="en-GB" sz="3600" b="1" dirty="0">
                <a:solidFill>
                  <a:srgbClr val="FF0000"/>
                </a:solidFill>
                <a:latin typeface="MV Boli"/>
                <a:cs typeface="MV Boli"/>
              </a:rPr>
              <a:t>do something before you actually start to do 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041D31-7E3D-4685-A100-985B3BAA0070}"/>
              </a:ext>
            </a:extLst>
          </p:cNvPr>
          <p:cNvSpPr txBox="1">
            <a:spLocks/>
          </p:cNvSpPr>
          <p:nvPr/>
        </p:nvSpPr>
        <p:spPr>
          <a:xfrm>
            <a:off x="6003347" y="1301906"/>
            <a:ext cx="6511637" cy="4254185"/>
          </a:xfrm>
          <a:prstGeom prst="cloudCallout">
            <a:avLst/>
          </a:prstGeom>
          <a:solidFill>
            <a:schemeClr val="tx1">
              <a:alpha val="34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Planning is the process of thinking about the activities required </a:t>
            </a:r>
            <a:r>
              <a:rPr lang="en-GB" sz="3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 achieve a desired goal</a:t>
            </a:r>
            <a:endParaRPr lang="en-US" sz="3600" b="1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8" name="Picture 3" descr="Image result for leeds beckett logo">
            <a:hlinkClick r:id="rId3"/>
            <a:extLst>
              <a:ext uri="{FF2B5EF4-FFF2-40B4-BE49-F238E27FC236}">
                <a16:creationId xmlns:a16="http://schemas.microsoft.com/office/drawing/2014/main" id="{D9EA02B6-E2F7-41E1-8021-2C5AF8B80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5556091"/>
            <a:ext cx="1090613" cy="109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67E6FE-F016-4055-AC44-ABED8B657A0E}"/>
              </a:ext>
            </a:extLst>
          </p:cNvPr>
          <p:cNvSpPr txBox="1">
            <a:spLocks/>
          </p:cNvSpPr>
          <p:nvPr/>
        </p:nvSpPr>
        <p:spPr>
          <a:xfrm>
            <a:off x="838200" y="5937025"/>
            <a:ext cx="2446919" cy="690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@</a:t>
            </a:r>
            <a:r>
              <a:rPr lang="en-GB" sz="2400" b="1" dirty="0" err="1">
                <a:solidFill>
                  <a:schemeClr val="bg1"/>
                </a:solidFill>
                <a:cs typeface="MV Boli" panose="02000500030200090000" pitchFamily="2" charset="0"/>
              </a:rPr>
              <a:t>KTConditioning</a:t>
            </a:r>
            <a:endParaRPr lang="en-GB" sz="2400" b="1" dirty="0">
              <a:solidFill>
                <a:schemeClr val="bg1"/>
              </a:solidFill>
              <a:cs typeface="MV Boli" panose="0200050003020009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cs typeface="MV Boli" panose="02000500030200090000" pitchFamily="2" charset="0"/>
              </a:rPr>
              <a:t>#CARR19</a:t>
            </a:r>
          </a:p>
        </p:txBody>
      </p:sp>
      <p:pic>
        <p:nvPicPr>
          <p:cNvPr id="10" name="Picture 3" descr="Image result for twitter">
            <a:hlinkClick r:id="rId5"/>
            <a:extLst>
              <a:ext uri="{FF2B5EF4-FFF2-40B4-BE49-F238E27FC236}">
                <a16:creationId xmlns:a16="http://schemas.microsoft.com/office/drawing/2014/main" id="{CD4DCAF5-32EF-4176-B17E-3C36966C8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5" y="6093847"/>
            <a:ext cx="657855" cy="5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08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77725" cy="69342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977D4-1E8D-4094-A6EE-E67C105D1965}"/>
              </a:ext>
            </a:extLst>
          </p:cNvPr>
          <p:cNvSpPr txBox="1">
            <a:spLocks/>
          </p:cNvSpPr>
          <p:nvPr/>
        </p:nvSpPr>
        <p:spPr>
          <a:xfrm>
            <a:off x="329669" y="4552950"/>
            <a:ext cx="4760123" cy="1624013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MV Boli" panose="02000500030200090000" pitchFamily="2" charset="0"/>
                <a:cs typeface="MV Boli" panose="02000500030200090000" pitchFamily="2" charset="0"/>
              </a:rPr>
              <a:t>Short Term = </a:t>
            </a:r>
            <a:r>
              <a:rPr lang="en-GB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Next </a:t>
            </a:r>
            <a:r>
              <a:rPr lang="en-GB" b="1" dirty="0" smtClean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Session</a:t>
            </a:r>
            <a:endParaRPr lang="en-GB" b="1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6977D4-1E8D-4094-A6EE-E67C105D1965}"/>
              </a:ext>
            </a:extLst>
          </p:cNvPr>
          <p:cNvSpPr txBox="1">
            <a:spLocks/>
          </p:cNvSpPr>
          <p:nvPr/>
        </p:nvSpPr>
        <p:spPr>
          <a:xfrm>
            <a:off x="7620000" y="4552950"/>
            <a:ext cx="4242330" cy="1624013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latin typeface="MV Boli" panose="02000500030200090000" pitchFamily="2" charset="0"/>
                <a:cs typeface="MV Boli" panose="02000500030200090000" pitchFamily="2" charset="0"/>
              </a:rPr>
              <a:t>Long Term = </a:t>
            </a:r>
            <a:r>
              <a:rPr lang="en-GB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10 Years Time</a:t>
            </a:r>
          </a:p>
        </p:txBody>
      </p:sp>
    </p:spTree>
    <p:extLst>
      <p:ext uri="{BB962C8B-B14F-4D97-AF65-F5344CB8AC3E}">
        <p14:creationId xmlns:p14="http://schemas.microsoft.com/office/powerpoint/2010/main" val="156279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5" y="-110597"/>
            <a:ext cx="11641667" cy="1325563"/>
          </a:xfrm>
        </p:spPr>
        <p:txBody>
          <a:bodyPr/>
          <a:lstStyle/>
          <a:p>
            <a:r>
              <a:rPr lang="en-GB" b="1" dirty="0">
                <a:latin typeface="MV Boli" panose="02000500030200090000" pitchFamily="2" charset="0"/>
                <a:cs typeface="MV Boli" panose="02000500030200090000" pitchFamily="2" charset="0"/>
              </a:rPr>
              <a:t>Serial Winning Coaches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6557047"/>
            <a:ext cx="11572875" cy="24553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dirty="0"/>
              <a:t>Lara-Bercial &amp; </a:t>
            </a:r>
            <a:r>
              <a:rPr lang="en-GB" sz="1200" dirty="0" err="1"/>
              <a:t>Mallett</a:t>
            </a:r>
            <a:r>
              <a:rPr lang="en-GB" sz="1200" dirty="0"/>
              <a:t> (2016) The Practices and Developmental Pathways  of Professional and Olympic Serial Winning Coaches, International Journal of Sports Coaching, 3, 221-239</a:t>
            </a:r>
          </a:p>
        </p:txBody>
      </p:sp>
      <p:pic>
        <p:nvPicPr>
          <p:cNvPr id="4" name="Shape 1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1068" y="990600"/>
            <a:ext cx="8610600" cy="5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368550" y="926043"/>
            <a:ext cx="7814733" cy="143933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3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2028</TotalTime>
  <Words>1526</Words>
  <Application>Microsoft Office PowerPoint</Application>
  <PresentationFormat>Widescreen</PresentationFormat>
  <Paragraphs>443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ＭＳ Ｐゴシック</vt:lpstr>
      <vt:lpstr>Arial</vt:lpstr>
      <vt:lpstr>Calibri</vt:lpstr>
      <vt:lpstr>Calibri Light</vt:lpstr>
      <vt:lpstr>Gill Sans</vt:lpstr>
      <vt:lpstr>MV Boli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Serial Winning Coaches</vt:lpstr>
      <vt:lpstr>PowerPoint Presentation</vt:lpstr>
      <vt:lpstr>PowerPoint Presentation</vt:lpstr>
      <vt:lpstr>PLANNING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KPIs in Rugby League CI tree: Forwards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</dc:title>
  <dc:creator>Till, Kevin</dc:creator>
  <cp:lastModifiedBy>Till, Kevin</cp:lastModifiedBy>
  <cp:revision>694</cp:revision>
  <dcterms:created xsi:type="dcterms:W3CDTF">2019-02-11T21:53:39Z</dcterms:created>
  <dcterms:modified xsi:type="dcterms:W3CDTF">2019-04-05T11:39:18Z</dcterms:modified>
</cp:coreProperties>
</file>